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Anton"/>
      <p:regular r:id="rId48"/>
    </p:embeddedFont>
    <p:embeddedFont>
      <p:font typeface="Proxima Nova"/>
      <p:regular r:id="rId49"/>
      <p:bold r:id="rId50"/>
      <p:italic r:id="rId51"/>
      <p:boldItalic r:id="rId52"/>
    </p:embeddedFont>
    <p:embeddedFont>
      <p:font typeface="Roboto Medium"/>
      <p:regular r:id="rId53"/>
      <p:bold r:id="rId54"/>
      <p:italic r:id="rId55"/>
      <p:boldItalic r:id="rId56"/>
    </p:embeddedFont>
    <p:embeddedFont>
      <p:font typeface="Amatic SC"/>
      <p:regular r:id="rId57"/>
      <p:bold r:id="rId58"/>
    </p:embeddedFont>
    <p:embeddedFont>
      <p:font typeface="Hind"/>
      <p:regular r:id="rId59"/>
      <p:bold r:id="rId60"/>
    </p:embeddedFont>
    <p:embeddedFont>
      <p:font typeface="Proxima Nova Semibold"/>
      <p:regular r:id="rId61"/>
      <p:bold r:id="rId62"/>
      <p:boldItalic r:id="rId63"/>
    </p:embeddedFont>
    <p:embeddedFont>
      <p:font typeface="PT Sans"/>
      <p:regular r:id="rId64"/>
      <p:bold r:id="rId65"/>
      <p:italic r:id="rId66"/>
      <p:boldItalic r:id="rId67"/>
    </p:embeddedFont>
    <p:embeddedFont>
      <p:font typeface="Alfa Slab One"/>
      <p:regular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164A6C9-E644-44C1-A468-FC31C93CFAC3}">
  <a:tblStyle styleId="{9164A6C9-E644-44C1-A468-FC31C93CFAC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Anton-regular.fntdata"/><Relationship Id="rId47" Type="http://schemas.openxmlformats.org/officeDocument/2006/relationships/slide" Target="slides/slide41.xml"/><Relationship Id="rId49" Type="http://schemas.openxmlformats.org/officeDocument/2006/relationships/font" Target="fonts/ProximaNova-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Semibold-bold.fntdata"/><Relationship Id="rId61" Type="http://schemas.openxmlformats.org/officeDocument/2006/relationships/font" Target="fonts/ProximaNovaSemibold-regular.fntdata"/><Relationship Id="rId20" Type="http://schemas.openxmlformats.org/officeDocument/2006/relationships/slide" Target="slides/slide14.xml"/><Relationship Id="rId64" Type="http://schemas.openxmlformats.org/officeDocument/2006/relationships/font" Target="fonts/PTSans-regular.fntdata"/><Relationship Id="rId63" Type="http://schemas.openxmlformats.org/officeDocument/2006/relationships/font" Target="fonts/ProximaNovaSemibold-boldItalic.fntdata"/><Relationship Id="rId22" Type="http://schemas.openxmlformats.org/officeDocument/2006/relationships/slide" Target="slides/slide16.xml"/><Relationship Id="rId66" Type="http://schemas.openxmlformats.org/officeDocument/2006/relationships/font" Target="fonts/PTSans-italic.fntdata"/><Relationship Id="rId21" Type="http://schemas.openxmlformats.org/officeDocument/2006/relationships/slide" Target="slides/slide15.xml"/><Relationship Id="rId65" Type="http://schemas.openxmlformats.org/officeDocument/2006/relationships/font" Target="fonts/PTSans-bold.fntdata"/><Relationship Id="rId24" Type="http://schemas.openxmlformats.org/officeDocument/2006/relationships/slide" Target="slides/slide18.xml"/><Relationship Id="rId68" Type="http://schemas.openxmlformats.org/officeDocument/2006/relationships/font" Target="fonts/AlfaSlabOne-regular.fntdata"/><Relationship Id="rId23" Type="http://schemas.openxmlformats.org/officeDocument/2006/relationships/slide" Target="slides/slide17.xml"/><Relationship Id="rId67" Type="http://schemas.openxmlformats.org/officeDocument/2006/relationships/font" Target="fonts/PTSans-boldItalic.fntdata"/><Relationship Id="rId60" Type="http://schemas.openxmlformats.org/officeDocument/2006/relationships/font" Target="fonts/Hind-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RobotoMedium-regular.fntdata"/><Relationship Id="rId52" Type="http://schemas.openxmlformats.org/officeDocument/2006/relationships/font" Target="fonts/ProximaNova-boldItalic.fntdata"/><Relationship Id="rId11" Type="http://schemas.openxmlformats.org/officeDocument/2006/relationships/slide" Target="slides/slide5.xml"/><Relationship Id="rId55" Type="http://schemas.openxmlformats.org/officeDocument/2006/relationships/font" Target="fonts/RobotoMedium-italic.fntdata"/><Relationship Id="rId10" Type="http://schemas.openxmlformats.org/officeDocument/2006/relationships/slide" Target="slides/slide4.xml"/><Relationship Id="rId54" Type="http://schemas.openxmlformats.org/officeDocument/2006/relationships/font" Target="fonts/RobotoMedium-bold.fntdata"/><Relationship Id="rId13" Type="http://schemas.openxmlformats.org/officeDocument/2006/relationships/slide" Target="slides/slide7.xml"/><Relationship Id="rId57" Type="http://schemas.openxmlformats.org/officeDocument/2006/relationships/font" Target="fonts/AmaticSC-regular.fntdata"/><Relationship Id="rId12" Type="http://schemas.openxmlformats.org/officeDocument/2006/relationships/slide" Target="slides/slide6.xml"/><Relationship Id="rId56" Type="http://schemas.openxmlformats.org/officeDocument/2006/relationships/font" Target="fonts/RobotoMedium-boldItalic.fntdata"/><Relationship Id="rId15" Type="http://schemas.openxmlformats.org/officeDocument/2006/relationships/slide" Target="slides/slide9.xml"/><Relationship Id="rId59" Type="http://schemas.openxmlformats.org/officeDocument/2006/relationships/font" Target="fonts/Hind-regular.fntdata"/><Relationship Id="rId14" Type="http://schemas.openxmlformats.org/officeDocument/2006/relationships/slide" Target="slides/slide8.xml"/><Relationship Id="rId58" Type="http://schemas.openxmlformats.org/officeDocument/2006/relationships/font" Target="fonts/AmaticSC-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13c2bc466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13c2bc466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8" name="Shape 1888"/>
        <p:cNvGrpSpPr/>
        <p:nvPr/>
      </p:nvGrpSpPr>
      <p:grpSpPr>
        <a:xfrm>
          <a:off x="0" y="0"/>
          <a:ext cx="0" cy="0"/>
          <a:chOff x="0" y="0"/>
          <a:chExt cx="0" cy="0"/>
        </a:xfrm>
      </p:grpSpPr>
      <p:sp>
        <p:nvSpPr>
          <p:cNvPr id="1889" name="Google Shape;1889;g19c4b256553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0" name="Google Shape;1890;g19c4b256553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4" name="Shape 1974"/>
        <p:cNvGrpSpPr/>
        <p:nvPr/>
      </p:nvGrpSpPr>
      <p:grpSpPr>
        <a:xfrm>
          <a:off x="0" y="0"/>
          <a:ext cx="0" cy="0"/>
          <a:chOff x="0" y="0"/>
          <a:chExt cx="0" cy="0"/>
        </a:xfrm>
      </p:grpSpPr>
      <p:sp>
        <p:nvSpPr>
          <p:cNvPr id="1975" name="Google Shape;1975;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6" name="Google Shape;1976;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9" name="Shape 1979"/>
        <p:cNvGrpSpPr/>
        <p:nvPr/>
      </p:nvGrpSpPr>
      <p:grpSpPr>
        <a:xfrm>
          <a:off x="0" y="0"/>
          <a:ext cx="0" cy="0"/>
          <a:chOff x="0" y="0"/>
          <a:chExt cx="0" cy="0"/>
        </a:xfrm>
      </p:grpSpPr>
      <p:sp>
        <p:nvSpPr>
          <p:cNvPr id="1980" name="Google Shape;1980;g19c4b256553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1" name="Google Shape;1981;g19c4b256553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3" name="Shape 2063"/>
        <p:cNvGrpSpPr/>
        <p:nvPr/>
      </p:nvGrpSpPr>
      <p:grpSpPr>
        <a:xfrm>
          <a:off x="0" y="0"/>
          <a:ext cx="0" cy="0"/>
          <a:chOff x="0" y="0"/>
          <a:chExt cx="0" cy="0"/>
        </a:xfrm>
      </p:grpSpPr>
      <p:sp>
        <p:nvSpPr>
          <p:cNvPr id="2064" name="Google Shape;2064;g19c4b256553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5" name="Google Shape;2065;g19c4b256553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6" name="Shape 2146"/>
        <p:cNvGrpSpPr/>
        <p:nvPr/>
      </p:nvGrpSpPr>
      <p:grpSpPr>
        <a:xfrm>
          <a:off x="0" y="0"/>
          <a:ext cx="0" cy="0"/>
          <a:chOff x="0" y="0"/>
          <a:chExt cx="0" cy="0"/>
        </a:xfrm>
      </p:grpSpPr>
      <p:sp>
        <p:nvSpPr>
          <p:cNvPr id="2147" name="Google Shape;2147;g19c4b256553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8" name="Google Shape;2148;g19c4b256553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0" name="Shape 2200"/>
        <p:cNvGrpSpPr/>
        <p:nvPr/>
      </p:nvGrpSpPr>
      <p:grpSpPr>
        <a:xfrm>
          <a:off x="0" y="0"/>
          <a:ext cx="0" cy="0"/>
          <a:chOff x="0" y="0"/>
          <a:chExt cx="0" cy="0"/>
        </a:xfrm>
      </p:grpSpPr>
      <p:sp>
        <p:nvSpPr>
          <p:cNvPr id="2201" name="Google Shape;2201;g19c4b256553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2" name="Google Shape;2202;g19c4b256553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5" name="Shape 2225"/>
        <p:cNvGrpSpPr/>
        <p:nvPr/>
      </p:nvGrpSpPr>
      <p:grpSpPr>
        <a:xfrm>
          <a:off x="0" y="0"/>
          <a:ext cx="0" cy="0"/>
          <a:chOff x="0" y="0"/>
          <a:chExt cx="0" cy="0"/>
        </a:xfrm>
      </p:grpSpPr>
      <p:sp>
        <p:nvSpPr>
          <p:cNvPr id="2226" name="Google Shape;2226;g19c4b256553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7" name="Google Shape;2227;g19c4b256553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5" name="Shape 2315"/>
        <p:cNvGrpSpPr/>
        <p:nvPr/>
      </p:nvGrpSpPr>
      <p:grpSpPr>
        <a:xfrm>
          <a:off x="0" y="0"/>
          <a:ext cx="0" cy="0"/>
          <a:chOff x="0" y="0"/>
          <a:chExt cx="0" cy="0"/>
        </a:xfrm>
      </p:grpSpPr>
      <p:sp>
        <p:nvSpPr>
          <p:cNvPr id="2316" name="Google Shape;2316;g19c4b256553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7" name="Google Shape;2317;g19c4b256553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4" name="Shape 2334"/>
        <p:cNvGrpSpPr/>
        <p:nvPr/>
      </p:nvGrpSpPr>
      <p:grpSpPr>
        <a:xfrm>
          <a:off x="0" y="0"/>
          <a:ext cx="0" cy="0"/>
          <a:chOff x="0" y="0"/>
          <a:chExt cx="0" cy="0"/>
        </a:xfrm>
      </p:grpSpPr>
      <p:sp>
        <p:nvSpPr>
          <p:cNvPr id="2335" name="Google Shape;2335;g19c4b256553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6" name="Google Shape;2336;g19c4b256553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6" name="Shape 2366"/>
        <p:cNvGrpSpPr/>
        <p:nvPr/>
      </p:nvGrpSpPr>
      <p:grpSpPr>
        <a:xfrm>
          <a:off x="0" y="0"/>
          <a:ext cx="0" cy="0"/>
          <a:chOff x="0" y="0"/>
          <a:chExt cx="0" cy="0"/>
        </a:xfrm>
      </p:grpSpPr>
      <p:sp>
        <p:nvSpPr>
          <p:cNvPr id="2367" name="Google Shape;2367;g19c4b256553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8" name="Google Shape;2368;g19c4b256553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1" name="Shape 1351"/>
        <p:cNvGrpSpPr/>
        <p:nvPr/>
      </p:nvGrpSpPr>
      <p:grpSpPr>
        <a:xfrm>
          <a:off x="0" y="0"/>
          <a:ext cx="0" cy="0"/>
          <a:chOff x="0" y="0"/>
          <a:chExt cx="0" cy="0"/>
        </a:xfrm>
      </p:grpSpPr>
      <p:sp>
        <p:nvSpPr>
          <p:cNvPr id="1352" name="Google Shape;1352;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3" name="Google Shape;1353;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6" name="Shape 2376"/>
        <p:cNvGrpSpPr/>
        <p:nvPr/>
      </p:nvGrpSpPr>
      <p:grpSpPr>
        <a:xfrm>
          <a:off x="0" y="0"/>
          <a:ext cx="0" cy="0"/>
          <a:chOff x="0" y="0"/>
          <a:chExt cx="0" cy="0"/>
        </a:xfrm>
      </p:grpSpPr>
      <p:sp>
        <p:nvSpPr>
          <p:cNvPr id="2377" name="Google Shape;2377;g19c4b256553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8" name="Google Shape;2378;g19c4b256553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7" name="Shape 2477"/>
        <p:cNvGrpSpPr/>
        <p:nvPr/>
      </p:nvGrpSpPr>
      <p:grpSpPr>
        <a:xfrm>
          <a:off x="0" y="0"/>
          <a:ext cx="0" cy="0"/>
          <a:chOff x="0" y="0"/>
          <a:chExt cx="0" cy="0"/>
        </a:xfrm>
      </p:grpSpPr>
      <p:sp>
        <p:nvSpPr>
          <p:cNvPr id="2478" name="Google Shape;2478;g19c4b256553_0_8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9" name="Google Shape;2479;g19c4b256553_0_8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0" name="Shape 2680"/>
        <p:cNvGrpSpPr/>
        <p:nvPr/>
      </p:nvGrpSpPr>
      <p:grpSpPr>
        <a:xfrm>
          <a:off x="0" y="0"/>
          <a:ext cx="0" cy="0"/>
          <a:chOff x="0" y="0"/>
          <a:chExt cx="0" cy="0"/>
        </a:xfrm>
      </p:grpSpPr>
      <p:sp>
        <p:nvSpPr>
          <p:cNvPr id="2681" name="Google Shape;2681;g19c4b256553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2" name="Google Shape;2682;g19c4b256553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0" name="Shape 2860"/>
        <p:cNvGrpSpPr/>
        <p:nvPr/>
      </p:nvGrpSpPr>
      <p:grpSpPr>
        <a:xfrm>
          <a:off x="0" y="0"/>
          <a:ext cx="0" cy="0"/>
          <a:chOff x="0" y="0"/>
          <a:chExt cx="0" cy="0"/>
        </a:xfrm>
      </p:grpSpPr>
      <p:sp>
        <p:nvSpPr>
          <p:cNvPr id="2861" name="Google Shape;2861;g19c4b256553_0_8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2" name="Google Shape;2862;g19c4b256553_0_8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7" name="Shape 2897"/>
        <p:cNvGrpSpPr/>
        <p:nvPr/>
      </p:nvGrpSpPr>
      <p:grpSpPr>
        <a:xfrm>
          <a:off x="0" y="0"/>
          <a:ext cx="0" cy="0"/>
          <a:chOff x="0" y="0"/>
          <a:chExt cx="0" cy="0"/>
        </a:xfrm>
      </p:grpSpPr>
      <p:sp>
        <p:nvSpPr>
          <p:cNvPr id="2898" name="Google Shape;2898;g19c4b256553_0_98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9" name="Google Shape;2899;g19c4b256553_0_98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3" name="Shape 2903"/>
        <p:cNvGrpSpPr/>
        <p:nvPr/>
      </p:nvGrpSpPr>
      <p:grpSpPr>
        <a:xfrm>
          <a:off x="0" y="0"/>
          <a:ext cx="0" cy="0"/>
          <a:chOff x="0" y="0"/>
          <a:chExt cx="0" cy="0"/>
        </a:xfrm>
      </p:grpSpPr>
      <p:sp>
        <p:nvSpPr>
          <p:cNvPr id="2904" name="Google Shape;2904;g19c4b256553_0_98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5" name="Google Shape;2905;g19c4b256553_0_98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9" name="Shape 2909"/>
        <p:cNvGrpSpPr/>
        <p:nvPr/>
      </p:nvGrpSpPr>
      <p:grpSpPr>
        <a:xfrm>
          <a:off x="0" y="0"/>
          <a:ext cx="0" cy="0"/>
          <a:chOff x="0" y="0"/>
          <a:chExt cx="0" cy="0"/>
        </a:xfrm>
      </p:grpSpPr>
      <p:sp>
        <p:nvSpPr>
          <p:cNvPr id="2910" name="Google Shape;2910;g19c4b256553_0_9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1" name="Google Shape;2911;g19c4b256553_0_9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5" name="Shape 2935"/>
        <p:cNvGrpSpPr/>
        <p:nvPr/>
      </p:nvGrpSpPr>
      <p:grpSpPr>
        <a:xfrm>
          <a:off x="0" y="0"/>
          <a:ext cx="0" cy="0"/>
          <a:chOff x="0" y="0"/>
          <a:chExt cx="0" cy="0"/>
        </a:xfrm>
      </p:grpSpPr>
      <p:sp>
        <p:nvSpPr>
          <p:cNvPr id="2936" name="Google Shape;2936;g19c4b256553_0_9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7" name="Google Shape;2937;g19c4b256553_0_9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1" name="Shape 2951"/>
        <p:cNvGrpSpPr/>
        <p:nvPr/>
      </p:nvGrpSpPr>
      <p:grpSpPr>
        <a:xfrm>
          <a:off x="0" y="0"/>
          <a:ext cx="0" cy="0"/>
          <a:chOff x="0" y="0"/>
          <a:chExt cx="0" cy="0"/>
        </a:xfrm>
      </p:grpSpPr>
      <p:sp>
        <p:nvSpPr>
          <p:cNvPr id="2952" name="Google Shape;2952;g19c4b256553_0_9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3" name="Google Shape;2953;g19c4b256553_0_9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0" name="Shape 3290"/>
        <p:cNvGrpSpPr/>
        <p:nvPr/>
      </p:nvGrpSpPr>
      <p:grpSpPr>
        <a:xfrm>
          <a:off x="0" y="0"/>
          <a:ext cx="0" cy="0"/>
          <a:chOff x="0" y="0"/>
          <a:chExt cx="0" cy="0"/>
        </a:xfrm>
      </p:grpSpPr>
      <p:sp>
        <p:nvSpPr>
          <p:cNvPr id="3291" name="Google Shape;3291;g19c4b256553_0_10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2" name="Google Shape;3292;g19c4b256553_0_10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 name="Shape 1374"/>
        <p:cNvGrpSpPr/>
        <p:nvPr/>
      </p:nvGrpSpPr>
      <p:grpSpPr>
        <a:xfrm>
          <a:off x="0" y="0"/>
          <a:ext cx="0" cy="0"/>
          <a:chOff x="0" y="0"/>
          <a:chExt cx="0" cy="0"/>
        </a:xfrm>
      </p:grpSpPr>
      <p:sp>
        <p:nvSpPr>
          <p:cNvPr id="1375" name="Google Shape;1375;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 name="Google Shape;1376;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1" name="Shape 5491"/>
        <p:cNvGrpSpPr/>
        <p:nvPr/>
      </p:nvGrpSpPr>
      <p:grpSpPr>
        <a:xfrm>
          <a:off x="0" y="0"/>
          <a:ext cx="0" cy="0"/>
          <a:chOff x="0" y="0"/>
          <a:chExt cx="0" cy="0"/>
        </a:xfrm>
      </p:grpSpPr>
      <p:sp>
        <p:nvSpPr>
          <p:cNvPr id="5492" name="Google Shape;5492;g19c4b256553_0_12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3" name="Google Shape;5493;g19c4b256553_0_12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0" name="Shape 5910"/>
        <p:cNvGrpSpPr/>
        <p:nvPr/>
      </p:nvGrpSpPr>
      <p:grpSpPr>
        <a:xfrm>
          <a:off x="0" y="0"/>
          <a:ext cx="0" cy="0"/>
          <a:chOff x="0" y="0"/>
          <a:chExt cx="0" cy="0"/>
        </a:xfrm>
      </p:grpSpPr>
      <p:sp>
        <p:nvSpPr>
          <p:cNvPr id="5911" name="Google Shape;5911;g19c4b256553_0_12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2" name="Google Shape;5912;g19c4b256553_0_12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0" name="Shape 6080"/>
        <p:cNvGrpSpPr/>
        <p:nvPr/>
      </p:nvGrpSpPr>
      <p:grpSpPr>
        <a:xfrm>
          <a:off x="0" y="0"/>
          <a:ext cx="0" cy="0"/>
          <a:chOff x="0" y="0"/>
          <a:chExt cx="0" cy="0"/>
        </a:xfrm>
      </p:grpSpPr>
      <p:sp>
        <p:nvSpPr>
          <p:cNvPr id="6081" name="Google Shape;6081;g19c4b256553_0_129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82" name="Google Shape;6082;g19c4b256553_0_129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5" name="Shape 6485"/>
        <p:cNvGrpSpPr/>
        <p:nvPr/>
      </p:nvGrpSpPr>
      <p:grpSpPr>
        <a:xfrm>
          <a:off x="0" y="0"/>
          <a:ext cx="0" cy="0"/>
          <a:chOff x="0" y="0"/>
          <a:chExt cx="0" cy="0"/>
        </a:xfrm>
      </p:grpSpPr>
      <p:sp>
        <p:nvSpPr>
          <p:cNvPr id="6486" name="Google Shape;6486;g19c4b256553_0_13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7" name="Google Shape;6487;g19c4b256553_0_13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5" name="Shape 6865"/>
        <p:cNvGrpSpPr/>
        <p:nvPr/>
      </p:nvGrpSpPr>
      <p:grpSpPr>
        <a:xfrm>
          <a:off x="0" y="0"/>
          <a:ext cx="0" cy="0"/>
          <a:chOff x="0" y="0"/>
          <a:chExt cx="0" cy="0"/>
        </a:xfrm>
      </p:grpSpPr>
      <p:sp>
        <p:nvSpPr>
          <p:cNvPr id="6866" name="Google Shape;6866;g19c4b256553_0_13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7" name="Google Shape;6867;g19c4b256553_0_13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9" name="Shape 7279"/>
        <p:cNvGrpSpPr/>
        <p:nvPr/>
      </p:nvGrpSpPr>
      <p:grpSpPr>
        <a:xfrm>
          <a:off x="0" y="0"/>
          <a:ext cx="0" cy="0"/>
          <a:chOff x="0" y="0"/>
          <a:chExt cx="0" cy="0"/>
        </a:xfrm>
      </p:grpSpPr>
      <p:sp>
        <p:nvSpPr>
          <p:cNvPr id="7280" name="Google Shape;7280;g19c4b256553_0_14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1" name="Google Shape;7281;g19c4b256553_0_14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40" name="Shape 7640"/>
        <p:cNvGrpSpPr/>
        <p:nvPr/>
      </p:nvGrpSpPr>
      <p:grpSpPr>
        <a:xfrm>
          <a:off x="0" y="0"/>
          <a:ext cx="0" cy="0"/>
          <a:chOff x="0" y="0"/>
          <a:chExt cx="0" cy="0"/>
        </a:xfrm>
      </p:grpSpPr>
      <p:sp>
        <p:nvSpPr>
          <p:cNvPr id="7641" name="Google Shape;7641;g19c4b256553_0_14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2" name="Google Shape;7642;g19c4b256553_0_14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0" name="Shape 8150"/>
        <p:cNvGrpSpPr/>
        <p:nvPr/>
      </p:nvGrpSpPr>
      <p:grpSpPr>
        <a:xfrm>
          <a:off x="0" y="0"/>
          <a:ext cx="0" cy="0"/>
          <a:chOff x="0" y="0"/>
          <a:chExt cx="0" cy="0"/>
        </a:xfrm>
      </p:grpSpPr>
      <p:sp>
        <p:nvSpPr>
          <p:cNvPr id="8151" name="Google Shape;8151;g19c4b256553_0_15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2" name="Google Shape;8152;g19c4b256553_0_15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0" name="Shape 8770"/>
        <p:cNvGrpSpPr/>
        <p:nvPr/>
      </p:nvGrpSpPr>
      <p:grpSpPr>
        <a:xfrm>
          <a:off x="0" y="0"/>
          <a:ext cx="0" cy="0"/>
          <a:chOff x="0" y="0"/>
          <a:chExt cx="0" cy="0"/>
        </a:xfrm>
      </p:grpSpPr>
      <p:sp>
        <p:nvSpPr>
          <p:cNvPr id="8771" name="Google Shape;8771;g19c4b256553_0_15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2" name="Google Shape;8772;g19c4b256553_0_15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4" name="Shape 9364"/>
        <p:cNvGrpSpPr/>
        <p:nvPr/>
      </p:nvGrpSpPr>
      <p:grpSpPr>
        <a:xfrm>
          <a:off x="0" y="0"/>
          <a:ext cx="0" cy="0"/>
          <a:chOff x="0" y="0"/>
          <a:chExt cx="0" cy="0"/>
        </a:xfrm>
      </p:grpSpPr>
      <p:sp>
        <p:nvSpPr>
          <p:cNvPr id="9365" name="Google Shape;9365;g19c4b256553_0_16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6" name="Google Shape;9366;g19c4b256553_0_16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6" name="Shape 1476"/>
        <p:cNvGrpSpPr/>
        <p:nvPr/>
      </p:nvGrpSpPr>
      <p:grpSpPr>
        <a:xfrm>
          <a:off x="0" y="0"/>
          <a:ext cx="0" cy="0"/>
          <a:chOff x="0" y="0"/>
          <a:chExt cx="0" cy="0"/>
        </a:xfrm>
      </p:grpSpPr>
      <p:sp>
        <p:nvSpPr>
          <p:cNvPr id="1477" name="Google Shape;1477;g19c4b2565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8" name="Google Shape;1478;g19c4b2565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5" name="Shape 9685"/>
        <p:cNvGrpSpPr/>
        <p:nvPr/>
      </p:nvGrpSpPr>
      <p:grpSpPr>
        <a:xfrm>
          <a:off x="0" y="0"/>
          <a:ext cx="0" cy="0"/>
          <a:chOff x="0" y="0"/>
          <a:chExt cx="0" cy="0"/>
        </a:xfrm>
      </p:grpSpPr>
      <p:sp>
        <p:nvSpPr>
          <p:cNvPr id="9686" name="Google Shape;9686;g19c4b256553_0_16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7" name="Google Shape;9687;g19c4b256553_0_16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3" name="Shape 9993"/>
        <p:cNvGrpSpPr/>
        <p:nvPr/>
      </p:nvGrpSpPr>
      <p:grpSpPr>
        <a:xfrm>
          <a:off x="0" y="0"/>
          <a:ext cx="0" cy="0"/>
          <a:chOff x="0" y="0"/>
          <a:chExt cx="0" cy="0"/>
        </a:xfrm>
      </p:grpSpPr>
      <p:sp>
        <p:nvSpPr>
          <p:cNvPr id="9994" name="Google Shape;9994;g19c4b256553_0_18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95" name="Google Shape;9995;g19c4b256553_0_18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6" name="Shape 1506"/>
        <p:cNvGrpSpPr/>
        <p:nvPr/>
      </p:nvGrpSpPr>
      <p:grpSpPr>
        <a:xfrm>
          <a:off x="0" y="0"/>
          <a:ext cx="0" cy="0"/>
          <a:chOff x="0" y="0"/>
          <a:chExt cx="0" cy="0"/>
        </a:xfrm>
      </p:grpSpPr>
      <p:sp>
        <p:nvSpPr>
          <p:cNvPr id="1507" name="Google Shape;1507;g19c4b25655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8" name="Google Shape;1508;g19c4b25655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1" name="Shape 1641"/>
        <p:cNvGrpSpPr/>
        <p:nvPr/>
      </p:nvGrpSpPr>
      <p:grpSpPr>
        <a:xfrm>
          <a:off x="0" y="0"/>
          <a:ext cx="0" cy="0"/>
          <a:chOff x="0" y="0"/>
          <a:chExt cx="0" cy="0"/>
        </a:xfrm>
      </p:grpSpPr>
      <p:sp>
        <p:nvSpPr>
          <p:cNvPr id="1642" name="Google Shape;1642;g19c4b25655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3" name="Google Shape;1643;g19c4b25655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7" name="Shape 1707"/>
        <p:cNvGrpSpPr/>
        <p:nvPr/>
      </p:nvGrpSpPr>
      <p:grpSpPr>
        <a:xfrm>
          <a:off x="0" y="0"/>
          <a:ext cx="0" cy="0"/>
          <a:chOff x="0" y="0"/>
          <a:chExt cx="0" cy="0"/>
        </a:xfrm>
      </p:grpSpPr>
      <p:sp>
        <p:nvSpPr>
          <p:cNvPr id="1708" name="Google Shape;1708;g19c4b256553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9" name="Google Shape;1709;g19c4b25655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6" name="Shape 1796"/>
        <p:cNvGrpSpPr/>
        <p:nvPr/>
      </p:nvGrpSpPr>
      <p:grpSpPr>
        <a:xfrm>
          <a:off x="0" y="0"/>
          <a:ext cx="0" cy="0"/>
          <a:chOff x="0" y="0"/>
          <a:chExt cx="0" cy="0"/>
        </a:xfrm>
      </p:grpSpPr>
      <p:sp>
        <p:nvSpPr>
          <p:cNvPr id="1797" name="Google Shape;1797;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8" name="Google Shape;1798;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4" name="Shape 1834"/>
        <p:cNvGrpSpPr/>
        <p:nvPr/>
      </p:nvGrpSpPr>
      <p:grpSpPr>
        <a:xfrm>
          <a:off x="0" y="0"/>
          <a:ext cx="0" cy="0"/>
          <a:chOff x="0" y="0"/>
          <a:chExt cx="0" cy="0"/>
        </a:xfrm>
      </p:grpSpPr>
      <p:sp>
        <p:nvSpPr>
          <p:cNvPr id="1835" name="Google Shape;1835;g19c4b256553_0_7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6" name="Google Shape;1836;g19c4b256553_0_7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8113497" y="3250198"/>
            <a:ext cx="1833619" cy="2017336"/>
            <a:chOff x="8113497" y="3250198"/>
            <a:chExt cx="1833619" cy="2017336"/>
          </a:xfrm>
        </p:grpSpPr>
        <p:sp>
          <p:nvSpPr>
            <p:cNvPr id="10" name="Google Shape;10;p2"/>
            <p:cNvSpPr/>
            <p:nvPr/>
          </p:nvSpPr>
          <p:spPr>
            <a:xfrm rot="-276419">
              <a:off x="8238023" y="4298777"/>
              <a:ext cx="848795" cy="936182"/>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rot="-276419">
              <a:off x="8237786" y="4298295"/>
              <a:ext cx="848795" cy="931271"/>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276419">
              <a:off x="8238023" y="4298777"/>
              <a:ext cx="848795" cy="936182"/>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276419">
              <a:off x="9120552" y="5178260"/>
              <a:ext cx="40773" cy="40282"/>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276419">
              <a:off x="9120552" y="5178260"/>
              <a:ext cx="40773" cy="40282"/>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2224707">
              <a:off x="8403483" y="3488825"/>
              <a:ext cx="1253208" cy="1382232"/>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2224707">
              <a:off x="8403483" y="3488825"/>
              <a:ext cx="1253208" cy="1382232"/>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2224707">
              <a:off x="8406106" y="3488979"/>
              <a:ext cx="1253208" cy="1374982"/>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2224707">
              <a:off x="8403483" y="3488825"/>
              <a:ext cx="1253208" cy="1382232"/>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2224707">
              <a:off x="9103892" y="5095883"/>
              <a:ext cx="60199" cy="59474"/>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2224707">
              <a:off x="9103892" y="5095883"/>
              <a:ext cx="60199" cy="59474"/>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txBox="1"/>
          <p:nvPr>
            <p:ph type="ctrTitle"/>
          </p:nvPr>
        </p:nvSpPr>
        <p:spPr>
          <a:xfrm>
            <a:off x="777950" y="948700"/>
            <a:ext cx="7587900" cy="1431900"/>
          </a:xfrm>
          <a:prstGeom prst="rect">
            <a:avLst/>
          </a:prstGeom>
          <a:noFill/>
        </p:spPr>
        <p:txBody>
          <a:bodyPr anchorCtr="0" anchor="t" bIns="91425" lIns="91425" spcFirstLastPara="1" rIns="91425" wrap="square" tIns="91425">
            <a:noAutofit/>
          </a:bodyPr>
          <a:lstStyle>
            <a:lvl1pPr lvl="0">
              <a:lnSpc>
                <a:spcPct val="85000"/>
              </a:lnSpc>
              <a:spcBef>
                <a:spcPts val="0"/>
              </a:spcBef>
              <a:spcAft>
                <a:spcPts val="0"/>
              </a:spcAft>
              <a:buSzPts val="4500"/>
              <a:buFont typeface="Loved by the King"/>
              <a:buNone/>
              <a:defRPr sz="6500"/>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p:txBody>
      </p:sp>
      <p:sp>
        <p:nvSpPr>
          <p:cNvPr id="22" name="Google Shape;22;p2"/>
          <p:cNvSpPr txBox="1"/>
          <p:nvPr>
            <p:ph idx="1" type="subTitle"/>
          </p:nvPr>
        </p:nvSpPr>
        <p:spPr>
          <a:xfrm>
            <a:off x="777750" y="2457500"/>
            <a:ext cx="7588500" cy="3657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0800000">
            <a:off x="-170633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2"/>
          <p:cNvGrpSpPr/>
          <p:nvPr/>
        </p:nvGrpSpPr>
        <p:grpSpPr>
          <a:xfrm>
            <a:off x="-302400" y="2819325"/>
            <a:ext cx="1634475" cy="2394775"/>
            <a:chOff x="-302400" y="2819325"/>
            <a:chExt cx="1634475" cy="2394775"/>
          </a:xfrm>
        </p:grpSpPr>
        <p:sp>
          <p:nvSpPr>
            <p:cNvPr id="26" name="Google Shape;26;p2"/>
            <p:cNvSpPr/>
            <p:nvPr/>
          </p:nvSpPr>
          <p:spPr>
            <a:xfrm flipH="1">
              <a:off x="78850" y="37999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flipH="1">
              <a:off x="78850" y="37999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flipH="1">
              <a:off x="-302400" y="28193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flipH="1">
              <a:off x="-98025" y="28229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flipH="1">
              <a:off x="78850" y="37992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flipH="1">
              <a:off x="78850" y="37999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flipH="1">
              <a:off x="22300" y="51532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flipH="1">
              <a:off x="22300" y="51532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 name="Google Shape;34;p2"/>
          <p:cNvGrpSpPr/>
          <p:nvPr/>
        </p:nvGrpSpPr>
        <p:grpSpPr>
          <a:xfrm>
            <a:off x="122145" y="-9238"/>
            <a:ext cx="625268" cy="640072"/>
            <a:chOff x="3100450" y="1022475"/>
            <a:chExt cx="438600" cy="448575"/>
          </a:xfrm>
        </p:grpSpPr>
        <p:sp>
          <p:nvSpPr>
            <p:cNvPr id="35" name="Google Shape;35;p2"/>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2"/>
          <p:cNvSpPr/>
          <p:nvPr/>
        </p:nvSpPr>
        <p:spPr>
          <a:xfrm>
            <a:off x="5381688" y="2650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2"/>
          <p:cNvGrpSpPr/>
          <p:nvPr/>
        </p:nvGrpSpPr>
        <p:grpSpPr>
          <a:xfrm>
            <a:off x="122147" y="1276907"/>
            <a:ext cx="686355" cy="534517"/>
            <a:chOff x="6041275" y="492925"/>
            <a:chExt cx="481450" cy="374600"/>
          </a:xfrm>
        </p:grpSpPr>
        <p:sp>
          <p:nvSpPr>
            <p:cNvPr id="41" name="Google Shape;41;p2"/>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 name="Google Shape;48;p2"/>
          <p:cNvSpPr/>
          <p:nvPr/>
        </p:nvSpPr>
        <p:spPr>
          <a:xfrm>
            <a:off x="8153850" y="20126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2"/>
          <p:cNvGrpSpPr/>
          <p:nvPr/>
        </p:nvGrpSpPr>
        <p:grpSpPr>
          <a:xfrm>
            <a:off x="8218713" y="2900089"/>
            <a:ext cx="662904" cy="573043"/>
            <a:chOff x="6698825" y="1054200"/>
            <a:chExt cx="465000" cy="401600"/>
          </a:xfrm>
        </p:grpSpPr>
        <p:sp>
          <p:nvSpPr>
            <p:cNvPr id="50" name="Google Shape;50;p2"/>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2"/>
          <p:cNvGrpSpPr/>
          <p:nvPr/>
        </p:nvGrpSpPr>
        <p:grpSpPr>
          <a:xfrm>
            <a:off x="8545966" y="82065"/>
            <a:ext cx="452842" cy="457428"/>
            <a:chOff x="4930475" y="612100"/>
            <a:chExt cx="317650" cy="320575"/>
          </a:xfrm>
        </p:grpSpPr>
        <p:sp>
          <p:nvSpPr>
            <p:cNvPr id="55" name="Google Shape;55;p2"/>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 name="Google Shape;60;p2"/>
          <p:cNvGrpSpPr/>
          <p:nvPr/>
        </p:nvGrpSpPr>
        <p:grpSpPr>
          <a:xfrm>
            <a:off x="7320466" y="0"/>
            <a:ext cx="897273" cy="429782"/>
            <a:chOff x="3863100" y="581575"/>
            <a:chExt cx="629400" cy="301200"/>
          </a:xfrm>
        </p:grpSpPr>
        <p:sp>
          <p:nvSpPr>
            <p:cNvPr id="61" name="Google Shape;61;p2"/>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6" name="Shape 516"/>
        <p:cNvGrpSpPr/>
        <p:nvPr/>
      </p:nvGrpSpPr>
      <p:grpSpPr>
        <a:xfrm>
          <a:off x="0" y="0"/>
          <a:ext cx="0" cy="0"/>
          <a:chOff x="0" y="0"/>
          <a:chExt cx="0" cy="0"/>
        </a:xfrm>
      </p:grpSpPr>
      <p:sp>
        <p:nvSpPr>
          <p:cNvPr id="517" name="Google Shape;517;p11"/>
          <p:cNvSpPr txBox="1"/>
          <p:nvPr>
            <p:ph hasCustomPrompt="1" type="title"/>
          </p:nvPr>
        </p:nvSpPr>
        <p:spPr>
          <a:xfrm>
            <a:off x="998550" y="1028959"/>
            <a:ext cx="7146900" cy="1805400"/>
          </a:xfrm>
          <a:prstGeom prst="rect">
            <a:avLst/>
          </a:prstGeom>
        </p:spPr>
        <p:txBody>
          <a:bodyPr anchorCtr="0" anchor="t" bIns="91425" lIns="91425" spcFirstLastPara="1" rIns="91425" wrap="square" tIns="91425">
            <a:noAutofit/>
          </a:bodyPr>
          <a:lstStyle>
            <a:lvl1pPr lvl="0" algn="ctr">
              <a:spcBef>
                <a:spcPts val="0"/>
              </a:spcBef>
              <a:spcAft>
                <a:spcPts val="0"/>
              </a:spcAft>
              <a:buSzPts val="9600"/>
              <a:buNone/>
              <a:defRPr sz="12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8" name="Google Shape;518;p11"/>
          <p:cNvSpPr txBox="1"/>
          <p:nvPr>
            <p:ph idx="1" type="subTitle"/>
          </p:nvPr>
        </p:nvSpPr>
        <p:spPr>
          <a:xfrm>
            <a:off x="996750" y="2834441"/>
            <a:ext cx="7150500" cy="3657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19" name="Google Shape;519;p11"/>
          <p:cNvSpPr/>
          <p:nvPr/>
        </p:nvSpPr>
        <p:spPr>
          <a:xfrm rot="10800000">
            <a:off x="-170633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 name="Google Shape;521;p11"/>
          <p:cNvGrpSpPr/>
          <p:nvPr/>
        </p:nvGrpSpPr>
        <p:grpSpPr>
          <a:xfrm flipH="1">
            <a:off x="-302400" y="2819325"/>
            <a:ext cx="1634475" cy="2394775"/>
            <a:chOff x="-741850" y="2748725"/>
            <a:chExt cx="1634475" cy="2394775"/>
          </a:xfrm>
        </p:grpSpPr>
        <p:sp>
          <p:nvSpPr>
            <p:cNvPr id="522" name="Google Shape;522;p11"/>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11"/>
          <p:cNvGrpSpPr/>
          <p:nvPr/>
        </p:nvGrpSpPr>
        <p:grpSpPr>
          <a:xfrm>
            <a:off x="8095138" y="3250198"/>
            <a:ext cx="1897092" cy="2037893"/>
            <a:chOff x="7942738" y="3173998"/>
            <a:chExt cx="1897092" cy="2037893"/>
          </a:xfrm>
        </p:grpSpPr>
        <p:grpSp>
          <p:nvGrpSpPr>
            <p:cNvPr id="531" name="Google Shape;531;p11"/>
            <p:cNvGrpSpPr/>
            <p:nvPr/>
          </p:nvGrpSpPr>
          <p:grpSpPr>
            <a:xfrm rot="2224707">
              <a:off x="8236406" y="3425942"/>
              <a:ext cx="1309757" cy="1413406"/>
              <a:chOff x="-741850" y="3728650"/>
              <a:chExt cx="1309775" cy="1413425"/>
            </a:xfrm>
          </p:grpSpPr>
          <p:sp>
            <p:nvSpPr>
              <p:cNvPr id="532" name="Google Shape;532;p11"/>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1"/>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1"/>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1"/>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11"/>
            <p:cNvGrpSpPr/>
            <p:nvPr/>
          </p:nvGrpSpPr>
          <p:grpSpPr>
            <a:xfrm rot="-276419">
              <a:off x="8086370" y="4220515"/>
              <a:ext cx="887095" cy="957296"/>
              <a:chOff x="-741850" y="3728650"/>
              <a:chExt cx="1309775" cy="1413425"/>
            </a:xfrm>
          </p:grpSpPr>
          <p:sp>
            <p:nvSpPr>
              <p:cNvPr id="539" name="Google Shape;539;p11"/>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1"/>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1"/>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1"/>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1"/>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4" name="Google Shape;544;p11"/>
          <p:cNvGrpSpPr/>
          <p:nvPr/>
        </p:nvGrpSpPr>
        <p:grpSpPr>
          <a:xfrm>
            <a:off x="122145" y="-9238"/>
            <a:ext cx="625268" cy="640072"/>
            <a:chOff x="3100450" y="1022475"/>
            <a:chExt cx="438600" cy="448575"/>
          </a:xfrm>
        </p:grpSpPr>
        <p:sp>
          <p:nvSpPr>
            <p:cNvPr id="545" name="Google Shape;545;p11"/>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1"/>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1"/>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11"/>
          <p:cNvGrpSpPr/>
          <p:nvPr/>
        </p:nvGrpSpPr>
        <p:grpSpPr>
          <a:xfrm>
            <a:off x="8390163" y="1471339"/>
            <a:ext cx="662904" cy="573043"/>
            <a:chOff x="6698825" y="1054200"/>
            <a:chExt cx="465000" cy="401600"/>
          </a:xfrm>
        </p:grpSpPr>
        <p:sp>
          <p:nvSpPr>
            <p:cNvPr id="550" name="Google Shape;550;p11"/>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1"/>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1"/>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1"/>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 name="Google Shape;554;p11"/>
          <p:cNvSpPr/>
          <p:nvPr/>
        </p:nvSpPr>
        <p:spPr>
          <a:xfrm>
            <a:off x="3276663" y="20457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 name="Google Shape;555;p11"/>
          <p:cNvGrpSpPr/>
          <p:nvPr/>
        </p:nvGrpSpPr>
        <p:grpSpPr>
          <a:xfrm>
            <a:off x="8545966" y="82065"/>
            <a:ext cx="452842" cy="457428"/>
            <a:chOff x="4930475" y="612100"/>
            <a:chExt cx="317650" cy="320575"/>
          </a:xfrm>
        </p:grpSpPr>
        <p:sp>
          <p:nvSpPr>
            <p:cNvPr id="556" name="Google Shape;556;p11"/>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11"/>
          <p:cNvGrpSpPr/>
          <p:nvPr/>
        </p:nvGrpSpPr>
        <p:grpSpPr>
          <a:xfrm>
            <a:off x="1740966" y="95900"/>
            <a:ext cx="897273" cy="429782"/>
            <a:chOff x="3863100" y="581575"/>
            <a:chExt cx="629400" cy="301200"/>
          </a:xfrm>
        </p:grpSpPr>
        <p:sp>
          <p:nvSpPr>
            <p:cNvPr id="562" name="Google Shape;562;p11"/>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1"/>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1"/>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1"/>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 name="Google Shape;567;p11"/>
          <p:cNvSpPr/>
          <p:nvPr/>
        </p:nvSpPr>
        <p:spPr>
          <a:xfrm>
            <a:off x="8545963" y="12047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1"/>
          <p:cNvSpPr/>
          <p:nvPr/>
        </p:nvSpPr>
        <p:spPr>
          <a:xfrm>
            <a:off x="1202188" y="959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a:off x="8758363" y="25869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11"/>
          <p:cNvGrpSpPr/>
          <p:nvPr/>
        </p:nvGrpSpPr>
        <p:grpSpPr>
          <a:xfrm>
            <a:off x="122147" y="1276907"/>
            <a:ext cx="686355" cy="534517"/>
            <a:chOff x="6041275" y="492925"/>
            <a:chExt cx="481450" cy="374600"/>
          </a:xfrm>
        </p:grpSpPr>
        <p:sp>
          <p:nvSpPr>
            <p:cNvPr id="571" name="Google Shape;571;p11"/>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1"/>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1"/>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 name="Google Shape;578;p11"/>
          <p:cNvSpPr/>
          <p:nvPr/>
        </p:nvSpPr>
        <p:spPr>
          <a:xfrm>
            <a:off x="219525" y="23745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579" name="Shape 57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80" name="Shape 580"/>
        <p:cNvGrpSpPr/>
        <p:nvPr/>
      </p:nvGrpSpPr>
      <p:grpSpPr>
        <a:xfrm>
          <a:off x="0" y="0"/>
          <a:ext cx="0" cy="0"/>
          <a:chOff x="0" y="0"/>
          <a:chExt cx="0" cy="0"/>
        </a:xfrm>
      </p:grpSpPr>
      <p:sp>
        <p:nvSpPr>
          <p:cNvPr id="581" name="Google Shape;581;p13"/>
          <p:cNvSpPr txBox="1"/>
          <p:nvPr>
            <p:ph type="title"/>
          </p:nvPr>
        </p:nvSpPr>
        <p:spPr>
          <a:xfrm>
            <a:off x="2073699" y="1479400"/>
            <a:ext cx="23406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2" name="Google Shape;582;p13"/>
          <p:cNvSpPr txBox="1"/>
          <p:nvPr>
            <p:ph idx="1" type="subTitle"/>
          </p:nvPr>
        </p:nvSpPr>
        <p:spPr>
          <a:xfrm>
            <a:off x="2073699" y="1694200"/>
            <a:ext cx="23406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3" name="Google Shape;583;p13"/>
          <p:cNvSpPr txBox="1"/>
          <p:nvPr>
            <p:ph idx="2" type="title"/>
          </p:nvPr>
        </p:nvSpPr>
        <p:spPr>
          <a:xfrm flipH="1">
            <a:off x="5645590" y="1479391"/>
            <a:ext cx="23409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4" name="Google Shape;584;p13"/>
          <p:cNvSpPr txBox="1"/>
          <p:nvPr>
            <p:ph idx="3" type="subTitle"/>
          </p:nvPr>
        </p:nvSpPr>
        <p:spPr>
          <a:xfrm flipH="1">
            <a:off x="5645590" y="1694191"/>
            <a:ext cx="23406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5" name="Google Shape;585;p13"/>
          <p:cNvSpPr txBox="1"/>
          <p:nvPr>
            <p:ph hasCustomPrompt="1" idx="4" type="title"/>
          </p:nvPr>
        </p:nvSpPr>
        <p:spPr>
          <a:xfrm>
            <a:off x="1169660" y="1632550"/>
            <a:ext cx="734700" cy="457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6" name="Google Shape;586;p13"/>
          <p:cNvSpPr txBox="1"/>
          <p:nvPr>
            <p:ph hasCustomPrompt="1" idx="5" type="title"/>
          </p:nvPr>
        </p:nvSpPr>
        <p:spPr>
          <a:xfrm flipH="1">
            <a:off x="4739835" y="1632550"/>
            <a:ext cx="734700" cy="457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7" name="Google Shape;587;p13"/>
          <p:cNvSpPr txBox="1"/>
          <p:nvPr>
            <p:ph idx="6"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88" name="Google Shape;588;p13"/>
          <p:cNvSpPr txBox="1"/>
          <p:nvPr>
            <p:ph idx="7" type="title"/>
          </p:nvPr>
        </p:nvSpPr>
        <p:spPr>
          <a:xfrm>
            <a:off x="2073699" y="2936283"/>
            <a:ext cx="23406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89" name="Google Shape;589;p13"/>
          <p:cNvSpPr txBox="1"/>
          <p:nvPr>
            <p:ph idx="8" type="subTitle"/>
          </p:nvPr>
        </p:nvSpPr>
        <p:spPr>
          <a:xfrm>
            <a:off x="2073699" y="3152317"/>
            <a:ext cx="23409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0" name="Google Shape;590;p13"/>
          <p:cNvSpPr txBox="1"/>
          <p:nvPr>
            <p:ph idx="9" type="title"/>
          </p:nvPr>
        </p:nvSpPr>
        <p:spPr>
          <a:xfrm flipH="1">
            <a:off x="5645590" y="2936284"/>
            <a:ext cx="23409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91" name="Google Shape;591;p13"/>
          <p:cNvSpPr txBox="1"/>
          <p:nvPr>
            <p:ph idx="13" type="subTitle"/>
          </p:nvPr>
        </p:nvSpPr>
        <p:spPr>
          <a:xfrm flipH="1">
            <a:off x="5645590" y="3152319"/>
            <a:ext cx="23406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2" name="Google Shape;592;p13"/>
          <p:cNvSpPr txBox="1"/>
          <p:nvPr>
            <p:ph hasCustomPrompt="1" idx="14" type="title"/>
          </p:nvPr>
        </p:nvSpPr>
        <p:spPr>
          <a:xfrm>
            <a:off x="1169660" y="3090050"/>
            <a:ext cx="734700" cy="457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3" name="Google Shape;593;p13"/>
          <p:cNvSpPr txBox="1"/>
          <p:nvPr>
            <p:ph hasCustomPrompt="1" idx="15" type="title"/>
          </p:nvPr>
        </p:nvSpPr>
        <p:spPr>
          <a:xfrm flipH="1">
            <a:off x="4739835" y="3090050"/>
            <a:ext cx="734700" cy="457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4" name="Google Shape;594;p13"/>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 name="Google Shape;596;p13"/>
          <p:cNvGrpSpPr/>
          <p:nvPr/>
        </p:nvGrpSpPr>
        <p:grpSpPr>
          <a:xfrm flipH="1" rot="-1085261">
            <a:off x="8316894" y="3398323"/>
            <a:ext cx="911007" cy="1824204"/>
            <a:chOff x="-303325" y="2748725"/>
            <a:chExt cx="1195950" cy="2394775"/>
          </a:xfrm>
        </p:grpSpPr>
        <p:sp>
          <p:nvSpPr>
            <p:cNvPr id="597" name="Google Shape;597;p13"/>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3"/>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3"/>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3"/>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13"/>
          <p:cNvGrpSpPr/>
          <p:nvPr/>
        </p:nvGrpSpPr>
        <p:grpSpPr>
          <a:xfrm flipH="1" rot="-1085261">
            <a:off x="-33368" y="3411623"/>
            <a:ext cx="911007" cy="1824204"/>
            <a:chOff x="-303325" y="2748725"/>
            <a:chExt cx="1195950" cy="2394775"/>
          </a:xfrm>
        </p:grpSpPr>
        <p:sp>
          <p:nvSpPr>
            <p:cNvPr id="602" name="Google Shape;602;p13"/>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3"/>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3"/>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3"/>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13"/>
          <p:cNvGrpSpPr/>
          <p:nvPr/>
        </p:nvGrpSpPr>
        <p:grpSpPr>
          <a:xfrm>
            <a:off x="91597" y="948695"/>
            <a:ext cx="686355" cy="534517"/>
            <a:chOff x="6041275" y="492925"/>
            <a:chExt cx="481450" cy="374600"/>
          </a:xfrm>
        </p:grpSpPr>
        <p:sp>
          <p:nvSpPr>
            <p:cNvPr id="607" name="Google Shape;607;p13"/>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3"/>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3"/>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3"/>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3"/>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3"/>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3"/>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 name="Google Shape;614;p13"/>
          <p:cNvGrpSpPr/>
          <p:nvPr/>
        </p:nvGrpSpPr>
        <p:grpSpPr>
          <a:xfrm>
            <a:off x="544382" y="144587"/>
            <a:ext cx="625268" cy="640072"/>
            <a:chOff x="3100450" y="1022475"/>
            <a:chExt cx="438600" cy="448575"/>
          </a:xfrm>
        </p:grpSpPr>
        <p:sp>
          <p:nvSpPr>
            <p:cNvPr id="615" name="Google Shape;615;p13"/>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3"/>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3"/>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13"/>
          <p:cNvGrpSpPr/>
          <p:nvPr/>
        </p:nvGrpSpPr>
        <p:grpSpPr>
          <a:xfrm>
            <a:off x="103016" y="1906062"/>
            <a:ext cx="897273" cy="429782"/>
            <a:chOff x="3863100" y="581575"/>
            <a:chExt cx="629400" cy="301200"/>
          </a:xfrm>
        </p:grpSpPr>
        <p:sp>
          <p:nvSpPr>
            <p:cNvPr id="620" name="Google Shape;620;p13"/>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3"/>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3"/>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3"/>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 name="Google Shape;625;p13"/>
          <p:cNvSpPr/>
          <p:nvPr/>
        </p:nvSpPr>
        <p:spPr>
          <a:xfrm>
            <a:off x="51063" y="15884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3"/>
          <p:cNvSpPr/>
          <p:nvPr/>
        </p:nvSpPr>
        <p:spPr>
          <a:xfrm>
            <a:off x="192688" y="27586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 name="Google Shape;627;p13"/>
          <p:cNvGrpSpPr/>
          <p:nvPr/>
        </p:nvGrpSpPr>
        <p:grpSpPr>
          <a:xfrm>
            <a:off x="8545966" y="987227"/>
            <a:ext cx="452842" cy="457428"/>
            <a:chOff x="4930475" y="612100"/>
            <a:chExt cx="317650" cy="320575"/>
          </a:xfrm>
        </p:grpSpPr>
        <p:sp>
          <p:nvSpPr>
            <p:cNvPr id="628" name="Google Shape;628;p13"/>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3"/>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3"/>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3"/>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3"/>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3" name="Google Shape;633;p13"/>
          <p:cNvSpPr/>
          <p:nvPr/>
        </p:nvSpPr>
        <p:spPr>
          <a:xfrm>
            <a:off x="8855388" y="18465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3"/>
          <p:cNvSpPr/>
          <p:nvPr/>
        </p:nvSpPr>
        <p:spPr>
          <a:xfrm>
            <a:off x="8630138" y="22671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 name="Google Shape;635;p13"/>
          <p:cNvGrpSpPr/>
          <p:nvPr/>
        </p:nvGrpSpPr>
        <p:grpSpPr>
          <a:xfrm>
            <a:off x="8404888" y="178089"/>
            <a:ext cx="662904" cy="573043"/>
            <a:chOff x="6698825" y="1054200"/>
            <a:chExt cx="465000" cy="401600"/>
          </a:xfrm>
        </p:grpSpPr>
        <p:sp>
          <p:nvSpPr>
            <p:cNvPr id="636" name="Google Shape;636;p13"/>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3"/>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3"/>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3"/>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2">
    <p:spTree>
      <p:nvGrpSpPr>
        <p:cNvPr id="640" name="Shape 640"/>
        <p:cNvGrpSpPr/>
        <p:nvPr/>
      </p:nvGrpSpPr>
      <p:grpSpPr>
        <a:xfrm>
          <a:off x="0" y="0"/>
          <a:ext cx="0" cy="0"/>
          <a:chOff x="0" y="0"/>
          <a:chExt cx="0" cy="0"/>
        </a:xfrm>
      </p:grpSpPr>
      <p:sp>
        <p:nvSpPr>
          <p:cNvPr id="641" name="Google Shape;641;p14"/>
          <p:cNvSpPr txBox="1"/>
          <p:nvPr>
            <p:ph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42" name="Google Shape;642;p14"/>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4"/>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 name="Google Shape;644;p14"/>
          <p:cNvGrpSpPr/>
          <p:nvPr/>
        </p:nvGrpSpPr>
        <p:grpSpPr>
          <a:xfrm>
            <a:off x="8095138" y="3250198"/>
            <a:ext cx="1897092" cy="2037893"/>
            <a:chOff x="7942738" y="3173998"/>
            <a:chExt cx="1897092" cy="2037893"/>
          </a:xfrm>
        </p:grpSpPr>
        <p:grpSp>
          <p:nvGrpSpPr>
            <p:cNvPr id="645" name="Google Shape;645;p14"/>
            <p:cNvGrpSpPr/>
            <p:nvPr/>
          </p:nvGrpSpPr>
          <p:grpSpPr>
            <a:xfrm rot="2224707">
              <a:off x="8236406" y="3425942"/>
              <a:ext cx="1309757" cy="1413406"/>
              <a:chOff x="-741850" y="3728650"/>
              <a:chExt cx="1309775" cy="1413425"/>
            </a:xfrm>
          </p:grpSpPr>
          <p:sp>
            <p:nvSpPr>
              <p:cNvPr id="646" name="Google Shape;646;p14"/>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4"/>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4"/>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4"/>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14"/>
            <p:cNvGrpSpPr/>
            <p:nvPr/>
          </p:nvGrpSpPr>
          <p:grpSpPr>
            <a:xfrm rot="-276419">
              <a:off x="8086370" y="4220515"/>
              <a:ext cx="887095" cy="957296"/>
              <a:chOff x="-741850" y="3728650"/>
              <a:chExt cx="1309775" cy="1413425"/>
            </a:xfrm>
          </p:grpSpPr>
          <p:sp>
            <p:nvSpPr>
              <p:cNvPr id="653" name="Google Shape;653;p14"/>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4"/>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8" name="Google Shape;658;p14"/>
          <p:cNvGrpSpPr/>
          <p:nvPr/>
        </p:nvGrpSpPr>
        <p:grpSpPr>
          <a:xfrm>
            <a:off x="122145" y="-9238"/>
            <a:ext cx="625268" cy="640072"/>
            <a:chOff x="3100450" y="1022475"/>
            <a:chExt cx="438600" cy="448575"/>
          </a:xfrm>
        </p:grpSpPr>
        <p:sp>
          <p:nvSpPr>
            <p:cNvPr id="659" name="Google Shape;659;p14"/>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 name="Google Shape;663;p14"/>
          <p:cNvSpPr/>
          <p:nvPr/>
        </p:nvSpPr>
        <p:spPr>
          <a:xfrm>
            <a:off x="122150" y="19665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 name="Google Shape;664;p14"/>
          <p:cNvGrpSpPr/>
          <p:nvPr/>
        </p:nvGrpSpPr>
        <p:grpSpPr>
          <a:xfrm>
            <a:off x="64566" y="1210325"/>
            <a:ext cx="897273" cy="429782"/>
            <a:chOff x="3863100" y="581575"/>
            <a:chExt cx="629400" cy="301200"/>
          </a:xfrm>
        </p:grpSpPr>
        <p:sp>
          <p:nvSpPr>
            <p:cNvPr id="665" name="Google Shape;665;p14"/>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4"/>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4"/>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4"/>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4"/>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 name="Google Shape;670;p14"/>
          <p:cNvSpPr/>
          <p:nvPr/>
        </p:nvSpPr>
        <p:spPr>
          <a:xfrm>
            <a:off x="328575" y="33511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 name="Google Shape;671;p14"/>
          <p:cNvGrpSpPr/>
          <p:nvPr/>
        </p:nvGrpSpPr>
        <p:grpSpPr>
          <a:xfrm>
            <a:off x="8163797" y="-85443"/>
            <a:ext cx="686355" cy="534517"/>
            <a:chOff x="6041275" y="492925"/>
            <a:chExt cx="481450" cy="374600"/>
          </a:xfrm>
        </p:grpSpPr>
        <p:sp>
          <p:nvSpPr>
            <p:cNvPr id="672" name="Google Shape;672;p14"/>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4"/>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4"/>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4"/>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4"/>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4"/>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4"/>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14"/>
          <p:cNvGrpSpPr/>
          <p:nvPr/>
        </p:nvGrpSpPr>
        <p:grpSpPr>
          <a:xfrm>
            <a:off x="8430763" y="2152476"/>
            <a:ext cx="662904" cy="573043"/>
            <a:chOff x="6698825" y="1054200"/>
            <a:chExt cx="465000" cy="401600"/>
          </a:xfrm>
        </p:grpSpPr>
        <p:sp>
          <p:nvSpPr>
            <p:cNvPr id="680" name="Google Shape;680;p14"/>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4"/>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4"/>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4"/>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 name="Google Shape;684;p14"/>
          <p:cNvSpPr/>
          <p:nvPr/>
        </p:nvSpPr>
        <p:spPr>
          <a:xfrm>
            <a:off x="8782113" y="28783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14"/>
          <p:cNvGrpSpPr/>
          <p:nvPr/>
        </p:nvGrpSpPr>
        <p:grpSpPr>
          <a:xfrm>
            <a:off x="8584066" y="1356690"/>
            <a:ext cx="452842" cy="457428"/>
            <a:chOff x="4930475" y="612100"/>
            <a:chExt cx="317650" cy="320575"/>
          </a:xfrm>
        </p:grpSpPr>
        <p:sp>
          <p:nvSpPr>
            <p:cNvPr id="686" name="Google Shape;686;p14"/>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4"/>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4"/>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4"/>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4"/>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 name="Google Shape;691;p14"/>
          <p:cNvSpPr/>
          <p:nvPr/>
        </p:nvSpPr>
        <p:spPr>
          <a:xfrm>
            <a:off x="8522775" y="9144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4"/>
          <p:cNvSpPr/>
          <p:nvPr/>
        </p:nvSpPr>
        <p:spPr>
          <a:xfrm>
            <a:off x="1312350" y="2045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4">
    <p:spTree>
      <p:nvGrpSpPr>
        <p:cNvPr id="693" name="Shape 693"/>
        <p:cNvGrpSpPr/>
        <p:nvPr/>
      </p:nvGrpSpPr>
      <p:grpSpPr>
        <a:xfrm>
          <a:off x="0" y="0"/>
          <a:ext cx="0" cy="0"/>
          <a:chOff x="0" y="0"/>
          <a:chExt cx="0" cy="0"/>
        </a:xfrm>
      </p:grpSpPr>
      <p:sp>
        <p:nvSpPr>
          <p:cNvPr id="694" name="Google Shape;694;p15"/>
          <p:cNvSpPr txBox="1"/>
          <p:nvPr>
            <p:ph type="title"/>
          </p:nvPr>
        </p:nvSpPr>
        <p:spPr>
          <a:xfrm>
            <a:off x="725978" y="1974100"/>
            <a:ext cx="3958200" cy="5487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95" name="Google Shape;695;p15"/>
          <p:cNvSpPr txBox="1"/>
          <p:nvPr>
            <p:ph idx="1" type="subTitle"/>
          </p:nvPr>
        </p:nvSpPr>
        <p:spPr>
          <a:xfrm>
            <a:off x="726643" y="2438000"/>
            <a:ext cx="3957000" cy="731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6" name="Google Shape;696;p15"/>
          <p:cNvSpPr/>
          <p:nvPr/>
        </p:nvSpPr>
        <p:spPr>
          <a:xfrm rot="10800000">
            <a:off x="-170633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649906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 name="Google Shape;698;p15"/>
          <p:cNvGrpSpPr/>
          <p:nvPr/>
        </p:nvGrpSpPr>
        <p:grpSpPr>
          <a:xfrm>
            <a:off x="274547" y="1035207"/>
            <a:ext cx="686355" cy="534517"/>
            <a:chOff x="6041275" y="492925"/>
            <a:chExt cx="481450" cy="374600"/>
          </a:xfrm>
        </p:grpSpPr>
        <p:sp>
          <p:nvSpPr>
            <p:cNvPr id="699" name="Google Shape;699;p15"/>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5"/>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5"/>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15"/>
          <p:cNvGrpSpPr/>
          <p:nvPr/>
        </p:nvGrpSpPr>
        <p:grpSpPr>
          <a:xfrm>
            <a:off x="122145" y="-9238"/>
            <a:ext cx="625268" cy="640072"/>
            <a:chOff x="3100450" y="1022475"/>
            <a:chExt cx="438600" cy="448575"/>
          </a:xfrm>
        </p:grpSpPr>
        <p:sp>
          <p:nvSpPr>
            <p:cNvPr id="707" name="Google Shape;707;p15"/>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5"/>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5"/>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15"/>
          <p:cNvGrpSpPr/>
          <p:nvPr/>
        </p:nvGrpSpPr>
        <p:grpSpPr>
          <a:xfrm>
            <a:off x="8440926" y="1328639"/>
            <a:ext cx="662904" cy="573043"/>
            <a:chOff x="6698825" y="1054200"/>
            <a:chExt cx="465000" cy="401600"/>
          </a:xfrm>
        </p:grpSpPr>
        <p:sp>
          <p:nvSpPr>
            <p:cNvPr id="712" name="Google Shape;712;p15"/>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5"/>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5"/>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5"/>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 name="Google Shape;716;p15"/>
          <p:cNvSpPr/>
          <p:nvPr/>
        </p:nvSpPr>
        <p:spPr>
          <a:xfrm>
            <a:off x="8679663" y="79996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5"/>
          <p:cNvSpPr/>
          <p:nvPr/>
        </p:nvSpPr>
        <p:spPr>
          <a:xfrm>
            <a:off x="274550" y="18697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 name="Google Shape;718;p15"/>
          <p:cNvGrpSpPr/>
          <p:nvPr/>
        </p:nvGrpSpPr>
        <p:grpSpPr>
          <a:xfrm>
            <a:off x="8545966" y="82065"/>
            <a:ext cx="452842" cy="457428"/>
            <a:chOff x="4930475" y="612100"/>
            <a:chExt cx="317650" cy="320575"/>
          </a:xfrm>
        </p:grpSpPr>
        <p:sp>
          <p:nvSpPr>
            <p:cNvPr id="719" name="Google Shape;719;p15"/>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5"/>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5"/>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5"/>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5"/>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15"/>
          <p:cNvGrpSpPr/>
          <p:nvPr/>
        </p:nvGrpSpPr>
        <p:grpSpPr>
          <a:xfrm>
            <a:off x="2795166" y="276987"/>
            <a:ext cx="897273" cy="429782"/>
            <a:chOff x="3863100" y="581575"/>
            <a:chExt cx="629400" cy="301200"/>
          </a:xfrm>
        </p:grpSpPr>
        <p:sp>
          <p:nvSpPr>
            <p:cNvPr id="725" name="Google Shape;725;p15"/>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5"/>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5"/>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5"/>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5"/>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 name="Google Shape;730;p15"/>
          <p:cNvSpPr/>
          <p:nvPr/>
        </p:nvSpPr>
        <p:spPr>
          <a:xfrm>
            <a:off x="8786400" y="21422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5"/>
          <p:cNvSpPr/>
          <p:nvPr/>
        </p:nvSpPr>
        <p:spPr>
          <a:xfrm>
            <a:off x="209050" y="26975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5"/>
          <p:cNvSpPr/>
          <p:nvPr/>
        </p:nvSpPr>
        <p:spPr>
          <a:xfrm>
            <a:off x="4085725" y="3246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5"/>
          <p:cNvSpPr/>
          <p:nvPr/>
        </p:nvSpPr>
        <p:spPr>
          <a:xfrm>
            <a:off x="6181225" y="2045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_1_1_1">
    <p:spTree>
      <p:nvGrpSpPr>
        <p:cNvPr id="734" name="Shape 734"/>
        <p:cNvGrpSpPr/>
        <p:nvPr/>
      </p:nvGrpSpPr>
      <p:grpSpPr>
        <a:xfrm>
          <a:off x="0" y="0"/>
          <a:ext cx="0" cy="0"/>
          <a:chOff x="0" y="0"/>
          <a:chExt cx="0" cy="0"/>
        </a:xfrm>
      </p:grpSpPr>
      <p:sp>
        <p:nvSpPr>
          <p:cNvPr id="735" name="Google Shape;735;p16"/>
          <p:cNvSpPr txBox="1"/>
          <p:nvPr>
            <p:ph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736" name="Google Shape;736;p16"/>
          <p:cNvSpPr txBox="1"/>
          <p:nvPr>
            <p:ph idx="1" type="subTitle"/>
          </p:nvPr>
        </p:nvSpPr>
        <p:spPr>
          <a:xfrm>
            <a:off x="720150" y="1024500"/>
            <a:ext cx="7704000" cy="365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100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37" name="Google Shape;737;p16"/>
          <p:cNvSpPr txBox="1"/>
          <p:nvPr>
            <p:ph idx="2" type="body"/>
          </p:nvPr>
        </p:nvSpPr>
        <p:spPr>
          <a:xfrm>
            <a:off x="719950" y="1403350"/>
            <a:ext cx="7704000" cy="3657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lt1"/>
              </a:buClr>
              <a:buSzPts val="1600"/>
              <a:buChar char="●"/>
              <a:defRPr>
                <a:solidFill>
                  <a:schemeClr val="hlink"/>
                </a:solidFill>
              </a:defRPr>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738" name="Google Shape;738;p16"/>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649906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a:off x="5867463" y="1211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6"/>
          <p:cNvSpPr/>
          <p:nvPr/>
        </p:nvSpPr>
        <p:spPr>
          <a:xfrm>
            <a:off x="219525" y="11011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 name="Google Shape;742;p16"/>
          <p:cNvGrpSpPr/>
          <p:nvPr/>
        </p:nvGrpSpPr>
        <p:grpSpPr>
          <a:xfrm>
            <a:off x="431916" y="142527"/>
            <a:ext cx="452842" cy="457428"/>
            <a:chOff x="4930475" y="612100"/>
            <a:chExt cx="317650" cy="320575"/>
          </a:xfrm>
        </p:grpSpPr>
        <p:sp>
          <p:nvSpPr>
            <p:cNvPr id="743" name="Google Shape;743;p16"/>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6"/>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6"/>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 name="Google Shape;748;p16"/>
          <p:cNvGrpSpPr/>
          <p:nvPr/>
        </p:nvGrpSpPr>
        <p:grpSpPr>
          <a:xfrm>
            <a:off x="8101529" y="156350"/>
            <a:ext cx="897273" cy="429782"/>
            <a:chOff x="3863100" y="581575"/>
            <a:chExt cx="629400" cy="301200"/>
          </a:xfrm>
        </p:grpSpPr>
        <p:sp>
          <p:nvSpPr>
            <p:cNvPr id="749" name="Google Shape;749;p16"/>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6"/>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6"/>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 name="Google Shape;754;p16"/>
          <p:cNvSpPr/>
          <p:nvPr/>
        </p:nvSpPr>
        <p:spPr>
          <a:xfrm>
            <a:off x="1423550" y="1211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6"/>
          <p:cNvSpPr/>
          <p:nvPr/>
        </p:nvSpPr>
        <p:spPr>
          <a:xfrm>
            <a:off x="219525" y="22634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 name="Google Shape;756;p16"/>
          <p:cNvGrpSpPr/>
          <p:nvPr/>
        </p:nvGrpSpPr>
        <p:grpSpPr>
          <a:xfrm>
            <a:off x="8312447" y="1782207"/>
            <a:ext cx="686355" cy="534517"/>
            <a:chOff x="6041275" y="492925"/>
            <a:chExt cx="481450" cy="374600"/>
          </a:xfrm>
        </p:grpSpPr>
        <p:sp>
          <p:nvSpPr>
            <p:cNvPr id="757" name="Google Shape;757;p16"/>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6"/>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6"/>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6"/>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6"/>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6"/>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6"/>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16"/>
          <p:cNvGrpSpPr/>
          <p:nvPr/>
        </p:nvGrpSpPr>
        <p:grpSpPr>
          <a:xfrm>
            <a:off x="8459745" y="887324"/>
            <a:ext cx="625268" cy="640072"/>
            <a:chOff x="3100450" y="1022475"/>
            <a:chExt cx="438600" cy="448575"/>
          </a:xfrm>
        </p:grpSpPr>
        <p:sp>
          <p:nvSpPr>
            <p:cNvPr id="765" name="Google Shape;765;p16"/>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6"/>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6"/>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6"/>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16"/>
          <p:cNvGrpSpPr/>
          <p:nvPr/>
        </p:nvGrpSpPr>
        <p:grpSpPr>
          <a:xfrm>
            <a:off x="57238" y="2928664"/>
            <a:ext cx="662904" cy="573043"/>
            <a:chOff x="6698825" y="1054200"/>
            <a:chExt cx="465000" cy="401600"/>
          </a:xfrm>
        </p:grpSpPr>
        <p:sp>
          <p:nvSpPr>
            <p:cNvPr id="770" name="Google Shape;770;p16"/>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6"/>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6"/>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6"/>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 name="Google Shape;774;p16"/>
          <p:cNvSpPr/>
          <p:nvPr/>
        </p:nvSpPr>
        <p:spPr>
          <a:xfrm>
            <a:off x="8881625" y="26877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4">
    <p:spTree>
      <p:nvGrpSpPr>
        <p:cNvPr id="775" name="Shape 775"/>
        <p:cNvGrpSpPr/>
        <p:nvPr/>
      </p:nvGrpSpPr>
      <p:grpSpPr>
        <a:xfrm>
          <a:off x="0" y="0"/>
          <a:ext cx="0" cy="0"/>
          <a:chOff x="0" y="0"/>
          <a:chExt cx="0" cy="0"/>
        </a:xfrm>
      </p:grpSpPr>
      <p:sp>
        <p:nvSpPr>
          <p:cNvPr id="776" name="Google Shape;776;p17"/>
          <p:cNvSpPr txBox="1"/>
          <p:nvPr>
            <p:ph idx="1" type="body"/>
          </p:nvPr>
        </p:nvSpPr>
        <p:spPr>
          <a:xfrm>
            <a:off x="794950" y="1619509"/>
            <a:ext cx="3749400" cy="14265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lt1"/>
              </a:buClr>
              <a:buSzPts val="1600"/>
              <a:buChar char="●"/>
              <a:defRPr/>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777" name="Google Shape;777;p17"/>
          <p:cNvSpPr txBox="1"/>
          <p:nvPr>
            <p:ph idx="2" type="body"/>
          </p:nvPr>
        </p:nvSpPr>
        <p:spPr>
          <a:xfrm>
            <a:off x="4599650" y="1619509"/>
            <a:ext cx="3749400" cy="14265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lt1"/>
              </a:buClr>
              <a:buSzPts val="1600"/>
              <a:buChar char="●"/>
              <a:defRPr/>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778" name="Google Shape;778;p17"/>
          <p:cNvSpPr txBox="1"/>
          <p:nvPr>
            <p:ph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779" name="Google Shape;779;p17"/>
          <p:cNvSpPr txBox="1"/>
          <p:nvPr>
            <p:ph idx="3" type="subTitle"/>
          </p:nvPr>
        </p:nvSpPr>
        <p:spPr>
          <a:xfrm>
            <a:off x="720150" y="872100"/>
            <a:ext cx="7704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80" name="Google Shape;780;p17"/>
          <p:cNvSpPr txBox="1"/>
          <p:nvPr>
            <p:ph idx="4" type="title"/>
          </p:nvPr>
        </p:nvSpPr>
        <p:spPr>
          <a:xfrm>
            <a:off x="794950" y="1403350"/>
            <a:ext cx="37491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81" name="Google Shape;781;p17"/>
          <p:cNvSpPr txBox="1"/>
          <p:nvPr>
            <p:ph idx="5" type="title"/>
          </p:nvPr>
        </p:nvSpPr>
        <p:spPr>
          <a:xfrm>
            <a:off x="4599950" y="1403350"/>
            <a:ext cx="37491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82" name="Google Shape;782;p17"/>
          <p:cNvSpPr txBox="1"/>
          <p:nvPr>
            <p:ph idx="6" type="body"/>
          </p:nvPr>
        </p:nvSpPr>
        <p:spPr>
          <a:xfrm>
            <a:off x="794950" y="3294931"/>
            <a:ext cx="7704000" cy="13806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Clr>
                <a:schemeClr val="lt1"/>
              </a:buClr>
              <a:buSzPts val="1600"/>
              <a:buChar char="●"/>
              <a:defRPr>
                <a:solidFill>
                  <a:schemeClr val="hlink"/>
                </a:solidFill>
              </a:defRPr>
            </a:lvl1pPr>
            <a:lvl2pPr indent="-330200" lvl="1" marL="914400" rtl="0">
              <a:lnSpc>
                <a:spcPct val="100000"/>
              </a:lnSpc>
              <a:spcBef>
                <a:spcPts val="0"/>
              </a:spcBef>
              <a:spcAft>
                <a:spcPts val="0"/>
              </a:spcAft>
              <a:buSzPts val="1600"/>
              <a:buFont typeface="Nunito Light"/>
              <a:buChar char="○"/>
              <a:defRPr sz="1600"/>
            </a:lvl2pPr>
            <a:lvl3pPr indent="-330200" lvl="2" marL="1371600" rtl="0">
              <a:lnSpc>
                <a:spcPct val="100000"/>
              </a:lnSpc>
              <a:spcBef>
                <a:spcPts val="0"/>
              </a:spcBef>
              <a:spcAft>
                <a:spcPts val="0"/>
              </a:spcAft>
              <a:buSzPts val="1600"/>
              <a:buFont typeface="Nunito Light"/>
              <a:buChar char="■"/>
              <a:defRPr sz="1600"/>
            </a:lvl3pPr>
            <a:lvl4pPr indent="-330200" lvl="3" marL="1828800" rtl="0">
              <a:lnSpc>
                <a:spcPct val="100000"/>
              </a:lnSpc>
              <a:spcBef>
                <a:spcPts val="0"/>
              </a:spcBef>
              <a:spcAft>
                <a:spcPts val="0"/>
              </a:spcAft>
              <a:buSzPts val="1600"/>
              <a:buFont typeface="Nunito Light"/>
              <a:buChar char="●"/>
              <a:defRPr sz="1600"/>
            </a:lvl4pPr>
            <a:lvl5pPr indent="-330200" lvl="4" marL="2286000" rtl="0">
              <a:lnSpc>
                <a:spcPct val="100000"/>
              </a:lnSpc>
              <a:spcBef>
                <a:spcPts val="0"/>
              </a:spcBef>
              <a:spcAft>
                <a:spcPts val="0"/>
              </a:spcAft>
              <a:buSzPts val="1600"/>
              <a:buFont typeface="Nunito Light"/>
              <a:buChar char="○"/>
              <a:defRPr sz="1600"/>
            </a:lvl5pPr>
            <a:lvl6pPr indent="-330200" lvl="5" marL="2743200" rtl="0">
              <a:lnSpc>
                <a:spcPct val="100000"/>
              </a:lnSpc>
              <a:spcBef>
                <a:spcPts val="0"/>
              </a:spcBef>
              <a:spcAft>
                <a:spcPts val="0"/>
              </a:spcAft>
              <a:buSzPts val="1600"/>
              <a:buFont typeface="Nunito Light"/>
              <a:buChar char="■"/>
              <a:defRPr sz="1600"/>
            </a:lvl6pPr>
            <a:lvl7pPr indent="-330200" lvl="6" marL="3200400" rtl="0">
              <a:lnSpc>
                <a:spcPct val="100000"/>
              </a:lnSpc>
              <a:spcBef>
                <a:spcPts val="0"/>
              </a:spcBef>
              <a:spcAft>
                <a:spcPts val="0"/>
              </a:spcAft>
              <a:buSzPts val="1600"/>
              <a:buFont typeface="Nunito Light"/>
              <a:buChar char="●"/>
              <a:defRPr sz="1600"/>
            </a:lvl7pPr>
            <a:lvl8pPr indent="-330200" lvl="7" marL="3657600" rtl="0">
              <a:lnSpc>
                <a:spcPct val="100000"/>
              </a:lnSpc>
              <a:spcBef>
                <a:spcPts val="0"/>
              </a:spcBef>
              <a:spcAft>
                <a:spcPts val="0"/>
              </a:spcAft>
              <a:buSzPts val="1600"/>
              <a:buFont typeface="Nunito Light"/>
              <a:buChar char="○"/>
              <a:defRPr sz="1600"/>
            </a:lvl8pPr>
            <a:lvl9pPr indent="-330200" lvl="8" marL="4114800" rtl="0">
              <a:lnSpc>
                <a:spcPct val="100000"/>
              </a:lnSpc>
              <a:spcBef>
                <a:spcPts val="0"/>
              </a:spcBef>
              <a:spcAft>
                <a:spcPts val="0"/>
              </a:spcAft>
              <a:buSzPts val="1600"/>
              <a:buFont typeface="Nunito Light"/>
              <a:buChar char="■"/>
              <a:defRPr sz="1600"/>
            </a:lvl9pPr>
          </a:lstStyle>
          <a:p/>
        </p:txBody>
      </p:sp>
      <p:sp>
        <p:nvSpPr>
          <p:cNvPr id="783" name="Google Shape;783;p17"/>
          <p:cNvSpPr txBox="1"/>
          <p:nvPr>
            <p:ph idx="7" type="title"/>
          </p:nvPr>
        </p:nvSpPr>
        <p:spPr>
          <a:xfrm>
            <a:off x="794950" y="3155950"/>
            <a:ext cx="7703400" cy="235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784" name="Google Shape;784;p17"/>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7"/>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17"/>
          <p:cNvGrpSpPr/>
          <p:nvPr/>
        </p:nvGrpSpPr>
        <p:grpSpPr>
          <a:xfrm flipH="1" rot="-1085261">
            <a:off x="-33368" y="3411623"/>
            <a:ext cx="911007" cy="1824204"/>
            <a:chOff x="-303325" y="2748725"/>
            <a:chExt cx="1195950" cy="2394775"/>
          </a:xfrm>
        </p:grpSpPr>
        <p:sp>
          <p:nvSpPr>
            <p:cNvPr id="787" name="Google Shape;787;p17"/>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7"/>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7"/>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7"/>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17"/>
          <p:cNvGrpSpPr/>
          <p:nvPr/>
        </p:nvGrpSpPr>
        <p:grpSpPr>
          <a:xfrm>
            <a:off x="7790338" y="3250198"/>
            <a:ext cx="1897092" cy="2037893"/>
            <a:chOff x="7942738" y="3173998"/>
            <a:chExt cx="1897092" cy="2037893"/>
          </a:xfrm>
        </p:grpSpPr>
        <p:grpSp>
          <p:nvGrpSpPr>
            <p:cNvPr id="792" name="Google Shape;792;p17"/>
            <p:cNvGrpSpPr/>
            <p:nvPr/>
          </p:nvGrpSpPr>
          <p:grpSpPr>
            <a:xfrm rot="2224707">
              <a:off x="8236406" y="3425942"/>
              <a:ext cx="1309757" cy="1413406"/>
              <a:chOff x="-741850" y="3728650"/>
              <a:chExt cx="1309775" cy="1413425"/>
            </a:xfrm>
          </p:grpSpPr>
          <p:sp>
            <p:nvSpPr>
              <p:cNvPr id="793" name="Google Shape;793;p17"/>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7"/>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7"/>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7"/>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7"/>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7"/>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17"/>
            <p:cNvGrpSpPr/>
            <p:nvPr/>
          </p:nvGrpSpPr>
          <p:grpSpPr>
            <a:xfrm rot="-276419">
              <a:off x="8086370" y="4220515"/>
              <a:ext cx="887095" cy="957296"/>
              <a:chOff x="-741850" y="3728650"/>
              <a:chExt cx="1309775" cy="1413425"/>
            </a:xfrm>
          </p:grpSpPr>
          <p:sp>
            <p:nvSpPr>
              <p:cNvPr id="800" name="Google Shape;800;p17"/>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7"/>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7"/>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7"/>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7"/>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5" name="Google Shape;805;p17"/>
          <p:cNvGrpSpPr/>
          <p:nvPr/>
        </p:nvGrpSpPr>
        <p:grpSpPr>
          <a:xfrm>
            <a:off x="122147" y="1276907"/>
            <a:ext cx="686355" cy="534517"/>
            <a:chOff x="6041275" y="492925"/>
            <a:chExt cx="481450" cy="374600"/>
          </a:xfrm>
        </p:grpSpPr>
        <p:sp>
          <p:nvSpPr>
            <p:cNvPr id="806" name="Google Shape;806;p17"/>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7"/>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7"/>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7"/>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7"/>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7"/>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7"/>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17"/>
          <p:cNvGrpSpPr/>
          <p:nvPr/>
        </p:nvGrpSpPr>
        <p:grpSpPr>
          <a:xfrm>
            <a:off x="122145" y="143162"/>
            <a:ext cx="625268" cy="640072"/>
            <a:chOff x="3100450" y="1022475"/>
            <a:chExt cx="438600" cy="448575"/>
          </a:xfrm>
        </p:grpSpPr>
        <p:sp>
          <p:nvSpPr>
            <p:cNvPr id="814" name="Google Shape;814;p17"/>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7"/>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7"/>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7"/>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 name="Google Shape;818;p17"/>
          <p:cNvSpPr/>
          <p:nvPr/>
        </p:nvSpPr>
        <p:spPr>
          <a:xfrm>
            <a:off x="5305488" y="1126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7"/>
          <p:cNvSpPr/>
          <p:nvPr/>
        </p:nvSpPr>
        <p:spPr>
          <a:xfrm>
            <a:off x="1000575" y="1126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 name="Google Shape;820;p17"/>
          <p:cNvGrpSpPr/>
          <p:nvPr/>
        </p:nvGrpSpPr>
        <p:grpSpPr>
          <a:xfrm>
            <a:off x="8545966" y="82065"/>
            <a:ext cx="452842" cy="457428"/>
            <a:chOff x="4930475" y="612100"/>
            <a:chExt cx="317650" cy="320575"/>
          </a:xfrm>
        </p:grpSpPr>
        <p:sp>
          <p:nvSpPr>
            <p:cNvPr id="821" name="Google Shape;821;p17"/>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7"/>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7"/>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7"/>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7"/>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17"/>
          <p:cNvGrpSpPr/>
          <p:nvPr/>
        </p:nvGrpSpPr>
        <p:grpSpPr>
          <a:xfrm>
            <a:off x="1740966" y="95900"/>
            <a:ext cx="897273" cy="429782"/>
            <a:chOff x="3863100" y="581575"/>
            <a:chExt cx="629400" cy="301200"/>
          </a:xfrm>
        </p:grpSpPr>
        <p:sp>
          <p:nvSpPr>
            <p:cNvPr id="827" name="Google Shape;827;p17"/>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7"/>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7"/>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7"/>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7"/>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 name="Google Shape;832;p17"/>
          <p:cNvSpPr/>
          <p:nvPr/>
        </p:nvSpPr>
        <p:spPr>
          <a:xfrm>
            <a:off x="122150" y="23745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 name="Google Shape;833;p17"/>
          <p:cNvGrpSpPr/>
          <p:nvPr/>
        </p:nvGrpSpPr>
        <p:grpSpPr>
          <a:xfrm>
            <a:off x="8218713" y="2900089"/>
            <a:ext cx="662904" cy="573043"/>
            <a:chOff x="6698825" y="1054200"/>
            <a:chExt cx="465000" cy="401600"/>
          </a:xfrm>
        </p:grpSpPr>
        <p:sp>
          <p:nvSpPr>
            <p:cNvPr id="834" name="Google Shape;834;p17"/>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7"/>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7"/>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7"/>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 name="Google Shape;838;p17"/>
          <p:cNvSpPr/>
          <p:nvPr/>
        </p:nvSpPr>
        <p:spPr>
          <a:xfrm>
            <a:off x="8786400" y="15566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7"/>
          <p:cNvSpPr/>
          <p:nvPr/>
        </p:nvSpPr>
        <p:spPr>
          <a:xfrm>
            <a:off x="8545975" y="21621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4_1">
    <p:spTree>
      <p:nvGrpSpPr>
        <p:cNvPr id="840" name="Shape 840"/>
        <p:cNvGrpSpPr/>
        <p:nvPr/>
      </p:nvGrpSpPr>
      <p:grpSpPr>
        <a:xfrm>
          <a:off x="0" y="0"/>
          <a:ext cx="0" cy="0"/>
          <a:chOff x="0" y="0"/>
          <a:chExt cx="0" cy="0"/>
        </a:xfrm>
      </p:grpSpPr>
      <p:grpSp>
        <p:nvGrpSpPr>
          <p:cNvPr id="841" name="Google Shape;841;p18"/>
          <p:cNvGrpSpPr/>
          <p:nvPr/>
        </p:nvGrpSpPr>
        <p:grpSpPr>
          <a:xfrm rot="899960">
            <a:off x="8241623" y="2819257"/>
            <a:ext cx="1634426" cy="2394703"/>
            <a:chOff x="-741850" y="2748725"/>
            <a:chExt cx="1634475" cy="2394775"/>
          </a:xfrm>
        </p:grpSpPr>
        <p:sp>
          <p:nvSpPr>
            <p:cNvPr id="842" name="Google Shape;842;p18"/>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8"/>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8"/>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8"/>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8"/>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8"/>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8"/>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8"/>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 name="Google Shape;850;p18"/>
          <p:cNvGrpSpPr/>
          <p:nvPr/>
        </p:nvGrpSpPr>
        <p:grpSpPr>
          <a:xfrm flipH="1" rot="-899960">
            <a:off x="-683449" y="2819257"/>
            <a:ext cx="1634426" cy="2394703"/>
            <a:chOff x="-741850" y="2748725"/>
            <a:chExt cx="1634475" cy="2394775"/>
          </a:xfrm>
        </p:grpSpPr>
        <p:sp>
          <p:nvSpPr>
            <p:cNvPr id="851" name="Google Shape;851;p18"/>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8"/>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8"/>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8"/>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8"/>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8"/>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8"/>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8"/>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 name="Google Shape;859;p18"/>
          <p:cNvSpPr txBox="1"/>
          <p:nvPr>
            <p:ph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860" name="Google Shape;860;p18"/>
          <p:cNvSpPr txBox="1"/>
          <p:nvPr>
            <p:ph idx="1" type="subTitle"/>
          </p:nvPr>
        </p:nvSpPr>
        <p:spPr>
          <a:xfrm>
            <a:off x="721879" y="2822700"/>
            <a:ext cx="2501700" cy="9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61" name="Google Shape;861;p18"/>
          <p:cNvSpPr txBox="1"/>
          <p:nvPr>
            <p:ph idx="2" type="subTitle"/>
          </p:nvPr>
        </p:nvSpPr>
        <p:spPr>
          <a:xfrm>
            <a:off x="3321150" y="2822700"/>
            <a:ext cx="2501700" cy="9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62" name="Google Shape;862;p18"/>
          <p:cNvSpPr txBox="1"/>
          <p:nvPr>
            <p:ph idx="3" type="subTitle"/>
          </p:nvPr>
        </p:nvSpPr>
        <p:spPr>
          <a:xfrm>
            <a:off x="5920421" y="2822700"/>
            <a:ext cx="2501700" cy="9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63" name="Google Shape;863;p18"/>
          <p:cNvSpPr txBox="1"/>
          <p:nvPr>
            <p:ph idx="4" type="title"/>
          </p:nvPr>
        </p:nvSpPr>
        <p:spPr>
          <a:xfrm>
            <a:off x="719929" y="2603244"/>
            <a:ext cx="2505600" cy="36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864" name="Google Shape;864;p18"/>
          <p:cNvSpPr txBox="1"/>
          <p:nvPr>
            <p:ph idx="5" type="title"/>
          </p:nvPr>
        </p:nvSpPr>
        <p:spPr>
          <a:xfrm>
            <a:off x="3319200" y="2603244"/>
            <a:ext cx="2505600" cy="36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865" name="Google Shape;865;p18"/>
          <p:cNvSpPr txBox="1"/>
          <p:nvPr>
            <p:ph idx="6" type="title"/>
          </p:nvPr>
        </p:nvSpPr>
        <p:spPr>
          <a:xfrm>
            <a:off x="5918471" y="2603244"/>
            <a:ext cx="2505600" cy="36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866" name="Google Shape;866;p18"/>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8"/>
          <p:cNvSpPr/>
          <p:nvPr/>
        </p:nvSpPr>
        <p:spPr>
          <a:xfrm rot="10800000">
            <a:off x="-170633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 name="Google Shape;868;p18"/>
          <p:cNvGrpSpPr/>
          <p:nvPr/>
        </p:nvGrpSpPr>
        <p:grpSpPr>
          <a:xfrm>
            <a:off x="8518720" y="1548812"/>
            <a:ext cx="625268" cy="640072"/>
            <a:chOff x="3100450" y="1022475"/>
            <a:chExt cx="438600" cy="448575"/>
          </a:xfrm>
        </p:grpSpPr>
        <p:sp>
          <p:nvSpPr>
            <p:cNvPr id="869" name="Google Shape;869;p18"/>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8"/>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8"/>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8"/>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18"/>
          <p:cNvGrpSpPr/>
          <p:nvPr/>
        </p:nvGrpSpPr>
        <p:grpSpPr>
          <a:xfrm>
            <a:off x="8366738" y="95889"/>
            <a:ext cx="662904" cy="573043"/>
            <a:chOff x="6698825" y="1054200"/>
            <a:chExt cx="465000" cy="401600"/>
          </a:xfrm>
        </p:grpSpPr>
        <p:sp>
          <p:nvSpPr>
            <p:cNvPr id="874" name="Google Shape;874;p18"/>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8"/>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8"/>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8"/>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 name="Google Shape;878;p18"/>
          <p:cNvSpPr/>
          <p:nvPr/>
        </p:nvSpPr>
        <p:spPr>
          <a:xfrm>
            <a:off x="8591988" y="11214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8"/>
          <p:cNvSpPr/>
          <p:nvPr/>
        </p:nvSpPr>
        <p:spPr>
          <a:xfrm>
            <a:off x="8712063" y="24038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 name="Google Shape;880;p18"/>
          <p:cNvGrpSpPr/>
          <p:nvPr/>
        </p:nvGrpSpPr>
        <p:grpSpPr>
          <a:xfrm>
            <a:off x="122147" y="1276907"/>
            <a:ext cx="686355" cy="534517"/>
            <a:chOff x="6041275" y="492925"/>
            <a:chExt cx="481450" cy="374600"/>
          </a:xfrm>
        </p:grpSpPr>
        <p:sp>
          <p:nvSpPr>
            <p:cNvPr id="881" name="Google Shape;881;p18"/>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8"/>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8"/>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8"/>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8"/>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8"/>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8"/>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 name="Google Shape;888;p18"/>
          <p:cNvSpPr/>
          <p:nvPr/>
        </p:nvSpPr>
        <p:spPr>
          <a:xfrm>
            <a:off x="219525" y="23745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8"/>
          <p:cNvSpPr/>
          <p:nvPr/>
        </p:nvSpPr>
        <p:spPr>
          <a:xfrm>
            <a:off x="219513" y="60706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 name="Google Shape;890;p18"/>
          <p:cNvGrpSpPr/>
          <p:nvPr/>
        </p:nvGrpSpPr>
        <p:grpSpPr>
          <a:xfrm>
            <a:off x="906916" y="819465"/>
            <a:ext cx="452842" cy="457428"/>
            <a:chOff x="4930475" y="612100"/>
            <a:chExt cx="317650" cy="320575"/>
          </a:xfrm>
        </p:grpSpPr>
        <p:sp>
          <p:nvSpPr>
            <p:cNvPr id="891" name="Google Shape;891;p18"/>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8"/>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8"/>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8"/>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8"/>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 name="Google Shape;896;p18"/>
          <p:cNvSpPr/>
          <p:nvPr/>
        </p:nvSpPr>
        <p:spPr>
          <a:xfrm>
            <a:off x="4951488" y="958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 name="Google Shape;897;p18"/>
          <p:cNvGrpSpPr/>
          <p:nvPr/>
        </p:nvGrpSpPr>
        <p:grpSpPr>
          <a:xfrm>
            <a:off x="978966" y="19700"/>
            <a:ext cx="897273" cy="429782"/>
            <a:chOff x="3863100" y="581575"/>
            <a:chExt cx="629400" cy="301200"/>
          </a:xfrm>
        </p:grpSpPr>
        <p:sp>
          <p:nvSpPr>
            <p:cNvPr id="898" name="Google Shape;898;p18"/>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8"/>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8"/>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8"/>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8"/>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903" name="Shape 903"/>
        <p:cNvGrpSpPr/>
        <p:nvPr/>
      </p:nvGrpSpPr>
      <p:grpSpPr>
        <a:xfrm>
          <a:off x="0" y="0"/>
          <a:ext cx="0" cy="0"/>
          <a:chOff x="0" y="0"/>
          <a:chExt cx="0" cy="0"/>
        </a:xfrm>
      </p:grpSpPr>
      <p:sp>
        <p:nvSpPr>
          <p:cNvPr id="904" name="Google Shape;904;p19"/>
          <p:cNvSpPr txBox="1"/>
          <p:nvPr>
            <p:ph type="title"/>
          </p:nvPr>
        </p:nvSpPr>
        <p:spPr>
          <a:xfrm>
            <a:off x="2259472" y="1298980"/>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05" name="Google Shape;905;p19"/>
          <p:cNvSpPr txBox="1"/>
          <p:nvPr>
            <p:ph idx="1" type="subTitle"/>
          </p:nvPr>
        </p:nvSpPr>
        <p:spPr>
          <a:xfrm>
            <a:off x="2259472" y="1508019"/>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6" name="Google Shape;906;p19"/>
          <p:cNvSpPr txBox="1"/>
          <p:nvPr>
            <p:ph idx="2" type="title"/>
          </p:nvPr>
        </p:nvSpPr>
        <p:spPr>
          <a:xfrm>
            <a:off x="5811147" y="1298980"/>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07" name="Google Shape;907;p19"/>
          <p:cNvSpPr txBox="1"/>
          <p:nvPr>
            <p:ph idx="3" type="subTitle"/>
          </p:nvPr>
        </p:nvSpPr>
        <p:spPr>
          <a:xfrm>
            <a:off x="5811147" y="1508019"/>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8" name="Google Shape;908;p19"/>
          <p:cNvSpPr txBox="1"/>
          <p:nvPr>
            <p:ph idx="4" type="title"/>
          </p:nvPr>
        </p:nvSpPr>
        <p:spPr>
          <a:xfrm>
            <a:off x="2259472" y="2471310"/>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09" name="Google Shape;909;p19"/>
          <p:cNvSpPr txBox="1"/>
          <p:nvPr>
            <p:ph idx="5" type="subTitle"/>
          </p:nvPr>
        </p:nvSpPr>
        <p:spPr>
          <a:xfrm>
            <a:off x="2259472" y="2680348"/>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0" name="Google Shape;910;p19"/>
          <p:cNvSpPr txBox="1"/>
          <p:nvPr>
            <p:ph idx="6" type="title"/>
          </p:nvPr>
        </p:nvSpPr>
        <p:spPr>
          <a:xfrm>
            <a:off x="5811147" y="2471310"/>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11" name="Google Shape;911;p19"/>
          <p:cNvSpPr txBox="1"/>
          <p:nvPr>
            <p:ph idx="7" type="subTitle"/>
          </p:nvPr>
        </p:nvSpPr>
        <p:spPr>
          <a:xfrm>
            <a:off x="5811147" y="2680348"/>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2" name="Google Shape;912;p19"/>
          <p:cNvSpPr txBox="1"/>
          <p:nvPr>
            <p:ph idx="8" type="title"/>
          </p:nvPr>
        </p:nvSpPr>
        <p:spPr>
          <a:xfrm>
            <a:off x="5811147" y="3650884"/>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13" name="Google Shape;913;p19"/>
          <p:cNvSpPr txBox="1"/>
          <p:nvPr>
            <p:ph idx="9" type="subTitle"/>
          </p:nvPr>
        </p:nvSpPr>
        <p:spPr>
          <a:xfrm>
            <a:off x="5811147" y="3859922"/>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4" name="Google Shape;914;p19"/>
          <p:cNvSpPr txBox="1"/>
          <p:nvPr>
            <p:ph idx="13" type="title"/>
          </p:nvPr>
        </p:nvSpPr>
        <p:spPr>
          <a:xfrm>
            <a:off x="2259472" y="3650884"/>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15" name="Google Shape;915;p19"/>
          <p:cNvSpPr txBox="1"/>
          <p:nvPr>
            <p:ph idx="14" type="subTitle"/>
          </p:nvPr>
        </p:nvSpPr>
        <p:spPr>
          <a:xfrm>
            <a:off x="2259472" y="3859922"/>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6" name="Google Shape;916;p19"/>
          <p:cNvSpPr txBox="1"/>
          <p:nvPr>
            <p:ph idx="15"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17" name="Google Shape;917;p19"/>
          <p:cNvSpPr/>
          <p:nvPr/>
        </p:nvSpPr>
        <p:spPr>
          <a:xfrm rot="10800000">
            <a:off x="-170633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9"/>
          <p:cNvSpPr/>
          <p:nvPr/>
        </p:nvSpPr>
        <p:spPr>
          <a:xfrm>
            <a:off x="649906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 name="Google Shape;919;p19"/>
          <p:cNvGrpSpPr/>
          <p:nvPr/>
        </p:nvGrpSpPr>
        <p:grpSpPr>
          <a:xfrm flipH="1" rot="-1085261">
            <a:off x="-33368" y="3411623"/>
            <a:ext cx="911007" cy="1824204"/>
            <a:chOff x="-303325" y="2748725"/>
            <a:chExt cx="1195950" cy="2394775"/>
          </a:xfrm>
        </p:grpSpPr>
        <p:sp>
          <p:nvSpPr>
            <p:cNvPr id="920" name="Google Shape;920;p19"/>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9"/>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9"/>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9"/>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19"/>
          <p:cNvGrpSpPr/>
          <p:nvPr/>
        </p:nvGrpSpPr>
        <p:grpSpPr>
          <a:xfrm flipH="1" rot="-1085261">
            <a:off x="8316894" y="3398323"/>
            <a:ext cx="911007" cy="1824204"/>
            <a:chOff x="-303325" y="2748725"/>
            <a:chExt cx="1195950" cy="2394775"/>
          </a:xfrm>
        </p:grpSpPr>
        <p:sp>
          <p:nvSpPr>
            <p:cNvPr id="925" name="Google Shape;925;p19"/>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9"/>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9"/>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9"/>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19"/>
          <p:cNvGrpSpPr/>
          <p:nvPr/>
        </p:nvGrpSpPr>
        <p:grpSpPr>
          <a:xfrm>
            <a:off x="58747" y="1377245"/>
            <a:ext cx="686355" cy="534517"/>
            <a:chOff x="6041275" y="492925"/>
            <a:chExt cx="481450" cy="374600"/>
          </a:xfrm>
        </p:grpSpPr>
        <p:sp>
          <p:nvSpPr>
            <p:cNvPr id="930" name="Google Shape;930;p19"/>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9"/>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9"/>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9"/>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9"/>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9"/>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9"/>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 name="Google Shape;937;p19"/>
          <p:cNvSpPr/>
          <p:nvPr/>
        </p:nvSpPr>
        <p:spPr>
          <a:xfrm>
            <a:off x="5381688" y="2650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9"/>
          <p:cNvSpPr/>
          <p:nvPr/>
        </p:nvSpPr>
        <p:spPr>
          <a:xfrm>
            <a:off x="415950" y="9393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 name="Google Shape;939;p19"/>
          <p:cNvGrpSpPr/>
          <p:nvPr/>
        </p:nvGrpSpPr>
        <p:grpSpPr>
          <a:xfrm>
            <a:off x="175503" y="256340"/>
            <a:ext cx="452842" cy="457428"/>
            <a:chOff x="4930475" y="612100"/>
            <a:chExt cx="317650" cy="320575"/>
          </a:xfrm>
        </p:grpSpPr>
        <p:sp>
          <p:nvSpPr>
            <p:cNvPr id="940" name="Google Shape;940;p19"/>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9"/>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9"/>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9"/>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9"/>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 name="Google Shape;945;p19"/>
          <p:cNvSpPr/>
          <p:nvPr/>
        </p:nvSpPr>
        <p:spPr>
          <a:xfrm>
            <a:off x="1134450" y="1097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9"/>
          <p:cNvSpPr/>
          <p:nvPr/>
        </p:nvSpPr>
        <p:spPr>
          <a:xfrm>
            <a:off x="175500" y="25679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 name="Google Shape;947;p19"/>
          <p:cNvGrpSpPr/>
          <p:nvPr/>
        </p:nvGrpSpPr>
        <p:grpSpPr>
          <a:xfrm>
            <a:off x="8459095" y="914462"/>
            <a:ext cx="625268" cy="640072"/>
            <a:chOff x="3100450" y="1022475"/>
            <a:chExt cx="438600" cy="448575"/>
          </a:xfrm>
        </p:grpSpPr>
        <p:sp>
          <p:nvSpPr>
            <p:cNvPr id="948" name="Google Shape;948;p19"/>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9"/>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9"/>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9"/>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19"/>
          <p:cNvGrpSpPr/>
          <p:nvPr/>
        </p:nvGrpSpPr>
        <p:grpSpPr>
          <a:xfrm>
            <a:off x="-191862" y="2919139"/>
            <a:ext cx="662904" cy="573043"/>
            <a:chOff x="6698825" y="1054200"/>
            <a:chExt cx="465000" cy="401600"/>
          </a:xfrm>
        </p:grpSpPr>
        <p:sp>
          <p:nvSpPr>
            <p:cNvPr id="953" name="Google Shape;953;p19"/>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9"/>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9"/>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9"/>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19"/>
          <p:cNvGrpSpPr/>
          <p:nvPr/>
        </p:nvGrpSpPr>
        <p:grpSpPr>
          <a:xfrm>
            <a:off x="8027466" y="109725"/>
            <a:ext cx="897273" cy="429782"/>
            <a:chOff x="3863100" y="581575"/>
            <a:chExt cx="629400" cy="301200"/>
          </a:xfrm>
        </p:grpSpPr>
        <p:sp>
          <p:nvSpPr>
            <p:cNvPr id="958" name="Google Shape;958;p19"/>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9"/>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9"/>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9"/>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9"/>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 name="Google Shape;963;p19"/>
          <p:cNvSpPr/>
          <p:nvPr/>
        </p:nvSpPr>
        <p:spPr>
          <a:xfrm>
            <a:off x="8602050" y="20555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9"/>
          <p:cNvSpPr/>
          <p:nvPr/>
        </p:nvSpPr>
        <p:spPr>
          <a:xfrm>
            <a:off x="8814450" y="25869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65" name="Shape 965"/>
        <p:cNvGrpSpPr/>
        <p:nvPr/>
      </p:nvGrpSpPr>
      <p:grpSpPr>
        <a:xfrm>
          <a:off x="0" y="0"/>
          <a:ext cx="0" cy="0"/>
          <a:chOff x="0" y="0"/>
          <a:chExt cx="0" cy="0"/>
        </a:xfrm>
      </p:grpSpPr>
      <p:sp>
        <p:nvSpPr>
          <p:cNvPr id="966" name="Google Shape;966;p20"/>
          <p:cNvSpPr txBox="1"/>
          <p:nvPr>
            <p:ph hasCustomPrompt="1" type="title"/>
          </p:nvPr>
        </p:nvSpPr>
        <p:spPr>
          <a:xfrm>
            <a:off x="2472600" y="660726"/>
            <a:ext cx="4198800" cy="6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67" name="Google Shape;967;p20"/>
          <p:cNvSpPr txBox="1"/>
          <p:nvPr>
            <p:ph idx="1" type="subTitle"/>
          </p:nvPr>
        </p:nvSpPr>
        <p:spPr>
          <a:xfrm>
            <a:off x="2472600" y="1379255"/>
            <a:ext cx="4198800" cy="3657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68" name="Google Shape;968;p20"/>
          <p:cNvSpPr txBox="1"/>
          <p:nvPr>
            <p:ph hasCustomPrompt="1" idx="2" type="title"/>
          </p:nvPr>
        </p:nvSpPr>
        <p:spPr>
          <a:xfrm>
            <a:off x="2472600" y="2031549"/>
            <a:ext cx="4198800" cy="6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5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69" name="Google Shape;969;p20"/>
          <p:cNvSpPr txBox="1"/>
          <p:nvPr>
            <p:ph idx="3" type="subTitle"/>
          </p:nvPr>
        </p:nvSpPr>
        <p:spPr>
          <a:xfrm>
            <a:off x="2472600" y="2751025"/>
            <a:ext cx="4198800" cy="3657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0" name="Google Shape;970;p20"/>
          <p:cNvSpPr txBox="1"/>
          <p:nvPr>
            <p:ph hasCustomPrompt="1" idx="4" type="title"/>
          </p:nvPr>
        </p:nvSpPr>
        <p:spPr>
          <a:xfrm>
            <a:off x="2472600" y="3397598"/>
            <a:ext cx="4198800" cy="64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971" name="Google Shape;971;p20"/>
          <p:cNvSpPr txBox="1"/>
          <p:nvPr>
            <p:ph idx="5" type="subTitle"/>
          </p:nvPr>
        </p:nvSpPr>
        <p:spPr>
          <a:xfrm>
            <a:off x="2472600" y="4117074"/>
            <a:ext cx="4198800" cy="3657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2" name="Google Shape;972;p20"/>
          <p:cNvSpPr/>
          <p:nvPr/>
        </p:nvSpPr>
        <p:spPr>
          <a:xfrm rot="10800000">
            <a:off x="-170633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0"/>
          <p:cNvSpPr/>
          <p:nvPr/>
        </p:nvSpPr>
        <p:spPr>
          <a:xfrm>
            <a:off x="649906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 name="Google Shape;974;p20"/>
          <p:cNvGrpSpPr/>
          <p:nvPr/>
        </p:nvGrpSpPr>
        <p:grpSpPr>
          <a:xfrm flipH="1">
            <a:off x="-759600" y="3250198"/>
            <a:ext cx="1897092" cy="2037893"/>
            <a:chOff x="7942738" y="3173998"/>
            <a:chExt cx="1897092" cy="2037893"/>
          </a:xfrm>
        </p:grpSpPr>
        <p:grpSp>
          <p:nvGrpSpPr>
            <p:cNvPr id="975" name="Google Shape;975;p20"/>
            <p:cNvGrpSpPr/>
            <p:nvPr/>
          </p:nvGrpSpPr>
          <p:grpSpPr>
            <a:xfrm rot="2224707">
              <a:off x="8236406" y="3425942"/>
              <a:ext cx="1309757" cy="1413406"/>
              <a:chOff x="-741850" y="3728650"/>
              <a:chExt cx="1309775" cy="1413425"/>
            </a:xfrm>
          </p:grpSpPr>
          <p:sp>
            <p:nvSpPr>
              <p:cNvPr id="976" name="Google Shape;976;p20"/>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0"/>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0"/>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0"/>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0"/>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0"/>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20"/>
            <p:cNvGrpSpPr/>
            <p:nvPr/>
          </p:nvGrpSpPr>
          <p:grpSpPr>
            <a:xfrm rot="-276419">
              <a:off x="8086370" y="4220515"/>
              <a:ext cx="887095" cy="957296"/>
              <a:chOff x="-741850" y="3728650"/>
              <a:chExt cx="1309775" cy="1413425"/>
            </a:xfrm>
          </p:grpSpPr>
          <p:sp>
            <p:nvSpPr>
              <p:cNvPr id="983" name="Google Shape;983;p20"/>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0"/>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0"/>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0"/>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0"/>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8" name="Google Shape;988;p20"/>
          <p:cNvGrpSpPr/>
          <p:nvPr/>
        </p:nvGrpSpPr>
        <p:grpSpPr>
          <a:xfrm>
            <a:off x="7900556" y="2819325"/>
            <a:ext cx="1634475" cy="2394775"/>
            <a:chOff x="-741850" y="2748725"/>
            <a:chExt cx="1634475" cy="2394775"/>
          </a:xfrm>
        </p:grpSpPr>
        <p:sp>
          <p:nvSpPr>
            <p:cNvPr id="989" name="Google Shape;989;p20"/>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0"/>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0"/>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0"/>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0"/>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0"/>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0"/>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0"/>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 name="Google Shape;997;p20"/>
          <p:cNvGrpSpPr/>
          <p:nvPr/>
        </p:nvGrpSpPr>
        <p:grpSpPr>
          <a:xfrm>
            <a:off x="8285335" y="1497032"/>
            <a:ext cx="686355" cy="534517"/>
            <a:chOff x="6041275" y="492925"/>
            <a:chExt cx="481450" cy="374600"/>
          </a:xfrm>
        </p:grpSpPr>
        <p:sp>
          <p:nvSpPr>
            <p:cNvPr id="998" name="Google Shape;998;p20"/>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0"/>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0"/>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0"/>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0"/>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0"/>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0"/>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20"/>
          <p:cNvGrpSpPr/>
          <p:nvPr/>
        </p:nvGrpSpPr>
        <p:grpSpPr>
          <a:xfrm>
            <a:off x="-106455" y="295562"/>
            <a:ext cx="625268" cy="640072"/>
            <a:chOff x="3100450" y="1022475"/>
            <a:chExt cx="438600" cy="448575"/>
          </a:xfrm>
        </p:grpSpPr>
        <p:sp>
          <p:nvSpPr>
            <p:cNvPr id="1006" name="Google Shape;1006;p20"/>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0"/>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0"/>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0"/>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 name="Google Shape;1010;p20"/>
          <p:cNvGrpSpPr/>
          <p:nvPr/>
        </p:nvGrpSpPr>
        <p:grpSpPr>
          <a:xfrm>
            <a:off x="250626" y="1216164"/>
            <a:ext cx="662904" cy="573043"/>
            <a:chOff x="6698825" y="1054200"/>
            <a:chExt cx="465000" cy="401600"/>
          </a:xfrm>
        </p:grpSpPr>
        <p:sp>
          <p:nvSpPr>
            <p:cNvPr id="1011" name="Google Shape;1011;p20"/>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0"/>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0"/>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0"/>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 name="Google Shape;1015;p20"/>
          <p:cNvSpPr/>
          <p:nvPr/>
        </p:nvSpPr>
        <p:spPr>
          <a:xfrm>
            <a:off x="8801163" y="23129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0"/>
          <p:cNvSpPr/>
          <p:nvPr/>
        </p:nvSpPr>
        <p:spPr>
          <a:xfrm>
            <a:off x="475875" y="1266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 name="Google Shape;1017;p20"/>
          <p:cNvGrpSpPr/>
          <p:nvPr/>
        </p:nvGrpSpPr>
        <p:grpSpPr>
          <a:xfrm>
            <a:off x="355666" y="2900090"/>
            <a:ext cx="452842" cy="457428"/>
            <a:chOff x="4930475" y="612100"/>
            <a:chExt cx="317650" cy="320575"/>
          </a:xfrm>
        </p:grpSpPr>
        <p:sp>
          <p:nvSpPr>
            <p:cNvPr id="1018" name="Google Shape;1018;p20"/>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0"/>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0"/>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0"/>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0"/>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20"/>
          <p:cNvGrpSpPr/>
          <p:nvPr/>
        </p:nvGrpSpPr>
        <p:grpSpPr>
          <a:xfrm>
            <a:off x="4239704" y="17962"/>
            <a:ext cx="897273" cy="429782"/>
            <a:chOff x="3863100" y="581575"/>
            <a:chExt cx="629400" cy="301200"/>
          </a:xfrm>
        </p:grpSpPr>
        <p:sp>
          <p:nvSpPr>
            <p:cNvPr id="1024" name="Google Shape;1024;p20"/>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0"/>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0"/>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0"/>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0"/>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 name="Google Shape;1029;p20"/>
          <p:cNvSpPr/>
          <p:nvPr/>
        </p:nvSpPr>
        <p:spPr>
          <a:xfrm>
            <a:off x="8629275" y="2045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0"/>
          <p:cNvSpPr/>
          <p:nvPr/>
        </p:nvSpPr>
        <p:spPr>
          <a:xfrm>
            <a:off x="1104525" y="76656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0"/>
          <p:cNvSpPr/>
          <p:nvPr/>
        </p:nvSpPr>
        <p:spPr>
          <a:xfrm>
            <a:off x="328575" y="20315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0"/>
          <p:cNvSpPr/>
          <p:nvPr/>
        </p:nvSpPr>
        <p:spPr>
          <a:xfrm>
            <a:off x="7939050" y="2045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6" name="Shape 66"/>
        <p:cNvGrpSpPr/>
        <p:nvPr/>
      </p:nvGrpSpPr>
      <p:grpSpPr>
        <a:xfrm>
          <a:off x="0" y="0"/>
          <a:ext cx="0" cy="0"/>
          <a:chOff x="0" y="0"/>
          <a:chExt cx="0" cy="0"/>
        </a:xfrm>
      </p:grpSpPr>
      <p:sp>
        <p:nvSpPr>
          <p:cNvPr id="67" name="Google Shape;67;p3"/>
          <p:cNvSpPr txBox="1"/>
          <p:nvPr>
            <p:ph type="title"/>
          </p:nvPr>
        </p:nvSpPr>
        <p:spPr>
          <a:xfrm>
            <a:off x="1778550" y="2249460"/>
            <a:ext cx="5586900" cy="914400"/>
          </a:xfrm>
          <a:prstGeom prst="rect">
            <a:avLst/>
          </a:prstGeom>
          <a:noFill/>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68" name="Google Shape;68;p3"/>
          <p:cNvSpPr txBox="1"/>
          <p:nvPr>
            <p:ph hasCustomPrompt="1" idx="2" type="title"/>
          </p:nvPr>
        </p:nvSpPr>
        <p:spPr>
          <a:xfrm>
            <a:off x="4114800" y="1239092"/>
            <a:ext cx="914400" cy="690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6000"/>
              <a:buNone/>
              <a:defRPr sz="5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9" name="Google Shape;69;p3"/>
          <p:cNvSpPr txBox="1"/>
          <p:nvPr>
            <p:ph idx="1" type="subTitle"/>
          </p:nvPr>
        </p:nvSpPr>
        <p:spPr>
          <a:xfrm>
            <a:off x="1780650" y="3164309"/>
            <a:ext cx="5582700" cy="3657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 name="Google Shape;70;p3"/>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 name="Google Shape;72;p3"/>
          <p:cNvGrpSpPr/>
          <p:nvPr/>
        </p:nvGrpSpPr>
        <p:grpSpPr>
          <a:xfrm>
            <a:off x="7900556" y="2819325"/>
            <a:ext cx="1634475" cy="2394775"/>
            <a:chOff x="-741850" y="2748725"/>
            <a:chExt cx="1634475" cy="2394775"/>
          </a:xfrm>
        </p:grpSpPr>
        <p:sp>
          <p:nvSpPr>
            <p:cNvPr id="73" name="Google Shape;73;p3"/>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 name="Google Shape;81;p3"/>
          <p:cNvGrpSpPr/>
          <p:nvPr/>
        </p:nvGrpSpPr>
        <p:grpSpPr>
          <a:xfrm flipH="1">
            <a:off x="-759600" y="3250198"/>
            <a:ext cx="1897092" cy="2037893"/>
            <a:chOff x="7942738" y="3173998"/>
            <a:chExt cx="1897092" cy="2037893"/>
          </a:xfrm>
        </p:grpSpPr>
        <p:grpSp>
          <p:nvGrpSpPr>
            <p:cNvPr id="82" name="Google Shape;82;p3"/>
            <p:cNvGrpSpPr/>
            <p:nvPr/>
          </p:nvGrpSpPr>
          <p:grpSpPr>
            <a:xfrm rot="2224707">
              <a:off x="8236406" y="3425942"/>
              <a:ext cx="1309757" cy="1413406"/>
              <a:chOff x="-741850" y="3728650"/>
              <a:chExt cx="1309775" cy="1413425"/>
            </a:xfrm>
          </p:grpSpPr>
          <p:sp>
            <p:nvSpPr>
              <p:cNvPr id="83" name="Google Shape;83;p3"/>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3"/>
            <p:cNvGrpSpPr/>
            <p:nvPr/>
          </p:nvGrpSpPr>
          <p:grpSpPr>
            <a:xfrm rot="-276419">
              <a:off x="8086370" y="4220515"/>
              <a:ext cx="887095" cy="957296"/>
              <a:chOff x="-741850" y="3728650"/>
              <a:chExt cx="1309775" cy="1413425"/>
            </a:xfrm>
          </p:grpSpPr>
          <p:sp>
            <p:nvSpPr>
              <p:cNvPr id="90" name="Google Shape;90;p3"/>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5" name="Google Shape;95;p3"/>
          <p:cNvSpPr/>
          <p:nvPr/>
        </p:nvSpPr>
        <p:spPr>
          <a:xfrm>
            <a:off x="366413" y="14506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3"/>
          <p:cNvGrpSpPr/>
          <p:nvPr/>
        </p:nvGrpSpPr>
        <p:grpSpPr>
          <a:xfrm>
            <a:off x="293597" y="204582"/>
            <a:ext cx="686355" cy="534517"/>
            <a:chOff x="6041275" y="492925"/>
            <a:chExt cx="481450" cy="374600"/>
          </a:xfrm>
        </p:grpSpPr>
        <p:sp>
          <p:nvSpPr>
            <p:cNvPr id="97" name="Google Shape;97;p3"/>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3"/>
          <p:cNvGrpSpPr/>
          <p:nvPr/>
        </p:nvGrpSpPr>
        <p:grpSpPr>
          <a:xfrm>
            <a:off x="808495" y="3210212"/>
            <a:ext cx="625268" cy="640072"/>
            <a:chOff x="3100450" y="1022475"/>
            <a:chExt cx="438600" cy="448575"/>
          </a:xfrm>
        </p:grpSpPr>
        <p:sp>
          <p:nvSpPr>
            <p:cNvPr id="105" name="Google Shape;105;p3"/>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nvSpPr>
        <p:spPr>
          <a:xfrm>
            <a:off x="2295588" y="20456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293588" y="22920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7486713" y="20456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3"/>
          <p:cNvGrpSpPr/>
          <p:nvPr/>
        </p:nvGrpSpPr>
        <p:grpSpPr>
          <a:xfrm>
            <a:off x="7980588" y="1080814"/>
            <a:ext cx="662904" cy="573043"/>
            <a:chOff x="6698825" y="1054200"/>
            <a:chExt cx="465000" cy="401600"/>
          </a:xfrm>
        </p:grpSpPr>
        <p:sp>
          <p:nvSpPr>
            <p:cNvPr id="113" name="Google Shape;113;p3"/>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3"/>
          <p:cNvSpPr/>
          <p:nvPr/>
        </p:nvSpPr>
        <p:spPr>
          <a:xfrm>
            <a:off x="8776600" y="25174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 name="Google Shape;118;p3"/>
          <p:cNvGrpSpPr/>
          <p:nvPr/>
        </p:nvGrpSpPr>
        <p:grpSpPr>
          <a:xfrm>
            <a:off x="8323753" y="1834665"/>
            <a:ext cx="452842" cy="457428"/>
            <a:chOff x="4930475" y="612100"/>
            <a:chExt cx="317650" cy="320575"/>
          </a:xfrm>
        </p:grpSpPr>
        <p:sp>
          <p:nvSpPr>
            <p:cNvPr id="119" name="Google Shape;119;p3"/>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3"/>
          <p:cNvSpPr/>
          <p:nvPr/>
        </p:nvSpPr>
        <p:spPr>
          <a:xfrm>
            <a:off x="7848663" y="66176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033" name="Shape 1033"/>
        <p:cNvGrpSpPr/>
        <p:nvPr/>
      </p:nvGrpSpPr>
      <p:grpSpPr>
        <a:xfrm>
          <a:off x="0" y="0"/>
          <a:ext cx="0" cy="0"/>
          <a:chOff x="0" y="0"/>
          <a:chExt cx="0" cy="0"/>
        </a:xfrm>
      </p:grpSpPr>
      <p:sp>
        <p:nvSpPr>
          <p:cNvPr id="1034" name="Google Shape;1034;p21"/>
          <p:cNvSpPr txBox="1"/>
          <p:nvPr>
            <p:ph type="title"/>
          </p:nvPr>
        </p:nvSpPr>
        <p:spPr>
          <a:xfrm>
            <a:off x="724650" y="576047"/>
            <a:ext cx="5406600" cy="1097400"/>
          </a:xfrm>
          <a:prstGeom prst="rect">
            <a:avLst/>
          </a:prstGeom>
          <a:noFill/>
        </p:spPr>
        <p:txBody>
          <a:bodyPr anchorCtr="0" anchor="t" bIns="91425" lIns="91425" spcFirstLastPara="1" rIns="91425" wrap="square" tIns="91425">
            <a:noAutofit/>
          </a:bodyPr>
          <a:lstStyle>
            <a:lvl1pPr lvl="0" rtl="0" algn="l">
              <a:spcBef>
                <a:spcPts val="0"/>
              </a:spcBef>
              <a:spcAft>
                <a:spcPts val="0"/>
              </a:spcAft>
              <a:buSzPts val="30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35" name="Google Shape;1035;p21"/>
          <p:cNvSpPr txBox="1"/>
          <p:nvPr>
            <p:ph idx="1" type="subTitle"/>
          </p:nvPr>
        </p:nvSpPr>
        <p:spPr>
          <a:xfrm>
            <a:off x="724650" y="1674595"/>
            <a:ext cx="54108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6" name="Google Shape;1036;p21"/>
          <p:cNvSpPr txBox="1"/>
          <p:nvPr/>
        </p:nvSpPr>
        <p:spPr>
          <a:xfrm>
            <a:off x="800850" y="3648500"/>
            <a:ext cx="45735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Hind"/>
                <a:ea typeface="Hind"/>
                <a:cs typeface="Hind"/>
                <a:sym typeface="Hind"/>
              </a:rPr>
              <a:t>CREDITS: This presentation template was created by </a:t>
            </a:r>
            <a:r>
              <a:rPr b="1" lang="en" sz="1200">
                <a:solidFill>
                  <a:schemeClr val="dk2"/>
                </a:solidFill>
                <a:uFill>
                  <a:noFill/>
                </a:uFill>
                <a:latin typeface="Hind"/>
                <a:ea typeface="Hind"/>
                <a:cs typeface="Hind"/>
                <a:sym typeface="Hind"/>
                <a:hlinkClick r:id="rId2">
                  <a:extLst>
                    <a:ext uri="{A12FA001-AC4F-418D-AE19-62706E023703}">
                      <ahyp:hlinkClr val="tx"/>
                    </a:ext>
                  </a:extLst>
                </a:hlinkClick>
              </a:rPr>
              <a:t>Slidesgo</a:t>
            </a:r>
            <a:r>
              <a:rPr lang="en" sz="1200">
                <a:solidFill>
                  <a:schemeClr val="dk2"/>
                </a:solidFill>
                <a:latin typeface="Hind"/>
                <a:ea typeface="Hind"/>
                <a:cs typeface="Hind"/>
                <a:sym typeface="Hind"/>
              </a:rPr>
              <a:t>, and includes icons by </a:t>
            </a:r>
            <a:r>
              <a:rPr b="1" lang="en" sz="1200">
                <a:solidFill>
                  <a:schemeClr val="dk2"/>
                </a:solidFill>
                <a:uFill>
                  <a:noFill/>
                </a:uFill>
                <a:latin typeface="Hind"/>
                <a:ea typeface="Hind"/>
                <a:cs typeface="Hind"/>
                <a:sym typeface="Hind"/>
                <a:hlinkClick r:id="rId3">
                  <a:extLst>
                    <a:ext uri="{A12FA001-AC4F-418D-AE19-62706E023703}">
                      <ahyp:hlinkClr val="tx"/>
                    </a:ext>
                  </a:extLst>
                </a:hlinkClick>
              </a:rPr>
              <a:t>Flaticon</a:t>
            </a:r>
            <a:r>
              <a:rPr lang="en" sz="1200">
                <a:solidFill>
                  <a:schemeClr val="dk2"/>
                </a:solidFill>
                <a:latin typeface="Hind"/>
                <a:ea typeface="Hind"/>
                <a:cs typeface="Hind"/>
                <a:sym typeface="Hind"/>
              </a:rPr>
              <a:t>, and infographics &amp; images by </a:t>
            </a:r>
            <a:r>
              <a:rPr b="1" lang="en" sz="1200">
                <a:solidFill>
                  <a:schemeClr val="dk2"/>
                </a:solidFill>
                <a:uFill>
                  <a:noFill/>
                </a:uFill>
                <a:latin typeface="Hind"/>
                <a:ea typeface="Hind"/>
                <a:cs typeface="Hind"/>
                <a:sym typeface="Hind"/>
                <a:hlinkClick r:id="rId4">
                  <a:extLst>
                    <a:ext uri="{A12FA001-AC4F-418D-AE19-62706E023703}">
                      <ahyp:hlinkClr val="tx"/>
                    </a:ext>
                  </a:extLst>
                </a:hlinkClick>
              </a:rPr>
              <a:t>Freepik</a:t>
            </a:r>
            <a:endParaRPr b="1" sz="1200">
              <a:solidFill>
                <a:schemeClr val="dk2"/>
              </a:solidFill>
              <a:latin typeface="Hind"/>
              <a:ea typeface="Hind"/>
              <a:cs typeface="Hind"/>
              <a:sym typeface="Hind"/>
            </a:endParaRPr>
          </a:p>
        </p:txBody>
      </p:sp>
      <p:sp>
        <p:nvSpPr>
          <p:cNvPr id="1037" name="Google Shape;1037;p21"/>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1"/>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 name="Google Shape;1039;p21"/>
          <p:cNvGrpSpPr/>
          <p:nvPr/>
        </p:nvGrpSpPr>
        <p:grpSpPr>
          <a:xfrm>
            <a:off x="7714138" y="3250198"/>
            <a:ext cx="1897092" cy="2037893"/>
            <a:chOff x="7942738" y="3173998"/>
            <a:chExt cx="1897092" cy="2037893"/>
          </a:xfrm>
        </p:grpSpPr>
        <p:grpSp>
          <p:nvGrpSpPr>
            <p:cNvPr id="1040" name="Google Shape;1040;p21"/>
            <p:cNvGrpSpPr/>
            <p:nvPr/>
          </p:nvGrpSpPr>
          <p:grpSpPr>
            <a:xfrm rot="2224707">
              <a:off x="8236406" y="3425942"/>
              <a:ext cx="1309757" cy="1413406"/>
              <a:chOff x="-741850" y="3728650"/>
              <a:chExt cx="1309775" cy="1413425"/>
            </a:xfrm>
          </p:grpSpPr>
          <p:sp>
            <p:nvSpPr>
              <p:cNvPr id="1041" name="Google Shape;1041;p21"/>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1"/>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1"/>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1"/>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1"/>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1"/>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21"/>
            <p:cNvGrpSpPr/>
            <p:nvPr/>
          </p:nvGrpSpPr>
          <p:grpSpPr>
            <a:xfrm rot="-276419">
              <a:off x="8086370" y="4220515"/>
              <a:ext cx="887095" cy="957296"/>
              <a:chOff x="-741850" y="3728650"/>
              <a:chExt cx="1309775" cy="1413425"/>
            </a:xfrm>
          </p:grpSpPr>
          <p:sp>
            <p:nvSpPr>
              <p:cNvPr id="1048" name="Google Shape;1048;p21"/>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1"/>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1"/>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1"/>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1"/>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3" name="Google Shape;1053;p21"/>
          <p:cNvGrpSpPr/>
          <p:nvPr/>
        </p:nvGrpSpPr>
        <p:grpSpPr>
          <a:xfrm flipH="1" rot="-1085261">
            <a:off x="-33368" y="3411623"/>
            <a:ext cx="911007" cy="1824204"/>
            <a:chOff x="-303325" y="2748725"/>
            <a:chExt cx="1195950" cy="2394775"/>
          </a:xfrm>
        </p:grpSpPr>
        <p:sp>
          <p:nvSpPr>
            <p:cNvPr id="1054" name="Google Shape;1054;p21"/>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1"/>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1"/>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1"/>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21"/>
          <p:cNvGrpSpPr/>
          <p:nvPr/>
        </p:nvGrpSpPr>
        <p:grpSpPr>
          <a:xfrm>
            <a:off x="38297" y="863120"/>
            <a:ext cx="686355" cy="534517"/>
            <a:chOff x="6041275" y="492925"/>
            <a:chExt cx="481450" cy="374600"/>
          </a:xfrm>
        </p:grpSpPr>
        <p:sp>
          <p:nvSpPr>
            <p:cNvPr id="1059" name="Google Shape;1059;p21"/>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1"/>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1"/>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1"/>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1"/>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1"/>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1"/>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 name="Google Shape;1066;p21"/>
          <p:cNvSpPr/>
          <p:nvPr/>
        </p:nvSpPr>
        <p:spPr>
          <a:xfrm>
            <a:off x="1676463" y="8206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1"/>
          <p:cNvSpPr/>
          <p:nvPr/>
        </p:nvSpPr>
        <p:spPr>
          <a:xfrm>
            <a:off x="314775" y="17459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 name="Google Shape;1068;p21"/>
          <p:cNvGrpSpPr/>
          <p:nvPr/>
        </p:nvGrpSpPr>
        <p:grpSpPr>
          <a:xfrm>
            <a:off x="8545966" y="82065"/>
            <a:ext cx="452842" cy="457428"/>
            <a:chOff x="4930475" y="612100"/>
            <a:chExt cx="317650" cy="320575"/>
          </a:xfrm>
        </p:grpSpPr>
        <p:sp>
          <p:nvSpPr>
            <p:cNvPr id="1069" name="Google Shape;1069;p21"/>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1"/>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1"/>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1"/>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1"/>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21"/>
          <p:cNvGrpSpPr/>
          <p:nvPr/>
        </p:nvGrpSpPr>
        <p:grpSpPr>
          <a:xfrm>
            <a:off x="122141" y="156362"/>
            <a:ext cx="897273" cy="429782"/>
            <a:chOff x="3863100" y="581575"/>
            <a:chExt cx="629400" cy="301200"/>
          </a:xfrm>
        </p:grpSpPr>
        <p:sp>
          <p:nvSpPr>
            <p:cNvPr id="1075" name="Google Shape;1075;p21"/>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1"/>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1"/>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1"/>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1"/>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 name="Google Shape;1080;p21"/>
          <p:cNvSpPr/>
          <p:nvPr/>
        </p:nvSpPr>
        <p:spPr>
          <a:xfrm>
            <a:off x="7563438" y="8206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1"/>
          <p:cNvSpPr/>
          <p:nvPr/>
        </p:nvSpPr>
        <p:spPr>
          <a:xfrm>
            <a:off x="179413" y="26877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1"/>
          <p:cNvSpPr/>
          <p:nvPr/>
        </p:nvSpPr>
        <p:spPr>
          <a:xfrm>
            <a:off x="4075138" y="2045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 name="Google Shape;1083;p21"/>
          <p:cNvGrpSpPr/>
          <p:nvPr/>
        </p:nvGrpSpPr>
        <p:grpSpPr>
          <a:xfrm>
            <a:off x="8459745" y="1811774"/>
            <a:ext cx="625268" cy="640072"/>
            <a:chOff x="3100450" y="1022475"/>
            <a:chExt cx="438600" cy="448575"/>
          </a:xfrm>
        </p:grpSpPr>
        <p:sp>
          <p:nvSpPr>
            <p:cNvPr id="1084" name="Google Shape;1084;p21"/>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1"/>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1"/>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1"/>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 name="Google Shape;1088;p21"/>
          <p:cNvGrpSpPr/>
          <p:nvPr/>
        </p:nvGrpSpPr>
        <p:grpSpPr>
          <a:xfrm>
            <a:off x="8218713" y="2900089"/>
            <a:ext cx="662904" cy="573043"/>
            <a:chOff x="6698825" y="1054200"/>
            <a:chExt cx="465000" cy="401600"/>
          </a:xfrm>
        </p:grpSpPr>
        <p:sp>
          <p:nvSpPr>
            <p:cNvPr id="1089" name="Google Shape;1089;p21"/>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1"/>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1"/>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1"/>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 name="Google Shape;1093;p21"/>
          <p:cNvSpPr/>
          <p:nvPr/>
        </p:nvSpPr>
        <p:spPr>
          <a:xfrm>
            <a:off x="8666188" y="135537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4" name="Shape 1094"/>
        <p:cNvGrpSpPr/>
        <p:nvPr/>
      </p:nvGrpSpPr>
      <p:grpSpPr>
        <a:xfrm>
          <a:off x="0" y="0"/>
          <a:ext cx="0" cy="0"/>
          <a:chOff x="0" y="0"/>
          <a:chExt cx="0" cy="0"/>
        </a:xfrm>
      </p:grpSpPr>
      <p:sp>
        <p:nvSpPr>
          <p:cNvPr id="1095" name="Google Shape;1095;p22"/>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2"/>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 name="Google Shape;1097;p22"/>
          <p:cNvGrpSpPr/>
          <p:nvPr/>
        </p:nvGrpSpPr>
        <p:grpSpPr>
          <a:xfrm flipH="1">
            <a:off x="-302400" y="2819325"/>
            <a:ext cx="1634475" cy="2394775"/>
            <a:chOff x="-741850" y="2748725"/>
            <a:chExt cx="1634475" cy="2394775"/>
          </a:xfrm>
        </p:grpSpPr>
        <p:sp>
          <p:nvSpPr>
            <p:cNvPr id="1098" name="Google Shape;1098;p22"/>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2"/>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2"/>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2"/>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2"/>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2"/>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2"/>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2"/>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 name="Google Shape;1106;p22"/>
          <p:cNvGrpSpPr/>
          <p:nvPr/>
        </p:nvGrpSpPr>
        <p:grpSpPr>
          <a:xfrm>
            <a:off x="8095138" y="3250198"/>
            <a:ext cx="1897092" cy="2037893"/>
            <a:chOff x="7942738" y="3173998"/>
            <a:chExt cx="1897092" cy="2037893"/>
          </a:xfrm>
        </p:grpSpPr>
        <p:grpSp>
          <p:nvGrpSpPr>
            <p:cNvPr id="1107" name="Google Shape;1107;p22"/>
            <p:cNvGrpSpPr/>
            <p:nvPr/>
          </p:nvGrpSpPr>
          <p:grpSpPr>
            <a:xfrm rot="2224707">
              <a:off x="8236406" y="3425942"/>
              <a:ext cx="1309757" cy="1413406"/>
              <a:chOff x="-741850" y="3728650"/>
              <a:chExt cx="1309775" cy="1413425"/>
            </a:xfrm>
          </p:grpSpPr>
          <p:sp>
            <p:nvSpPr>
              <p:cNvPr id="1108" name="Google Shape;1108;p22"/>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2"/>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2"/>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2"/>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2"/>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2"/>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 name="Google Shape;1114;p22"/>
            <p:cNvGrpSpPr/>
            <p:nvPr/>
          </p:nvGrpSpPr>
          <p:grpSpPr>
            <a:xfrm rot="-276419">
              <a:off x="8086370" y="4220515"/>
              <a:ext cx="887095" cy="957296"/>
              <a:chOff x="-741850" y="3728650"/>
              <a:chExt cx="1309775" cy="1413425"/>
            </a:xfrm>
          </p:grpSpPr>
          <p:sp>
            <p:nvSpPr>
              <p:cNvPr id="1115" name="Google Shape;1115;p22"/>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2"/>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2"/>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2"/>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2"/>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0" name="Google Shape;1120;p22"/>
          <p:cNvGrpSpPr/>
          <p:nvPr/>
        </p:nvGrpSpPr>
        <p:grpSpPr>
          <a:xfrm>
            <a:off x="7970747" y="-75643"/>
            <a:ext cx="686355" cy="534517"/>
            <a:chOff x="6041275" y="492925"/>
            <a:chExt cx="481450" cy="374600"/>
          </a:xfrm>
        </p:grpSpPr>
        <p:sp>
          <p:nvSpPr>
            <p:cNvPr id="1121" name="Google Shape;1121;p22"/>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2"/>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2"/>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2"/>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2"/>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2"/>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2"/>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22"/>
          <p:cNvGrpSpPr/>
          <p:nvPr/>
        </p:nvGrpSpPr>
        <p:grpSpPr>
          <a:xfrm>
            <a:off x="8335920" y="1349212"/>
            <a:ext cx="625268" cy="640072"/>
            <a:chOff x="3100450" y="1022475"/>
            <a:chExt cx="438600" cy="448575"/>
          </a:xfrm>
        </p:grpSpPr>
        <p:sp>
          <p:nvSpPr>
            <p:cNvPr id="1129" name="Google Shape;1129;p22"/>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2"/>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2"/>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2"/>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22"/>
          <p:cNvGrpSpPr/>
          <p:nvPr/>
        </p:nvGrpSpPr>
        <p:grpSpPr>
          <a:xfrm>
            <a:off x="183388" y="2033314"/>
            <a:ext cx="662904" cy="573043"/>
            <a:chOff x="6698825" y="1054200"/>
            <a:chExt cx="465000" cy="401600"/>
          </a:xfrm>
        </p:grpSpPr>
        <p:sp>
          <p:nvSpPr>
            <p:cNvPr id="1134" name="Google Shape;1134;p22"/>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2"/>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2"/>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2"/>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 name="Google Shape;1138;p22"/>
          <p:cNvGrpSpPr/>
          <p:nvPr/>
        </p:nvGrpSpPr>
        <p:grpSpPr>
          <a:xfrm>
            <a:off x="131666" y="1077465"/>
            <a:ext cx="452842" cy="457428"/>
            <a:chOff x="4930475" y="612100"/>
            <a:chExt cx="317650" cy="320575"/>
          </a:xfrm>
        </p:grpSpPr>
        <p:sp>
          <p:nvSpPr>
            <p:cNvPr id="1139" name="Google Shape;1139;p22"/>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2"/>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2"/>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2"/>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2"/>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 name="Google Shape;1144;p22"/>
          <p:cNvGrpSpPr/>
          <p:nvPr/>
        </p:nvGrpSpPr>
        <p:grpSpPr>
          <a:xfrm>
            <a:off x="478566" y="167225"/>
            <a:ext cx="897273" cy="429782"/>
            <a:chOff x="3863100" y="581575"/>
            <a:chExt cx="629400" cy="301200"/>
          </a:xfrm>
        </p:grpSpPr>
        <p:sp>
          <p:nvSpPr>
            <p:cNvPr id="1145" name="Google Shape;1145;p22"/>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2"/>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2"/>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2"/>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2"/>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 name="Google Shape;1150;p22"/>
          <p:cNvSpPr/>
          <p:nvPr/>
        </p:nvSpPr>
        <p:spPr>
          <a:xfrm>
            <a:off x="7431588" y="10867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2"/>
          <p:cNvSpPr/>
          <p:nvPr/>
        </p:nvSpPr>
        <p:spPr>
          <a:xfrm>
            <a:off x="87813" y="1672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2"/>
          <p:cNvSpPr/>
          <p:nvPr/>
        </p:nvSpPr>
        <p:spPr>
          <a:xfrm>
            <a:off x="8612688" y="23294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2"/>
          <p:cNvSpPr/>
          <p:nvPr/>
        </p:nvSpPr>
        <p:spPr>
          <a:xfrm>
            <a:off x="2831013" y="1672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2"/>
          <p:cNvSpPr/>
          <p:nvPr/>
        </p:nvSpPr>
        <p:spPr>
          <a:xfrm>
            <a:off x="183388" y="18209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55" name="Shape 1155"/>
        <p:cNvGrpSpPr/>
        <p:nvPr/>
      </p:nvGrpSpPr>
      <p:grpSpPr>
        <a:xfrm>
          <a:off x="0" y="0"/>
          <a:ext cx="0" cy="0"/>
          <a:chOff x="0" y="0"/>
          <a:chExt cx="0" cy="0"/>
        </a:xfrm>
      </p:grpSpPr>
      <p:sp>
        <p:nvSpPr>
          <p:cNvPr id="1156" name="Google Shape;1156;p23"/>
          <p:cNvSpPr/>
          <p:nvPr/>
        </p:nvSpPr>
        <p:spPr>
          <a:xfrm rot="10800000">
            <a:off x="-170633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3"/>
          <p:cNvSpPr/>
          <p:nvPr/>
        </p:nvSpPr>
        <p:spPr>
          <a:xfrm>
            <a:off x="649906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 name="Google Shape;1158;p23"/>
          <p:cNvGrpSpPr/>
          <p:nvPr/>
        </p:nvGrpSpPr>
        <p:grpSpPr>
          <a:xfrm>
            <a:off x="122147" y="1276907"/>
            <a:ext cx="686355" cy="534517"/>
            <a:chOff x="6041275" y="492925"/>
            <a:chExt cx="481450" cy="374600"/>
          </a:xfrm>
        </p:grpSpPr>
        <p:sp>
          <p:nvSpPr>
            <p:cNvPr id="1159" name="Google Shape;1159;p23"/>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3"/>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3"/>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3"/>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3"/>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3"/>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3"/>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23"/>
          <p:cNvGrpSpPr/>
          <p:nvPr/>
        </p:nvGrpSpPr>
        <p:grpSpPr>
          <a:xfrm>
            <a:off x="122145" y="-9238"/>
            <a:ext cx="625268" cy="640072"/>
            <a:chOff x="3100450" y="1022475"/>
            <a:chExt cx="438600" cy="448575"/>
          </a:xfrm>
        </p:grpSpPr>
        <p:sp>
          <p:nvSpPr>
            <p:cNvPr id="1167" name="Google Shape;1167;p23"/>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3"/>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3"/>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3"/>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23"/>
          <p:cNvGrpSpPr/>
          <p:nvPr/>
        </p:nvGrpSpPr>
        <p:grpSpPr>
          <a:xfrm>
            <a:off x="8218713" y="2900089"/>
            <a:ext cx="662904" cy="573043"/>
            <a:chOff x="6698825" y="1054200"/>
            <a:chExt cx="465000" cy="401600"/>
          </a:xfrm>
        </p:grpSpPr>
        <p:sp>
          <p:nvSpPr>
            <p:cNvPr id="1172" name="Google Shape;1172;p23"/>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3"/>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3"/>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3"/>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 name="Google Shape;1176;p23"/>
          <p:cNvSpPr/>
          <p:nvPr/>
        </p:nvSpPr>
        <p:spPr>
          <a:xfrm>
            <a:off x="8786388" y="9032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3"/>
          <p:cNvSpPr/>
          <p:nvPr/>
        </p:nvSpPr>
        <p:spPr>
          <a:xfrm>
            <a:off x="219525" y="23745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 name="Google Shape;1178;p23"/>
          <p:cNvGrpSpPr/>
          <p:nvPr/>
        </p:nvGrpSpPr>
        <p:grpSpPr>
          <a:xfrm>
            <a:off x="8545966" y="82065"/>
            <a:ext cx="452842" cy="457428"/>
            <a:chOff x="4930475" y="612100"/>
            <a:chExt cx="317650" cy="320575"/>
          </a:xfrm>
        </p:grpSpPr>
        <p:sp>
          <p:nvSpPr>
            <p:cNvPr id="1179" name="Google Shape;1179;p23"/>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3"/>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3"/>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3"/>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3"/>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 name="Google Shape;1184;p23"/>
          <p:cNvGrpSpPr/>
          <p:nvPr/>
        </p:nvGrpSpPr>
        <p:grpSpPr>
          <a:xfrm>
            <a:off x="3564666" y="76200"/>
            <a:ext cx="897273" cy="429782"/>
            <a:chOff x="3863100" y="581575"/>
            <a:chExt cx="629400" cy="301200"/>
          </a:xfrm>
        </p:grpSpPr>
        <p:sp>
          <p:nvSpPr>
            <p:cNvPr id="1185" name="Google Shape;1185;p23"/>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3"/>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3"/>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3"/>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3"/>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 name="Google Shape;1190;p23"/>
          <p:cNvGrpSpPr/>
          <p:nvPr/>
        </p:nvGrpSpPr>
        <p:grpSpPr>
          <a:xfrm flipH="1" rot="-1085261">
            <a:off x="-33368" y="3411623"/>
            <a:ext cx="911007" cy="1824204"/>
            <a:chOff x="-303325" y="2748725"/>
            <a:chExt cx="1195950" cy="2394775"/>
          </a:xfrm>
        </p:grpSpPr>
        <p:sp>
          <p:nvSpPr>
            <p:cNvPr id="1191" name="Google Shape;1191;p23"/>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3"/>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3"/>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3"/>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 name="Google Shape;1195;p23"/>
          <p:cNvGrpSpPr/>
          <p:nvPr/>
        </p:nvGrpSpPr>
        <p:grpSpPr>
          <a:xfrm flipH="1" rot="-1085261">
            <a:off x="8316894" y="3398323"/>
            <a:ext cx="911007" cy="1824204"/>
            <a:chOff x="-303325" y="2748725"/>
            <a:chExt cx="1195950" cy="2394775"/>
          </a:xfrm>
        </p:grpSpPr>
        <p:sp>
          <p:nvSpPr>
            <p:cNvPr id="1196" name="Google Shape;1196;p23"/>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3"/>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3"/>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3"/>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 name="Google Shape;1200;p23"/>
          <p:cNvSpPr/>
          <p:nvPr/>
        </p:nvSpPr>
        <p:spPr>
          <a:xfrm>
            <a:off x="925888" y="6908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3"/>
          <p:cNvSpPr/>
          <p:nvPr/>
        </p:nvSpPr>
        <p:spPr>
          <a:xfrm>
            <a:off x="7279188" y="18487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05" name="Shape 1205"/>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206" name="Shape 1206"/>
        <p:cNvGrpSpPr/>
        <p:nvPr/>
      </p:nvGrpSpPr>
      <p:grpSpPr>
        <a:xfrm>
          <a:off x="0" y="0"/>
          <a:ext cx="0" cy="0"/>
          <a:chOff x="0" y="0"/>
          <a:chExt cx="0" cy="0"/>
        </a:xfrm>
      </p:grpSpPr>
      <p:sp>
        <p:nvSpPr>
          <p:cNvPr id="1207" name="Google Shape;1207;p2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5" name="Shape 125"/>
        <p:cNvGrpSpPr/>
        <p:nvPr/>
      </p:nvGrpSpPr>
      <p:grpSpPr>
        <a:xfrm>
          <a:off x="0" y="0"/>
          <a:ext cx="0" cy="0"/>
          <a:chOff x="0" y="0"/>
          <a:chExt cx="0" cy="0"/>
        </a:xfrm>
      </p:grpSpPr>
      <p:sp>
        <p:nvSpPr>
          <p:cNvPr id="126" name="Google Shape;126;p4"/>
          <p:cNvSpPr txBox="1"/>
          <p:nvPr>
            <p:ph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Clr>
                <a:schemeClr val="lt1"/>
              </a:buClr>
              <a:buSzPts val="3500"/>
              <a:buNone/>
              <a:defRPr>
                <a:solidFill>
                  <a:schemeClr val="lt1"/>
                </a:solidFill>
              </a:defRPr>
            </a:lvl2pPr>
            <a:lvl3pPr lvl="2" rtl="0" algn="ctr">
              <a:spcBef>
                <a:spcPts val="0"/>
              </a:spcBef>
              <a:spcAft>
                <a:spcPts val="0"/>
              </a:spcAft>
              <a:buClr>
                <a:schemeClr val="lt1"/>
              </a:buClr>
              <a:buSzPts val="3500"/>
              <a:buNone/>
              <a:defRPr>
                <a:solidFill>
                  <a:schemeClr val="lt1"/>
                </a:solidFill>
              </a:defRPr>
            </a:lvl3pPr>
            <a:lvl4pPr lvl="3" rtl="0" algn="ctr">
              <a:spcBef>
                <a:spcPts val="0"/>
              </a:spcBef>
              <a:spcAft>
                <a:spcPts val="0"/>
              </a:spcAft>
              <a:buClr>
                <a:schemeClr val="lt1"/>
              </a:buClr>
              <a:buSzPts val="3500"/>
              <a:buNone/>
              <a:defRPr>
                <a:solidFill>
                  <a:schemeClr val="lt1"/>
                </a:solidFill>
              </a:defRPr>
            </a:lvl4pPr>
            <a:lvl5pPr lvl="4" rtl="0" algn="ctr">
              <a:spcBef>
                <a:spcPts val="0"/>
              </a:spcBef>
              <a:spcAft>
                <a:spcPts val="0"/>
              </a:spcAft>
              <a:buClr>
                <a:schemeClr val="lt1"/>
              </a:buClr>
              <a:buSzPts val="3500"/>
              <a:buNone/>
              <a:defRPr>
                <a:solidFill>
                  <a:schemeClr val="lt1"/>
                </a:solidFill>
              </a:defRPr>
            </a:lvl5pPr>
            <a:lvl6pPr lvl="5" rtl="0" algn="ctr">
              <a:spcBef>
                <a:spcPts val="0"/>
              </a:spcBef>
              <a:spcAft>
                <a:spcPts val="0"/>
              </a:spcAft>
              <a:buClr>
                <a:schemeClr val="lt1"/>
              </a:buClr>
              <a:buSzPts val="3500"/>
              <a:buNone/>
              <a:defRPr>
                <a:solidFill>
                  <a:schemeClr val="lt1"/>
                </a:solidFill>
              </a:defRPr>
            </a:lvl6pPr>
            <a:lvl7pPr lvl="6" rtl="0" algn="ctr">
              <a:spcBef>
                <a:spcPts val="0"/>
              </a:spcBef>
              <a:spcAft>
                <a:spcPts val="0"/>
              </a:spcAft>
              <a:buClr>
                <a:schemeClr val="lt1"/>
              </a:buClr>
              <a:buSzPts val="3500"/>
              <a:buNone/>
              <a:defRPr>
                <a:solidFill>
                  <a:schemeClr val="lt1"/>
                </a:solidFill>
              </a:defRPr>
            </a:lvl7pPr>
            <a:lvl8pPr lvl="7" rtl="0" algn="ctr">
              <a:spcBef>
                <a:spcPts val="0"/>
              </a:spcBef>
              <a:spcAft>
                <a:spcPts val="0"/>
              </a:spcAft>
              <a:buClr>
                <a:schemeClr val="lt1"/>
              </a:buClr>
              <a:buSzPts val="3500"/>
              <a:buNone/>
              <a:defRPr>
                <a:solidFill>
                  <a:schemeClr val="lt1"/>
                </a:solidFill>
              </a:defRPr>
            </a:lvl8pPr>
            <a:lvl9pPr lvl="8" rtl="0" algn="ctr">
              <a:spcBef>
                <a:spcPts val="0"/>
              </a:spcBef>
              <a:spcAft>
                <a:spcPts val="0"/>
              </a:spcAft>
              <a:buClr>
                <a:schemeClr val="lt1"/>
              </a:buClr>
              <a:buSzPts val="3500"/>
              <a:buNone/>
              <a:defRPr>
                <a:solidFill>
                  <a:schemeClr val="lt1"/>
                </a:solidFill>
              </a:defRPr>
            </a:lvl9pPr>
          </a:lstStyle>
          <a:p/>
        </p:txBody>
      </p:sp>
      <p:sp>
        <p:nvSpPr>
          <p:cNvPr id="127" name="Google Shape;127;p4"/>
          <p:cNvSpPr txBox="1"/>
          <p:nvPr>
            <p:ph idx="1" type="body"/>
          </p:nvPr>
        </p:nvSpPr>
        <p:spPr>
          <a:xfrm>
            <a:off x="716900" y="1051849"/>
            <a:ext cx="7704000" cy="365700"/>
          </a:xfrm>
          <a:prstGeom prst="rect">
            <a:avLst/>
          </a:prstGeom>
        </p:spPr>
        <p:txBody>
          <a:bodyPr anchorCtr="0" anchor="t" bIns="91425" lIns="91425" spcFirstLastPara="1" rIns="91425" wrap="square" tIns="91425">
            <a:noAutofit/>
          </a:bodyPr>
          <a:lstStyle>
            <a:lvl1pPr indent="-330200" lvl="0" marL="457200" rtl="0" algn="ctr">
              <a:lnSpc>
                <a:spcPct val="100000"/>
              </a:lnSpc>
              <a:spcBef>
                <a:spcPts val="0"/>
              </a:spcBef>
              <a:spcAft>
                <a:spcPts val="0"/>
              </a:spcAft>
              <a:buSzPts val="1600"/>
              <a:buFont typeface="Mulish SemiBold"/>
              <a:buAutoNum type="arabicPeriod"/>
              <a:defRPr/>
            </a:lvl1pPr>
            <a:lvl2pPr indent="-330200" lvl="1" marL="914400" rtl="0">
              <a:lnSpc>
                <a:spcPct val="100000"/>
              </a:lnSpc>
              <a:spcBef>
                <a:spcPts val="0"/>
              </a:spcBef>
              <a:spcAft>
                <a:spcPts val="0"/>
              </a:spcAft>
              <a:buSzPts val="1600"/>
              <a:buFont typeface="Roboto Condensed"/>
              <a:buAutoNum type="alphaLcPeriod"/>
              <a:defRPr sz="1600"/>
            </a:lvl2pPr>
            <a:lvl3pPr indent="-330200" lvl="2" marL="1371600" rtl="0">
              <a:lnSpc>
                <a:spcPct val="100000"/>
              </a:lnSpc>
              <a:spcBef>
                <a:spcPts val="0"/>
              </a:spcBef>
              <a:spcAft>
                <a:spcPts val="0"/>
              </a:spcAft>
              <a:buSzPts val="1600"/>
              <a:buFont typeface="Roboto Condensed"/>
              <a:buAutoNum type="romanLcPeriod"/>
              <a:defRPr sz="1600"/>
            </a:lvl3pPr>
            <a:lvl4pPr indent="-330200" lvl="3" marL="1828800" rtl="0">
              <a:lnSpc>
                <a:spcPct val="100000"/>
              </a:lnSpc>
              <a:spcBef>
                <a:spcPts val="0"/>
              </a:spcBef>
              <a:spcAft>
                <a:spcPts val="0"/>
              </a:spcAft>
              <a:buSzPts val="1600"/>
              <a:buFont typeface="Roboto Condensed"/>
              <a:buAutoNum type="arabicPeriod"/>
              <a:defRPr sz="1600"/>
            </a:lvl4pPr>
            <a:lvl5pPr indent="-330200" lvl="4" marL="2286000" rtl="0">
              <a:lnSpc>
                <a:spcPct val="100000"/>
              </a:lnSpc>
              <a:spcBef>
                <a:spcPts val="0"/>
              </a:spcBef>
              <a:spcAft>
                <a:spcPts val="0"/>
              </a:spcAft>
              <a:buSzPts val="1600"/>
              <a:buFont typeface="Roboto Condensed"/>
              <a:buAutoNum type="alphaLcPeriod"/>
              <a:defRPr sz="1600"/>
            </a:lvl5pPr>
            <a:lvl6pPr indent="-330200" lvl="5" marL="2743200" rtl="0">
              <a:lnSpc>
                <a:spcPct val="100000"/>
              </a:lnSpc>
              <a:spcBef>
                <a:spcPts val="0"/>
              </a:spcBef>
              <a:spcAft>
                <a:spcPts val="0"/>
              </a:spcAft>
              <a:buSzPts val="1600"/>
              <a:buFont typeface="Roboto Condensed"/>
              <a:buAutoNum type="romanLcPeriod"/>
              <a:defRPr sz="1600"/>
            </a:lvl6pPr>
            <a:lvl7pPr indent="-330200" lvl="6" marL="3200400" rtl="0">
              <a:lnSpc>
                <a:spcPct val="100000"/>
              </a:lnSpc>
              <a:spcBef>
                <a:spcPts val="0"/>
              </a:spcBef>
              <a:spcAft>
                <a:spcPts val="0"/>
              </a:spcAft>
              <a:buSzPts val="1600"/>
              <a:buFont typeface="Roboto Condensed"/>
              <a:buAutoNum type="arabicPeriod"/>
              <a:defRPr sz="1600"/>
            </a:lvl7pPr>
            <a:lvl8pPr indent="-330200" lvl="7" marL="3657600" rtl="0">
              <a:lnSpc>
                <a:spcPct val="100000"/>
              </a:lnSpc>
              <a:spcBef>
                <a:spcPts val="0"/>
              </a:spcBef>
              <a:spcAft>
                <a:spcPts val="0"/>
              </a:spcAft>
              <a:buSzPts val="1600"/>
              <a:buFont typeface="Roboto Condensed"/>
              <a:buAutoNum type="alphaLcPeriod"/>
              <a:defRPr sz="1600"/>
            </a:lvl8pPr>
            <a:lvl9pPr indent="-330200" lvl="8" marL="4114800" rtl="0">
              <a:lnSpc>
                <a:spcPct val="100000"/>
              </a:lnSpc>
              <a:spcBef>
                <a:spcPts val="0"/>
              </a:spcBef>
              <a:spcAft>
                <a:spcPts val="0"/>
              </a:spcAft>
              <a:buSzPts val="1600"/>
              <a:buFont typeface="Roboto Condensed"/>
              <a:buAutoNum type="romanLcPeriod"/>
              <a:defRPr sz="1600"/>
            </a:lvl9pPr>
          </a:lstStyle>
          <a:p/>
        </p:txBody>
      </p:sp>
      <p:sp>
        <p:nvSpPr>
          <p:cNvPr id="128" name="Google Shape;128;p4"/>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 name="Google Shape;130;p4"/>
          <p:cNvGrpSpPr/>
          <p:nvPr/>
        </p:nvGrpSpPr>
        <p:grpSpPr>
          <a:xfrm flipH="1" rot="-1709568">
            <a:off x="8409966" y="3453975"/>
            <a:ext cx="911036" cy="1824262"/>
            <a:chOff x="-303325" y="2748725"/>
            <a:chExt cx="1195950" cy="2394775"/>
          </a:xfrm>
        </p:grpSpPr>
        <p:sp>
          <p:nvSpPr>
            <p:cNvPr id="131" name="Google Shape;131;p4"/>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8593591" y="2285202"/>
            <a:ext cx="452842" cy="457428"/>
            <a:chOff x="4930475" y="612100"/>
            <a:chExt cx="317650" cy="320575"/>
          </a:xfrm>
        </p:grpSpPr>
        <p:sp>
          <p:nvSpPr>
            <p:cNvPr id="136" name="Google Shape;136;p4"/>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 name="Google Shape;141;p4"/>
          <p:cNvGrpSpPr/>
          <p:nvPr/>
        </p:nvGrpSpPr>
        <p:grpSpPr>
          <a:xfrm>
            <a:off x="151397" y="947670"/>
            <a:ext cx="686355" cy="534517"/>
            <a:chOff x="6041275" y="492925"/>
            <a:chExt cx="481450" cy="374600"/>
          </a:xfrm>
        </p:grpSpPr>
        <p:sp>
          <p:nvSpPr>
            <p:cNvPr id="142" name="Google Shape;142;p4"/>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4"/>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4"/>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 name="Google Shape;149;p4"/>
          <p:cNvGrpSpPr/>
          <p:nvPr/>
        </p:nvGrpSpPr>
        <p:grpSpPr>
          <a:xfrm>
            <a:off x="8507382" y="1346287"/>
            <a:ext cx="625268" cy="640072"/>
            <a:chOff x="3100450" y="1022475"/>
            <a:chExt cx="438600" cy="448575"/>
          </a:xfrm>
        </p:grpSpPr>
        <p:sp>
          <p:nvSpPr>
            <p:cNvPr id="150" name="Google Shape;150;p4"/>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4"/>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4"/>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4"/>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4"/>
          <p:cNvGrpSpPr/>
          <p:nvPr/>
        </p:nvGrpSpPr>
        <p:grpSpPr>
          <a:xfrm>
            <a:off x="-73862" y="2774101"/>
            <a:ext cx="662904" cy="573043"/>
            <a:chOff x="6698825" y="1054200"/>
            <a:chExt cx="465000" cy="401600"/>
          </a:xfrm>
        </p:grpSpPr>
        <p:sp>
          <p:nvSpPr>
            <p:cNvPr id="155" name="Google Shape;155;p4"/>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4"/>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4"/>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4"/>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4"/>
          <p:cNvGrpSpPr/>
          <p:nvPr/>
        </p:nvGrpSpPr>
        <p:grpSpPr>
          <a:xfrm>
            <a:off x="8106191" y="772175"/>
            <a:ext cx="897273" cy="429782"/>
            <a:chOff x="3863100" y="581575"/>
            <a:chExt cx="629400" cy="301200"/>
          </a:xfrm>
        </p:grpSpPr>
        <p:sp>
          <p:nvSpPr>
            <p:cNvPr id="160" name="Google Shape;160;p4"/>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4"/>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4"/>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4"/>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4"/>
          <p:cNvSpPr/>
          <p:nvPr/>
        </p:nvSpPr>
        <p:spPr>
          <a:xfrm>
            <a:off x="8780188" y="224113"/>
            <a:ext cx="212400" cy="212400"/>
          </a:xfrm>
          <a:prstGeom prst="star4">
            <a:avLst>
              <a:gd fmla="val 2228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4"/>
          <p:cNvSpPr/>
          <p:nvPr/>
        </p:nvSpPr>
        <p:spPr>
          <a:xfrm>
            <a:off x="8780188" y="2896088"/>
            <a:ext cx="212400" cy="212400"/>
          </a:xfrm>
          <a:prstGeom prst="star4">
            <a:avLst>
              <a:gd fmla="val 2228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4"/>
          <p:cNvSpPr/>
          <p:nvPr/>
        </p:nvSpPr>
        <p:spPr>
          <a:xfrm>
            <a:off x="151388" y="365738"/>
            <a:ext cx="212400" cy="212400"/>
          </a:xfrm>
          <a:prstGeom prst="star4">
            <a:avLst>
              <a:gd fmla="val 2228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4"/>
          <p:cNvSpPr/>
          <p:nvPr/>
        </p:nvSpPr>
        <p:spPr>
          <a:xfrm>
            <a:off x="106563" y="1773938"/>
            <a:ext cx="212400" cy="212400"/>
          </a:xfrm>
          <a:prstGeom prst="star4">
            <a:avLst>
              <a:gd fmla="val 2228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 name="Google Shape;169;p4"/>
          <p:cNvGrpSpPr/>
          <p:nvPr/>
        </p:nvGrpSpPr>
        <p:grpSpPr>
          <a:xfrm>
            <a:off x="-87003" y="3483710"/>
            <a:ext cx="1833619" cy="2017336"/>
            <a:chOff x="4233484" y="5749898"/>
            <a:chExt cx="1833619" cy="2017336"/>
          </a:xfrm>
        </p:grpSpPr>
        <p:sp>
          <p:nvSpPr>
            <p:cNvPr id="170" name="Google Shape;170;p4"/>
            <p:cNvSpPr/>
            <p:nvPr/>
          </p:nvSpPr>
          <p:spPr>
            <a:xfrm rot="-276419">
              <a:off x="4358010" y="6798477"/>
              <a:ext cx="848795" cy="936182"/>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rot="2224707">
              <a:off x="4523471" y="5988525"/>
              <a:ext cx="1253208" cy="1382232"/>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4"/>
            <p:cNvSpPr/>
            <p:nvPr/>
          </p:nvSpPr>
          <p:spPr>
            <a:xfrm rot="2224707">
              <a:off x="4523471" y="5988525"/>
              <a:ext cx="1253208" cy="1382232"/>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rot="2224707">
              <a:off x="4526093" y="5988679"/>
              <a:ext cx="1253208" cy="1374982"/>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rot="2224707">
              <a:off x="4523471" y="5988525"/>
              <a:ext cx="1253208" cy="1382232"/>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rot="2224707">
              <a:off x="5223880" y="7595583"/>
              <a:ext cx="60199" cy="59474"/>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rot="2224707">
              <a:off x="5223880" y="7595583"/>
              <a:ext cx="60199" cy="59474"/>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rot="-276419">
              <a:off x="4357774" y="6797995"/>
              <a:ext cx="848795" cy="931271"/>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rot="-276419">
              <a:off x="4358010" y="6798477"/>
              <a:ext cx="848795" cy="936182"/>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rot="-276419">
              <a:off x="5240540" y="7677960"/>
              <a:ext cx="40773" cy="40282"/>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rot="-276419">
              <a:off x="5240540" y="7677960"/>
              <a:ext cx="40773" cy="40282"/>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1" name="Shape 181"/>
        <p:cNvGrpSpPr/>
        <p:nvPr/>
      </p:nvGrpSpPr>
      <p:grpSpPr>
        <a:xfrm>
          <a:off x="0" y="0"/>
          <a:ext cx="0" cy="0"/>
          <a:chOff x="0" y="0"/>
          <a:chExt cx="0" cy="0"/>
        </a:xfrm>
      </p:grpSpPr>
      <p:sp>
        <p:nvSpPr>
          <p:cNvPr id="182" name="Google Shape;182;p5"/>
          <p:cNvSpPr txBox="1"/>
          <p:nvPr>
            <p:ph type="title"/>
          </p:nvPr>
        </p:nvSpPr>
        <p:spPr>
          <a:xfrm>
            <a:off x="1783745" y="2373325"/>
            <a:ext cx="2610000" cy="36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3" name="Google Shape;183;p5"/>
          <p:cNvSpPr txBox="1"/>
          <p:nvPr>
            <p:ph idx="2" type="title"/>
          </p:nvPr>
        </p:nvSpPr>
        <p:spPr>
          <a:xfrm>
            <a:off x="4750555" y="2373325"/>
            <a:ext cx="2610000" cy="36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4" name="Google Shape;184;p5"/>
          <p:cNvSpPr txBox="1"/>
          <p:nvPr>
            <p:ph idx="1" type="subTitle"/>
          </p:nvPr>
        </p:nvSpPr>
        <p:spPr>
          <a:xfrm>
            <a:off x="4750555" y="2589950"/>
            <a:ext cx="2610000" cy="9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85" name="Google Shape;185;p5"/>
          <p:cNvSpPr txBox="1"/>
          <p:nvPr>
            <p:ph idx="3" type="subTitle"/>
          </p:nvPr>
        </p:nvSpPr>
        <p:spPr>
          <a:xfrm>
            <a:off x="1783445" y="2589950"/>
            <a:ext cx="2610600" cy="91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86" name="Google Shape;186;p5"/>
          <p:cNvSpPr txBox="1"/>
          <p:nvPr>
            <p:ph idx="4"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Clr>
                <a:schemeClr val="lt1"/>
              </a:buClr>
              <a:buSzPts val="3500"/>
              <a:buNone/>
              <a:defRPr>
                <a:solidFill>
                  <a:schemeClr val="lt1"/>
                </a:solidFill>
              </a:defRPr>
            </a:lvl2pPr>
            <a:lvl3pPr lvl="2" rtl="0" algn="ctr">
              <a:spcBef>
                <a:spcPts val="0"/>
              </a:spcBef>
              <a:spcAft>
                <a:spcPts val="0"/>
              </a:spcAft>
              <a:buClr>
                <a:schemeClr val="lt1"/>
              </a:buClr>
              <a:buSzPts val="3500"/>
              <a:buNone/>
              <a:defRPr>
                <a:solidFill>
                  <a:schemeClr val="lt1"/>
                </a:solidFill>
              </a:defRPr>
            </a:lvl3pPr>
            <a:lvl4pPr lvl="3" rtl="0" algn="ctr">
              <a:spcBef>
                <a:spcPts val="0"/>
              </a:spcBef>
              <a:spcAft>
                <a:spcPts val="0"/>
              </a:spcAft>
              <a:buClr>
                <a:schemeClr val="lt1"/>
              </a:buClr>
              <a:buSzPts val="3500"/>
              <a:buNone/>
              <a:defRPr>
                <a:solidFill>
                  <a:schemeClr val="lt1"/>
                </a:solidFill>
              </a:defRPr>
            </a:lvl4pPr>
            <a:lvl5pPr lvl="4" rtl="0" algn="ctr">
              <a:spcBef>
                <a:spcPts val="0"/>
              </a:spcBef>
              <a:spcAft>
                <a:spcPts val="0"/>
              </a:spcAft>
              <a:buClr>
                <a:schemeClr val="lt1"/>
              </a:buClr>
              <a:buSzPts val="3500"/>
              <a:buNone/>
              <a:defRPr>
                <a:solidFill>
                  <a:schemeClr val="lt1"/>
                </a:solidFill>
              </a:defRPr>
            </a:lvl5pPr>
            <a:lvl6pPr lvl="5" rtl="0" algn="ctr">
              <a:spcBef>
                <a:spcPts val="0"/>
              </a:spcBef>
              <a:spcAft>
                <a:spcPts val="0"/>
              </a:spcAft>
              <a:buClr>
                <a:schemeClr val="lt1"/>
              </a:buClr>
              <a:buSzPts val="3500"/>
              <a:buNone/>
              <a:defRPr>
                <a:solidFill>
                  <a:schemeClr val="lt1"/>
                </a:solidFill>
              </a:defRPr>
            </a:lvl6pPr>
            <a:lvl7pPr lvl="6" rtl="0" algn="ctr">
              <a:spcBef>
                <a:spcPts val="0"/>
              </a:spcBef>
              <a:spcAft>
                <a:spcPts val="0"/>
              </a:spcAft>
              <a:buClr>
                <a:schemeClr val="lt1"/>
              </a:buClr>
              <a:buSzPts val="3500"/>
              <a:buNone/>
              <a:defRPr>
                <a:solidFill>
                  <a:schemeClr val="lt1"/>
                </a:solidFill>
              </a:defRPr>
            </a:lvl7pPr>
            <a:lvl8pPr lvl="7" rtl="0" algn="ctr">
              <a:spcBef>
                <a:spcPts val="0"/>
              </a:spcBef>
              <a:spcAft>
                <a:spcPts val="0"/>
              </a:spcAft>
              <a:buClr>
                <a:schemeClr val="lt1"/>
              </a:buClr>
              <a:buSzPts val="3500"/>
              <a:buNone/>
              <a:defRPr>
                <a:solidFill>
                  <a:schemeClr val="lt1"/>
                </a:solidFill>
              </a:defRPr>
            </a:lvl8pPr>
            <a:lvl9pPr lvl="8" rtl="0" algn="ctr">
              <a:spcBef>
                <a:spcPts val="0"/>
              </a:spcBef>
              <a:spcAft>
                <a:spcPts val="0"/>
              </a:spcAft>
              <a:buClr>
                <a:schemeClr val="lt1"/>
              </a:buClr>
              <a:buSzPts val="3500"/>
              <a:buNone/>
              <a:defRPr>
                <a:solidFill>
                  <a:schemeClr val="lt1"/>
                </a:solidFill>
              </a:defRPr>
            </a:lvl9pPr>
          </a:lstStyle>
          <a:p/>
        </p:txBody>
      </p:sp>
      <p:sp>
        <p:nvSpPr>
          <p:cNvPr id="187" name="Google Shape;187;p5"/>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 name="Google Shape;189;p5"/>
          <p:cNvGrpSpPr/>
          <p:nvPr/>
        </p:nvGrpSpPr>
        <p:grpSpPr>
          <a:xfrm flipH="1" rot="1780642">
            <a:off x="-518319" y="3419104"/>
            <a:ext cx="1897033" cy="2037829"/>
            <a:chOff x="7942738" y="3173998"/>
            <a:chExt cx="1897092" cy="2037893"/>
          </a:xfrm>
        </p:grpSpPr>
        <p:grpSp>
          <p:nvGrpSpPr>
            <p:cNvPr id="190" name="Google Shape;190;p5"/>
            <p:cNvGrpSpPr/>
            <p:nvPr/>
          </p:nvGrpSpPr>
          <p:grpSpPr>
            <a:xfrm rot="2224707">
              <a:off x="8236406" y="3425942"/>
              <a:ext cx="1309757" cy="1413406"/>
              <a:chOff x="-741850" y="3728650"/>
              <a:chExt cx="1309775" cy="1413425"/>
            </a:xfrm>
          </p:grpSpPr>
          <p:sp>
            <p:nvSpPr>
              <p:cNvPr id="191" name="Google Shape;191;p5"/>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5"/>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5"/>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5"/>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 name="Google Shape;197;p5"/>
            <p:cNvGrpSpPr/>
            <p:nvPr/>
          </p:nvGrpSpPr>
          <p:grpSpPr>
            <a:xfrm rot="-276419">
              <a:off x="8086370" y="4220515"/>
              <a:ext cx="887095" cy="957296"/>
              <a:chOff x="-741850" y="3728650"/>
              <a:chExt cx="1309775" cy="1413425"/>
            </a:xfrm>
          </p:grpSpPr>
          <p:sp>
            <p:nvSpPr>
              <p:cNvPr id="198" name="Google Shape;198;p5"/>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5"/>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5"/>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5"/>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3" name="Google Shape;203;p5"/>
          <p:cNvGrpSpPr/>
          <p:nvPr/>
        </p:nvGrpSpPr>
        <p:grpSpPr>
          <a:xfrm>
            <a:off x="7712301" y="3342873"/>
            <a:ext cx="1897092" cy="2037893"/>
            <a:chOff x="7942738" y="3173998"/>
            <a:chExt cx="1897092" cy="2037893"/>
          </a:xfrm>
        </p:grpSpPr>
        <p:grpSp>
          <p:nvGrpSpPr>
            <p:cNvPr id="204" name="Google Shape;204;p5"/>
            <p:cNvGrpSpPr/>
            <p:nvPr/>
          </p:nvGrpSpPr>
          <p:grpSpPr>
            <a:xfrm rot="2224707">
              <a:off x="8236406" y="3425942"/>
              <a:ext cx="1309757" cy="1413406"/>
              <a:chOff x="-741850" y="3728650"/>
              <a:chExt cx="1309775" cy="1413425"/>
            </a:xfrm>
          </p:grpSpPr>
          <p:sp>
            <p:nvSpPr>
              <p:cNvPr id="205" name="Google Shape;205;p5"/>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5"/>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5"/>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5"/>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5"/>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5"/>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 name="Google Shape;211;p5"/>
            <p:cNvGrpSpPr/>
            <p:nvPr/>
          </p:nvGrpSpPr>
          <p:grpSpPr>
            <a:xfrm rot="-276419">
              <a:off x="8086370" y="4220515"/>
              <a:ext cx="887095" cy="957296"/>
              <a:chOff x="-741850" y="3728650"/>
              <a:chExt cx="1309775" cy="1413425"/>
            </a:xfrm>
          </p:grpSpPr>
          <p:sp>
            <p:nvSpPr>
              <p:cNvPr id="212" name="Google Shape;212;p5"/>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7" name="Google Shape;217;p5"/>
          <p:cNvGrpSpPr/>
          <p:nvPr/>
        </p:nvGrpSpPr>
        <p:grpSpPr>
          <a:xfrm>
            <a:off x="267166" y="1885440"/>
            <a:ext cx="452842" cy="457428"/>
            <a:chOff x="4930475" y="612100"/>
            <a:chExt cx="317650" cy="320575"/>
          </a:xfrm>
        </p:grpSpPr>
        <p:sp>
          <p:nvSpPr>
            <p:cNvPr id="218" name="Google Shape;218;p5"/>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5"/>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5"/>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5"/>
          <p:cNvGrpSpPr/>
          <p:nvPr/>
        </p:nvGrpSpPr>
        <p:grpSpPr>
          <a:xfrm>
            <a:off x="180957" y="914462"/>
            <a:ext cx="625268" cy="640072"/>
            <a:chOff x="3100450" y="1022475"/>
            <a:chExt cx="438600" cy="448575"/>
          </a:xfrm>
        </p:grpSpPr>
        <p:sp>
          <p:nvSpPr>
            <p:cNvPr id="224" name="Google Shape;224;p5"/>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5"/>
          <p:cNvGrpSpPr/>
          <p:nvPr/>
        </p:nvGrpSpPr>
        <p:grpSpPr>
          <a:xfrm>
            <a:off x="188391" y="153750"/>
            <a:ext cx="897273" cy="429782"/>
            <a:chOff x="3863100" y="581575"/>
            <a:chExt cx="629400" cy="301200"/>
          </a:xfrm>
        </p:grpSpPr>
        <p:sp>
          <p:nvSpPr>
            <p:cNvPr id="229" name="Google Shape;229;p5"/>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 name="Google Shape;234;p5"/>
          <p:cNvSpPr/>
          <p:nvPr/>
        </p:nvSpPr>
        <p:spPr>
          <a:xfrm>
            <a:off x="86463" y="7020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298863" y="27390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 name="Google Shape;236;p5"/>
          <p:cNvGrpSpPr/>
          <p:nvPr/>
        </p:nvGrpSpPr>
        <p:grpSpPr>
          <a:xfrm>
            <a:off x="8341272" y="272245"/>
            <a:ext cx="686355" cy="534517"/>
            <a:chOff x="6041275" y="492925"/>
            <a:chExt cx="481450" cy="374600"/>
          </a:xfrm>
        </p:grpSpPr>
        <p:sp>
          <p:nvSpPr>
            <p:cNvPr id="237" name="Google Shape;237;p5"/>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5"/>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5"/>
          <p:cNvGrpSpPr/>
          <p:nvPr/>
        </p:nvGrpSpPr>
        <p:grpSpPr>
          <a:xfrm>
            <a:off x="8481101" y="132226"/>
            <a:ext cx="662904" cy="573043"/>
            <a:chOff x="6698825" y="1054200"/>
            <a:chExt cx="465000" cy="401600"/>
          </a:xfrm>
        </p:grpSpPr>
        <p:sp>
          <p:nvSpPr>
            <p:cNvPr id="245" name="Google Shape;245;p5"/>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5"/>
          <p:cNvSpPr/>
          <p:nvPr/>
        </p:nvSpPr>
        <p:spPr>
          <a:xfrm>
            <a:off x="8780338" y="15545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8633488" y="25104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5"/>
          <p:cNvGrpSpPr/>
          <p:nvPr/>
        </p:nvGrpSpPr>
        <p:grpSpPr>
          <a:xfrm>
            <a:off x="8288791" y="1766915"/>
            <a:ext cx="452842" cy="457428"/>
            <a:chOff x="4930475" y="612100"/>
            <a:chExt cx="317650" cy="320575"/>
          </a:xfrm>
        </p:grpSpPr>
        <p:sp>
          <p:nvSpPr>
            <p:cNvPr id="252" name="Google Shape;252;p5"/>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5"/>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5"/>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5"/>
          <p:cNvSpPr/>
          <p:nvPr/>
        </p:nvSpPr>
        <p:spPr>
          <a:xfrm>
            <a:off x="4307863" y="1322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8" name="Shape 258"/>
        <p:cNvGrpSpPr/>
        <p:nvPr/>
      </p:nvGrpSpPr>
      <p:grpSpPr>
        <a:xfrm>
          <a:off x="0" y="0"/>
          <a:ext cx="0" cy="0"/>
          <a:chOff x="0" y="0"/>
          <a:chExt cx="0" cy="0"/>
        </a:xfrm>
      </p:grpSpPr>
      <p:sp>
        <p:nvSpPr>
          <p:cNvPr id="259" name="Google Shape;259;p6"/>
          <p:cNvSpPr txBox="1"/>
          <p:nvPr>
            <p:ph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Clr>
                <a:schemeClr val="lt1"/>
              </a:buClr>
              <a:buSzPts val="3500"/>
              <a:buNone/>
              <a:defRPr>
                <a:solidFill>
                  <a:schemeClr val="lt1"/>
                </a:solidFill>
              </a:defRPr>
            </a:lvl2pPr>
            <a:lvl3pPr lvl="2" rtl="0" algn="ctr">
              <a:spcBef>
                <a:spcPts val="0"/>
              </a:spcBef>
              <a:spcAft>
                <a:spcPts val="0"/>
              </a:spcAft>
              <a:buClr>
                <a:schemeClr val="lt1"/>
              </a:buClr>
              <a:buSzPts val="3500"/>
              <a:buNone/>
              <a:defRPr>
                <a:solidFill>
                  <a:schemeClr val="lt1"/>
                </a:solidFill>
              </a:defRPr>
            </a:lvl3pPr>
            <a:lvl4pPr lvl="3" rtl="0" algn="ctr">
              <a:spcBef>
                <a:spcPts val="0"/>
              </a:spcBef>
              <a:spcAft>
                <a:spcPts val="0"/>
              </a:spcAft>
              <a:buClr>
                <a:schemeClr val="lt1"/>
              </a:buClr>
              <a:buSzPts val="3500"/>
              <a:buNone/>
              <a:defRPr>
                <a:solidFill>
                  <a:schemeClr val="lt1"/>
                </a:solidFill>
              </a:defRPr>
            </a:lvl4pPr>
            <a:lvl5pPr lvl="4" rtl="0" algn="ctr">
              <a:spcBef>
                <a:spcPts val="0"/>
              </a:spcBef>
              <a:spcAft>
                <a:spcPts val="0"/>
              </a:spcAft>
              <a:buClr>
                <a:schemeClr val="lt1"/>
              </a:buClr>
              <a:buSzPts val="3500"/>
              <a:buNone/>
              <a:defRPr>
                <a:solidFill>
                  <a:schemeClr val="lt1"/>
                </a:solidFill>
              </a:defRPr>
            </a:lvl5pPr>
            <a:lvl6pPr lvl="5" rtl="0" algn="ctr">
              <a:spcBef>
                <a:spcPts val="0"/>
              </a:spcBef>
              <a:spcAft>
                <a:spcPts val="0"/>
              </a:spcAft>
              <a:buClr>
                <a:schemeClr val="lt1"/>
              </a:buClr>
              <a:buSzPts val="3500"/>
              <a:buNone/>
              <a:defRPr>
                <a:solidFill>
                  <a:schemeClr val="lt1"/>
                </a:solidFill>
              </a:defRPr>
            </a:lvl6pPr>
            <a:lvl7pPr lvl="6" rtl="0" algn="ctr">
              <a:spcBef>
                <a:spcPts val="0"/>
              </a:spcBef>
              <a:spcAft>
                <a:spcPts val="0"/>
              </a:spcAft>
              <a:buClr>
                <a:schemeClr val="lt1"/>
              </a:buClr>
              <a:buSzPts val="3500"/>
              <a:buNone/>
              <a:defRPr>
                <a:solidFill>
                  <a:schemeClr val="lt1"/>
                </a:solidFill>
              </a:defRPr>
            </a:lvl7pPr>
            <a:lvl8pPr lvl="7" rtl="0" algn="ctr">
              <a:spcBef>
                <a:spcPts val="0"/>
              </a:spcBef>
              <a:spcAft>
                <a:spcPts val="0"/>
              </a:spcAft>
              <a:buClr>
                <a:schemeClr val="lt1"/>
              </a:buClr>
              <a:buSzPts val="3500"/>
              <a:buNone/>
              <a:defRPr>
                <a:solidFill>
                  <a:schemeClr val="lt1"/>
                </a:solidFill>
              </a:defRPr>
            </a:lvl8pPr>
            <a:lvl9pPr lvl="8" rtl="0" algn="ctr">
              <a:spcBef>
                <a:spcPts val="0"/>
              </a:spcBef>
              <a:spcAft>
                <a:spcPts val="0"/>
              </a:spcAft>
              <a:buClr>
                <a:schemeClr val="lt1"/>
              </a:buClr>
              <a:buSzPts val="3500"/>
              <a:buNone/>
              <a:defRPr>
                <a:solidFill>
                  <a:schemeClr val="lt1"/>
                </a:solidFill>
              </a:defRPr>
            </a:lvl9pPr>
          </a:lstStyle>
          <a:p/>
        </p:txBody>
      </p:sp>
      <p:sp>
        <p:nvSpPr>
          <p:cNvPr id="260" name="Google Shape;260;p6"/>
          <p:cNvSpPr/>
          <p:nvPr/>
        </p:nvSpPr>
        <p:spPr>
          <a:xfrm rot="10800000">
            <a:off x="-170633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6"/>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 name="Google Shape;262;p6"/>
          <p:cNvGrpSpPr/>
          <p:nvPr/>
        </p:nvGrpSpPr>
        <p:grpSpPr>
          <a:xfrm flipH="1" rot="-1085261">
            <a:off x="-33368" y="3411623"/>
            <a:ext cx="911007" cy="1824204"/>
            <a:chOff x="-303325" y="2748725"/>
            <a:chExt cx="1195950" cy="2394775"/>
          </a:xfrm>
        </p:grpSpPr>
        <p:sp>
          <p:nvSpPr>
            <p:cNvPr id="263" name="Google Shape;263;p6"/>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6"/>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6"/>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6"/>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 name="Google Shape;267;p6"/>
          <p:cNvGrpSpPr/>
          <p:nvPr/>
        </p:nvGrpSpPr>
        <p:grpSpPr>
          <a:xfrm flipH="1" rot="-1085261">
            <a:off x="8316894" y="3398323"/>
            <a:ext cx="911007" cy="1824204"/>
            <a:chOff x="-303325" y="2748725"/>
            <a:chExt cx="1195950" cy="2394775"/>
          </a:xfrm>
        </p:grpSpPr>
        <p:sp>
          <p:nvSpPr>
            <p:cNvPr id="268" name="Google Shape;268;p6"/>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6"/>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6"/>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6"/>
          <p:cNvGrpSpPr/>
          <p:nvPr/>
        </p:nvGrpSpPr>
        <p:grpSpPr>
          <a:xfrm>
            <a:off x="122147" y="1276907"/>
            <a:ext cx="686355" cy="534517"/>
            <a:chOff x="6041275" y="492925"/>
            <a:chExt cx="481450" cy="374600"/>
          </a:xfrm>
        </p:grpSpPr>
        <p:sp>
          <p:nvSpPr>
            <p:cNvPr id="273" name="Google Shape;273;p6"/>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6"/>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6"/>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6"/>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 name="Google Shape;280;p6"/>
          <p:cNvSpPr/>
          <p:nvPr/>
        </p:nvSpPr>
        <p:spPr>
          <a:xfrm>
            <a:off x="219525" y="23745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 name="Google Shape;281;p6"/>
          <p:cNvGrpSpPr/>
          <p:nvPr/>
        </p:nvGrpSpPr>
        <p:grpSpPr>
          <a:xfrm>
            <a:off x="554491" y="2586940"/>
            <a:ext cx="452842" cy="457428"/>
            <a:chOff x="4930475" y="612100"/>
            <a:chExt cx="317650" cy="320575"/>
          </a:xfrm>
        </p:grpSpPr>
        <p:sp>
          <p:nvSpPr>
            <p:cNvPr id="282" name="Google Shape;282;p6"/>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6"/>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6"/>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6"/>
          <p:cNvGrpSpPr/>
          <p:nvPr/>
        </p:nvGrpSpPr>
        <p:grpSpPr>
          <a:xfrm>
            <a:off x="3636616" y="-12788"/>
            <a:ext cx="897273" cy="429782"/>
            <a:chOff x="3863100" y="581575"/>
            <a:chExt cx="629400" cy="301200"/>
          </a:xfrm>
        </p:grpSpPr>
        <p:sp>
          <p:nvSpPr>
            <p:cNvPr id="288" name="Google Shape;288;p6"/>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6"/>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6"/>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6"/>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 name="Google Shape;293;p6"/>
          <p:cNvSpPr/>
          <p:nvPr/>
        </p:nvSpPr>
        <p:spPr>
          <a:xfrm>
            <a:off x="1257288" y="958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6"/>
          <p:cNvGrpSpPr/>
          <p:nvPr/>
        </p:nvGrpSpPr>
        <p:grpSpPr>
          <a:xfrm>
            <a:off x="8218713" y="2900089"/>
            <a:ext cx="662904" cy="573043"/>
            <a:chOff x="6698825" y="1054200"/>
            <a:chExt cx="465000" cy="401600"/>
          </a:xfrm>
        </p:grpSpPr>
        <p:sp>
          <p:nvSpPr>
            <p:cNvPr id="295" name="Google Shape;295;p6"/>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6"/>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6"/>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 name="Google Shape;299;p6"/>
          <p:cNvSpPr/>
          <p:nvPr/>
        </p:nvSpPr>
        <p:spPr>
          <a:xfrm>
            <a:off x="8669213" y="175096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8619013" y="25357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6"/>
          <p:cNvGrpSpPr/>
          <p:nvPr/>
        </p:nvGrpSpPr>
        <p:grpSpPr>
          <a:xfrm>
            <a:off x="8572470" y="125337"/>
            <a:ext cx="625268" cy="640072"/>
            <a:chOff x="3100450" y="1022475"/>
            <a:chExt cx="438600" cy="448575"/>
          </a:xfrm>
        </p:grpSpPr>
        <p:sp>
          <p:nvSpPr>
            <p:cNvPr id="302" name="Google Shape;302;p6"/>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6"/>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6"/>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6" name="Shape 306"/>
        <p:cNvGrpSpPr/>
        <p:nvPr/>
      </p:nvGrpSpPr>
      <p:grpSpPr>
        <a:xfrm>
          <a:off x="0" y="0"/>
          <a:ext cx="0" cy="0"/>
          <a:chOff x="0" y="0"/>
          <a:chExt cx="0" cy="0"/>
        </a:xfrm>
      </p:grpSpPr>
      <p:sp>
        <p:nvSpPr>
          <p:cNvPr id="307" name="Google Shape;307;p7"/>
          <p:cNvSpPr txBox="1"/>
          <p:nvPr>
            <p:ph idx="1" type="body"/>
          </p:nvPr>
        </p:nvSpPr>
        <p:spPr>
          <a:xfrm>
            <a:off x="713614" y="1457300"/>
            <a:ext cx="4668000" cy="21945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Clr>
                <a:schemeClr val="accent5"/>
              </a:buClr>
              <a:buSzPts val="1600"/>
              <a:buFont typeface="Nunito Light"/>
              <a:buChar char="●"/>
              <a:defRPr/>
            </a:lvl1pPr>
            <a:lvl2pPr indent="-330200" lvl="1" marL="914400" rtl="0">
              <a:lnSpc>
                <a:spcPct val="100000"/>
              </a:lnSpc>
              <a:spcBef>
                <a:spcPts val="0"/>
              </a:spcBef>
              <a:spcAft>
                <a:spcPts val="0"/>
              </a:spcAft>
              <a:buSzPts val="1600"/>
              <a:buFont typeface="Nunito Light"/>
              <a:buChar char="○"/>
              <a:defRPr/>
            </a:lvl2pPr>
            <a:lvl3pPr indent="-323850" lvl="2" marL="1371600" rtl="0">
              <a:lnSpc>
                <a:spcPct val="100000"/>
              </a:lnSpc>
              <a:spcBef>
                <a:spcPts val="1600"/>
              </a:spcBef>
              <a:spcAft>
                <a:spcPts val="0"/>
              </a:spcAft>
              <a:buSzPts val="1500"/>
              <a:buFont typeface="Nunito Light"/>
              <a:buChar char="■"/>
              <a:defRPr/>
            </a:lvl3pPr>
            <a:lvl4pPr indent="-323850" lvl="3" marL="1828800" rtl="0">
              <a:lnSpc>
                <a:spcPct val="100000"/>
              </a:lnSpc>
              <a:spcBef>
                <a:spcPts val="1600"/>
              </a:spcBef>
              <a:spcAft>
                <a:spcPts val="0"/>
              </a:spcAft>
              <a:buSzPts val="1500"/>
              <a:buFont typeface="Nunito Light"/>
              <a:buChar char="●"/>
              <a:defRPr/>
            </a:lvl4pPr>
            <a:lvl5pPr indent="-317500" lvl="4" marL="2286000" rtl="0">
              <a:lnSpc>
                <a:spcPct val="100000"/>
              </a:lnSpc>
              <a:spcBef>
                <a:spcPts val="1600"/>
              </a:spcBef>
              <a:spcAft>
                <a:spcPts val="0"/>
              </a:spcAft>
              <a:buSzPts val="1400"/>
              <a:buFont typeface="Nunito Light"/>
              <a:buChar char="○"/>
              <a:defRPr/>
            </a:lvl5pPr>
            <a:lvl6pPr indent="-317500" lvl="5" marL="2743200" rtl="0">
              <a:lnSpc>
                <a:spcPct val="100000"/>
              </a:lnSpc>
              <a:spcBef>
                <a:spcPts val="1600"/>
              </a:spcBef>
              <a:spcAft>
                <a:spcPts val="0"/>
              </a:spcAft>
              <a:buSzPts val="1400"/>
              <a:buFont typeface="Nunito Light"/>
              <a:buChar char="■"/>
              <a:defRPr/>
            </a:lvl6pPr>
            <a:lvl7pPr indent="-311150" lvl="6" marL="3200400" rtl="0">
              <a:lnSpc>
                <a:spcPct val="100000"/>
              </a:lnSpc>
              <a:spcBef>
                <a:spcPts val="1600"/>
              </a:spcBef>
              <a:spcAft>
                <a:spcPts val="0"/>
              </a:spcAft>
              <a:buSzPts val="1300"/>
              <a:buFont typeface="Nunito Light"/>
              <a:buChar char="●"/>
              <a:defRPr/>
            </a:lvl7pPr>
            <a:lvl8pPr indent="-311150" lvl="7" marL="3657600" rtl="0">
              <a:lnSpc>
                <a:spcPct val="100000"/>
              </a:lnSpc>
              <a:spcBef>
                <a:spcPts val="1600"/>
              </a:spcBef>
              <a:spcAft>
                <a:spcPts val="0"/>
              </a:spcAft>
              <a:buSzPts val="1300"/>
              <a:buFont typeface="Nunito Light"/>
              <a:buChar char="○"/>
              <a:defRPr/>
            </a:lvl8pPr>
            <a:lvl9pPr indent="-317500" lvl="8" marL="4114800" rtl="0">
              <a:lnSpc>
                <a:spcPct val="100000"/>
              </a:lnSpc>
              <a:spcBef>
                <a:spcPts val="1600"/>
              </a:spcBef>
              <a:spcAft>
                <a:spcPts val="1600"/>
              </a:spcAft>
              <a:buSzPts val="1400"/>
              <a:buFont typeface="Nunito Light"/>
              <a:buChar char="■"/>
              <a:defRPr/>
            </a:lvl9pPr>
          </a:lstStyle>
          <a:p/>
        </p:txBody>
      </p:sp>
      <p:sp>
        <p:nvSpPr>
          <p:cNvPr id="308" name="Google Shape;308;p7"/>
          <p:cNvSpPr txBox="1"/>
          <p:nvPr>
            <p:ph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309" name="Google Shape;309;p7"/>
          <p:cNvSpPr/>
          <p:nvPr/>
        </p:nvSpPr>
        <p:spPr>
          <a:xfrm>
            <a:off x="649906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 name="Google Shape;311;p7"/>
          <p:cNvGrpSpPr/>
          <p:nvPr/>
        </p:nvGrpSpPr>
        <p:grpSpPr>
          <a:xfrm flipH="1" rot="-1709568">
            <a:off x="-29184" y="3351650"/>
            <a:ext cx="911036" cy="1824262"/>
            <a:chOff x="-303325" y="2748725"/>
            <a:chExt cx="1195950" cy="2394775"/>
          </a:xfrm>
        </p:grpSpPr>
        <p:sp>
          <p:nvSpPr>
            <p:cNvPr id="312" name="Google Shape;312;p7"/>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7"/>
          <p:cNvGrpSpPr/>
          <p:nvPr/>
        </p:nvGrpSpPr>
        <p:grpSpPr>
          <a:xfrm rot="-916302">
            <a:off x="7787172" y="3244494"/>
            <a:ext cx="1897117" cy="2037919"/>
            <a:chOff x="7942738" y="3173998"/>
            <a:chExt cx="1897092" cy="2037893"/>
          </a:xfrm>
        </p:grpSpPr>
        <p:grpSp>
          <p:nvGrpSpPr>
            <p:cNvPr id="317" name="Google Shape;317;p7"/>
            <p:cNvGrpSpPr/>
            <p:nvPr/>
          </p:nvGrpSpPr>
          <p:grpSpPr>
            <a:xfrm rot="2224707">
              <a:off x="8236406" y="3425942"/>
              <a:ext cx="1309757" cy="1413406"/>
              <a:chOff x="-741850" y="3728650"/>
              <a:chExt cx="1309775" cy="1413425"/>
            </a:xfrm>
          </p:grpSpPr>
          <p:sp>
            <p:nvSpPr>
              <p:cNvPr id="318" name="Google Shape;318;p7"/>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7"/>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7"/>
            <p:cNvGrpSpPr/>
            <p:nvPr/>
          </p:nvGrpSpPr>
          <p:grpSpPr>
            <a:xfrm rot="-276419">
              <a:off x="8086370" y="4220515"/>
              <a:ext cx="887095" cy="957296"/>
              <a:chOff x="-741850" y="3728650"/>
              <a:chExt cx="1309775" cy="1413425"/>
            </a:xfrm>
          </p:grpSpPr>
          <p:sp>
            <p:nvSpPr>
              <p:cNvPr id="325" name="Google Shape;325;p7"/>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 name="Google Shape;330;p7"/>
          <p:cNvGrpSpPr/>
          <p:nvPr/>
        </p:nvGrpSpPr>
        <p:grpSpPr>
          <a:xfrm>
            <a:off x="8206997" y="219632"/>
            <a:ext cx="686355" cy="534517"/>
            <a:chOff x="6041275" y="492925"/>
            <a:chExt cx="481450" cy="374600"/>
          </a:xfrm>
        </p:grpSpPr>
        <p:sp>
          <p:nvSpPr>
            <p:cNvPr id="331" name="Google Shape;331;p7"/>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7"/>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7"/>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7"/>
          <p:cNvGrpSpPr/>
          <p:nvPr/>
        </p:nvGrpSpPr>
        <p:grpSpPr>
          <a:xfrm>
            <a:off x="132138" y="1357976"/>
            <a:ext cx="662904" cy="573043"/>
            <a:chOff x="6698825" y="1054200"/>
            <a:chExt cx="465000" cy="401600"/>
          </a:xfrm>
        </p:grpSpPr>
        <p:sp>
          <p:nvSpPr>
            <p:cNvPr id="339" name="Google Shape;339;p7"/>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7"/>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7"/>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7"/>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 name="Google Shape;343;p7"/>
          <p:cNvSpPr/>
          <p:nvPr/>
        </p:nvSpPr>
        <p:spPr>
          <a:xfrm>
            <a:off x="219525" y="23745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 name="Google Shape;344;p7"/>
          <p:cNvGrpSpPr/>
          <p:nvPr/>
        </p:nvGrpSpPr>
        <p:grpSpPr>
          <a:xfrm>
            <a:off x="355666" y="365740"/>
            <a:ext cx="452842" cy="457428"/>
            <a:chOff x="4930475" y="612100"/>
            <a:chExt cx="317650" cy="320575"/>
          </a:xfrm>
        </p:grpSpPr>
        <p:sp>
          <p:nvSpPr>
            <p:cNvPr id="345" name="Google Shape;345;p7"/>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7"/>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7"/>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 name="Google Shape;350;p7"/>
          <p:cNvSpPr/>
          <p:nvPr/>
        </p:nvSpPr>
        <p:spPr>
          <a:xfrm>
            <a:off x="132150" y="1533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7"/>
          <p:cNvSpPr/>
          <p:nvPr/>
        </p:nvSpPr>
        <p:spPr>
          <a:xfrm>
            <a:off x="6556413" y="526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7"/>
          <p:cNvGrpSpPr/>
          <p:nvPr/>
        </p:nvGrpSpPr>
        <p:grpSpPr>
          <a:xfrm>
            <a:off x="8569720" y="1076612"/>
            <a:ext cx="625268" cy="640072"/>
            <a:chOff x="3100450" y="1022475"/>
            <a:chExt cx="438600" cy="448575"/>
          </a:xfrm>
        </p:grpSpPr>
        <p:sp>
          <p:nvSpPr>
            <p:cNvPr id="353" name="Google Shape;353;p7"/>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7"/>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7"/>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7"/>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 name="Google Shape;357;p7"/>
          <p:cNvSpPr/>
          <p:nvPr/>
        </p:nvSpPr>
        <p:spPr>
          <a:xfrm>
            <a:off x="8776163" y="24655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8" name="Shape 358"/>
        <p:cNvGrpSpPr/>
        <p:nvPr/>
      </p:nvGrpSpPr>
      <p:grpSpPr>
        <a:xfrm>
          <a:off x="0" y="0"/>
          <a:ext cx="0" cy="0"/>
          <a:chOff x="0" y="0"/>
          <a:chExt cx="0" cy="0"/>
        </a:xfrm>
      </p:grpSpPr>
      <p:sp>
        <p:nvSpPr>
          <p:cNvPr id="359" name="Google Shape;359;p8"/>
          <p:cNvSpPr txBox="1"/>
          <p:nvPr>
            <p:ph type="title"/>
          </p:nvPr>
        </p:nvSpPr>
        <p:spPr>
          <a:xfrm>
            <a:off x="996750" y="1101300"/>
            <a:ext cx="7150500" cy="217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60" name="Google Shape;360;p8"/>
          <p:cNvSpPr/>
          <p:nvPr/>
        </p:nvSpPr>
        <p:spPr>
          <a:xfrm flipH="1" rot="10800000">
            <a:off x="649906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 name="Google Shape;362;p8"/>
          <p:cNvGrpSpPr/>
          <p:nvPr/>
        </p:nvGrpSpPr>
        <p:grpSpPr>
          <a:xfrm flipH="1">
            <a:off x="-302400" y="2819325"/>
            <a:ext cx="1634475" cy="2394775"/>
            <a:chOff x="-741850" y="2748725"/>
            <a:chExt cx="1634475" cy="2394775"/>
          </a:xfrm>
        </p:grpSpPr>
        <p:sp>
          <p:nvSpPr>
            <p:cNvPr id="363" name="Google Shape;363;p8"/>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 name="Google Shape;371;p8"/>
          <p:cNvGrpSpPr/>
          <p:nvPr/>
        </p:nvGrpSpPr>
        <p:grpSpPr>
          <a:xfrm>
            <a:off x="8095138" y="3250198"/>
            <a:ext cx="1897092" cy="2037893"/>
            <a:chOff x="7942738" y="3173998"/>
            <a:chExt cx="1897092" cy="2037893"/>
          </a:xfrm>
        </p:grpSpPr>
        <p:grpSp>
          <p:nvGrpSpPr>
            <p:cNvPr id="372" name="Google Shape;372;p8"/>
            <p:cNvGrpSpPr/>
            <p:nvPr/>
          </p:nvGrpSpPr>
          <p:grpSpPr>
            <a:xfrm rot="2224707">
              <a:off x="8236406" y="3425942"/>
              <a:ext cx="1309757" cy="1413406"/>
              <a:chOff x="-741850" y="3728650"/>
              <a:chExt cx="1309775" cy="1413425"/>
            </a:xfrm>
          </p:grpSpPr>
          <p:sp>
            <p:nvSpPr>
              <p:cNvPr id="373" name="Google Shape;373;p8"/>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8"/>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 name="Google Shape;379;p8"/>
            <p:cNvGrpSpPr/>
            <p:nvPr/>
          </p:nvGrpSpPr>
          <p:grpSpPr>
            <a:xfrm rot="-276419">
              <a:off x="8086370" y="4220515"/>
              <a:ext cx="887095" cy="957296"/>
              <a:chOff x="-741850" y="3728650"/>
              <a:chExt cx="1309775" cy="1413425"/>
            </a:xfrm>
          </p:grpSpPr>
          <p:sp>
            <p:nvSpPr>
              <p:cNvPr id="380" name="Google Shape;380;p8"/>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8"/>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 name="Google Shape;385;p8"/>
          <p:cNvGrpSpPr/>
          <p:nvPr/>
        </p:nvGrpSpPr>
        <p:grpSpPr>
          <a:xfrm>
            <a:off x="8373520" y="1870724"/>
            <a:ext cx="625268" cy="640072"/>
            <a:chOff x="3100450" y="1022475"/>
            <a:chExt cx="438600" cy="448575"/>
          </a:xfrm>
        </p:grpSpPr>
        <p:sp>
          <p:nvSpPr>
            <p:cNvPr id="386" name="Google Shape;386;p8"/>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 name="Google Shape;390;p8"/>
          <p:cNvGrpSpPr/>
          <p:nvPr/>
        </p:nvGrpSpPr>
        <p:grpSpPr>
          <a:xfrm>
            <a:off x="1532163" y="84726"/>
            <a:ext cx="662904" cy="573043"/>
            <a:chOff x="6698825" y="1054200"/>
            <a:chExt cx="465000" cy="401600"/>
          </a:xfrm>
        </p:grpSpPr>
        <p:sp>
          <p:nvSpPr>
            <p:cNvPr id="391" name="Google Shape;391;p8"/>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8"/>
          <p:cNvSpPr/>
          <p:nvPr/>
        </p:nvSpPr>
        <p:spPr>
          <a:xfrm>
            <a:off x="3714813" y="13586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a:off x="1152975" y="14570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 name="Google Shape;397;p8"/>
          <p:cNvGrpSpPr/>
          <p:nvPr/>
        </p:nvGrpSpPr>
        <p:grpSpPr>
          <a:xfrm>
            <a:off x="238903" y="256340"/>
            <a:ext cx="452842" cy="457428"/>
            <a:chOff x="4930475" y="612100"/>
            <a:chExt cx="317650" cy="320575"/>
          </a:xfrm>
        </p:grpSpPr>
        <p:sp>
          <p:nvSpPr>
            <p:cNvPr id="398" name="Google Shape;398;p8"/>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8"/>
          <p:cNvGrpSpPr/>
          <p:nvPr/>
        </p:nvGrpSpPr>
        <p:grpSpPr>
          <a:xfrm>
            <a:off x="8147241" y="2791475"/>
            <a:ext cx="897273" cy="429782"/>
            <a:chOff x="3863100" y="581575"/>
            <a:chExt cx="629400" cy="301200"/>
          </a:xfrm>
        </p:grpSpPr>
        <p:sp>
          <p:nvSpPr>
            <p:cNvPr id="404" name="Google Shape;404;p8"/>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 name="Google Shape;409;p8"/>
          <p:cNvSpPr/>
          <p:nvPr/>
        </p:nvSpPr>
        <p:spPr>
          <a:xfrm>
            <a:off x="8620900" y="12939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a:off x="7811275" y="847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 name="Google Shape;411;p8"/>
          <p:cNvGrpSpPr/>
          <p:nvPr/>
        </p:nvGrpSpPr>
        <p:grpSpPr>
          <a:xfrm>
            <a:off x="122147" y="1553132"/>
            <a:ext cx="686355" cy="534517"/>
            <a:chOff x="6041275" y="492925"/>
            <a:chExt cx="481450" cy="374600"/>
          </a:xfrm>
        </p:grpSpPr>
        <p:sp>
          <p:nvSpPr>
            <p:cNvPr id="412" name="Google Shape;412;p8"/>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8"/>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 name="Google Shape;419;p8"/>
          <p:cNvSpPr/>
          <p:nvPr/>
        </p:nvSpPr>
        <p:spPr>
          <a:xfrm>
            <a:off x="238900" y="10272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a:off x="122138" y="25107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1" name="Shape 421"/>
        <p:cNvGrpSpPr/>
        <p:nvPr/>
      </p:nvGrpSpPr>
      <p:grpSpPr>
        <a:xfrm>
          <a:off x="0" y="0"/>
          <a:ext cx="0" cy="0"/>
          <a:chOff x="0" y="0"/>
          <a:chExt cx="0" cy="0"/>
        </a:xfrm>
      </p:grpSpPr>
      <p:sp>
        <p:nvSpPr>
          <p:cNvPr id="422" name="Google Shape;422;p9"/>
          <p:cNvSpPr txBox="1"/>
          <p:nvPr>
            <p:ph type="title"/>
          </p:nvPr>
        </p:nvSpPr>
        <p:spPr>
          <a:xfrm>
            <a:off x="713250" y="1473900"/>
            <a:ext cx="7717500" cy="822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6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3" name="Google Shape;423;p9"/>
          <p:cNvSpPr txBox="1"/>
          <p:nvPr>
            <p:ph idx="1" type="subTitle"/>
          </p:nvPr>
        </p:nvSpPr>
        <p:spPr>
          <a:xfrm>
            <a:off x="713250" y="2298000"/>
            <a:ext cx="7717500" cy="914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4" name="Google Shape;424;p9"/>
          <p:cNvSpPr/>
          <p:nvPr/>
        </p:nvSpPr>
        <p:spPr>
          <a:xfrm rot="10800000">
            <a:off x="-1706335" y="-162927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9"/>
          <p:cNvSpPr/>
          <p:nvPr/>
        </p:nvSpPr>
        <p:spPr>
          <a:xfrm>
            <a:off x="649906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 name="Google Shape;426;p9"/>
          <p:cNvGrpSpPr/>
          <p:nvPr/>
        </p:nvGrpSpPr>
        <p:grpSpPr>
          <a:xfrm flipH="1">
            <a:off x="-302400" y="2819325"/>
            <a:ext cx="1634475" cy="2394775"/>
            <a:chOff x="-741850" y="2748725"/>
            <a:chExt cx="1634475" cy="2394775"/>
          </a:xfrm>
        </p:grpSpPr>
        <p:sp>
          <p:nvSpPr>
            <p:cNvPr id="427" name="Google Shape;427;p9"/>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9"/>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9"/>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9"/>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9"/>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9"/>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9"/>
            <p:cNvSpPr/>
            <p:nvPr/>
          </p:nvSpPr>
          <p:spPr>
            <a:xfrm>
              <a:off x="-303325" y="2748725"/>
              <a:ext cx="1195950" cy="2394775"/>
            </a:xfrm>
            <a:custGeom>
              <a:rect b="b" l="l" r="r" t="t"/>
              <a:pathLst>
                <a:path extrusionOk="0" h="95791" w="47838">
                  <a:moveTo>
                    <a:pt x="3103" y="0"/>
                  </a:moveTo>
                  <a:lnTo>
                    <a:pt x="2697" y="29"/>
                  </a:lnTo>
                  <a:lnTo>
                    <a:pt x="2291" y="58"/>
                  </a:lnTo>
                  <a:lnTo>
                    <a:pt x="1914" y="145"/>
                  </a:lnTo>
                  <a:lnTo>
                    <a:pt x="1537" y="290"/>
                  </a:lnTo>
                  <a:lnTo>
                    <a:pt x="1189" y="464"/>
                  </a:lnTo>
                  <a:lnTo>
                    <a:pt x="899" y="667"/>
                  </a:lnTo>
                  <a:lnTo>
                    <a:pt x="638" y="928"/>
                  </a:lnTo>
                  <a:lnTo>
                    <a:pt x="435" y="1189"/>
                  </a:lnTo>
                  <a:lnTo>
                    <a:pt x="290" y="1450"/>
                  </a:lnTo>
                  <a:lnTo>
                    <a:pt x="174" y="1740"/>
                  </a:lnTo>
                  <a:lnTo>
                    <a:pt x="87" y="2030"/>
                  </a:lnTo>
                  <a:lnTo>
                    <a:pt x="29" y="2320"/>
                  </a:lnTo>
                  <a:lnTo>
                    <a:pt x="0" y="2639"/>
                  </a:lnTo>
                  <a:lnTo>
                    <a:pt x="29" y="2957"/>
                  </a:lnTo>
                  <a:lnTo>
                    <a:pt x="58" y="3276"/>
                  </a:lnTo>
                  <a:lnTo>
                    <a:pt x="116" y="3595"/>
                  </a:lnTo>
                  <a:lnTo>
                    <a:pt x="232" y="3914"/>
                  </a:lnTo>
                  <a:lnTo>
                    <a:pt x="348" y="4233"/>
                  </a:lnTo>
                  <a:lnTo>
                    <a:pt x="464" y="4523"/>
                  </a:lnTo>
                  <a:lnTo>
                    <a:pt x="638" y="4813"/>
                  </a:lnTo>
                  <a:lnTo>
                    <a:pt x="812" y="5103"/>
                  </a:lnTo>
                  <a:lnTo>
                    <a:pt x="986" y="5393"/>
                  </a:lnTo>
                  <a:lnTo>
                    <a:pt x="1189" y="5625"/>
                  </a:lnTo>
                  <a:lnTo>
                    <a:pt x="1624" y="6118"/>
                  </a:lnTo>
                  <a:lnTo>
                    <a:pt x="2088" y="6552"/>
                  </a:lnTo>
                  <a:lnTo>
                    <a:pt x="3074" y="7393"/>
                  </a:lnTo>
                  <a:lnTo>
                    <a:pt x="3566" y="7828"/>
                  </a:lnTo>
                  <a:lnTo>
                    <a:pt x="4059" y="8263"/>
                  </a:lnTo>
                  <a:lnTo>
                    <a:pt x="4523" y="8727"/>
                  </a:lnTo>
                  <a:lnTo>
                    <a:pt x="4929" y="9191"/>
                  </a:lnTo>
                  <a:lnTo>
                    <a:pt x="5306" y="9713"/>
                  </a:lnTo>
                  <a:lnTo>
                    <a:pt x="5625" y="10264"/>
                  </a:lnTo>
                  <a:lnTo>
                    <a:pt x="5886" y="10814"/>
                  </a:lnTo>
                  <a:lnTo>
                    <a:pt x="6118" y="11394"/>
                  </a:lnTo>
                  <a:lnTo>
                    <a:pt x="6292" y="12003"/>
                  </a:lnTo>
                  <a:lnTo>
                    <a:pt x="6437" y="12612"/>
                  </a:lnTo>
                  <a:lnTo>
                    <a:pt x="6524" y="13250"/>
                  </a:lnTo>
                  <a:lnTo>
                    <a:pt x="6611" y="13888"/>
                  </a:lnTo>
                  <a:lnTo>
                    <a:pt x="6640" y="14525"/>
                  </a:lnTo>
                  <a:lnTo>
                    <a:pt x="6640" y="15163"/>
                  </a:lnTo>
                  <a:lnTo>
                    <a:pt x="6611" y="15830"/>
                  </a:lnTo>
                  <a:lnTo>
                    <a:pt x="6582" y="16468"/>
                  </a:lnTo>
                  <a:lnTo>
                    <a:pt x="6524" y="17135"/>
                  </a:lnTo>
                  <a:lnTo>
                    <a:pt x="6437" y="17773"/>
                  </a:lnTo>
                  <a:lnTo>
                    <a:pt x="6234" y="19077"/>
                  </a:lnTo>
                  <a:lnTo>
                    <a:pt x="5944" y="20730"/>
                  </a:lnTo>
                  <a:lnTo>
                    <a:pt x="5683" y="22411"/>
                  </a:lnTo>
                  <a:lnTo>
                    <a:pt x="5567" y="23194"/>
                  </a:lnTo>
                  <a:lnTo>
                    <a:pt x="5480" y="23948"/>
                  </a:lnTo>
                  <a:lnTo>
                    <a:pt x="5451" y="24731"/>
                  </a:lnTo>
                  <a:lnTo>
                    <a:pt x="5422" y="25485"/>
                  </a:lnTo>
                  <a:lnTo>
                    <a:pt x="5451" y="26238"/>
                  </a:lnTo>
                  <a:lnTo>
                    <a:pt x="5509" y="26992"/>
                  </a:lnTo>
                  <a:lnTo>
                    <a:pt x="5654" y="27717"/>
                  </a:lnTo>
                  <a:lnTo>
                    <a:pt x="5828" y="28471"/>
                  </a:lnTo>
                  <a:lnTo>
                    <a:pt x="6060" y="29167"/>
                  </a:lnTo>
                  <a:lnTo>
                    <a:pt x="6292" y="29688"/>
                  </a:lnTo>
                  <a:lnTo>
                    <a:pt x="6524" y="30152"/>
                  </a:lnTo>
                  <a:lnTo>
                    <a:pt x="6785" y="30645"/>
                  </a:lnTo>
                  <a:lnTo>
                    <a:pt x="7075" y="31109"/>
                  </a:lnTo>
                  <a:lnTo>
                    <a:pt x="7683" y="32008"/>
                  </a:lnTo>
                  <a:lnTo>
                    <a:pt x="8292" y="32907"/>
                  </a:lnTo>
                  <a:lnTo>
                    <a:pt x="8901" y="33834"/>
                  </a:lnTo>
                  <a:lnTo>
                    <a:pt x="9191" y="34269"/>
                  </a:lnTo>
                  <a:lnTo>
                    <a:pt x="9481" y="34733"/>
                  </a:lnTo>
                  <a:lnTo>
                    <a:pt x="9742" y="35226"/>
                  </a:lnTo>
                  <a:lnTo>
                    <a:pt x="9974" y="35719"/>
                  </a:lnTo>
                  <a:lnTo>
                    <a:pt x="10177" y="36212"/>
                  </a:lnTo>
                  <a:lnTo>
                    <a:pt x="10322" y="36734"/>
                  </a:lnTo>
                  <a:lnTo>
                    <a:pt x="10467" y="37313"/>
                  </a:lnTo>
                  <a:lnTo>
                    <a:pt x="10554" y="37922"/>
                  </a:lnTo>
                  <a:lnTo>
                    <a:pt x="10612" y="38531"/>
                  </a:lnTo>
                  <a:lnTo>
                    <a:pt x="10612" y="39111"/>
                  </a:lnTo>
                  <a:lnTo>
                    <a:pt x="10554" y="39865"/>
                  </a:lnTo>
                  <a:lnTo>
                    <a:pt x="10467" y="40706"/>
                  </a:lnTo>
                  <a:lnTo>
                    <a:pt x="10293" y="41517"/>
                  </a:lnTo>
                  <a:lnTo>
                    <a:pt x="10090" y="42358"/>
                  </a:lnTo>
                  <a:lnTo>
                    <a:pt x="9829" y="43199"/>
                  </a:lnTo>
                  <a:lnTo>
                    <a:pt x="9307" y="44851"/>
                  </a:lnTo>
                  <a:lnTo>
                    <a:pt x="8756" y="46533"/>
                  </a:lnTo>
                  <a:lnTo>
                    <a:pt x="8495" y="47345"/>
                  </a:lnTo>
                  <a:lnTo>
                    <a:pt x="8263" y="48186"/>
                  </a:lnTo>
                  <a:lnTo>
                    <a:pt x="8089" y="49026"/>
                  </a:lnTo>
                  <a:lnTo>
                    <a:pt x="7944" y="49867"/>
                  </a:lnTo>
                  <a:lnTo>
                    <a:pt x="7857" y="50679"/>
                  </a:lnTo>
                  <a:lnTo>
                    <a:pt x="7857" y="51114"/>
                  </a:lnTo>
                  <a:lnTo>
                    <a:pt x="7857" y="51520"/>
                  </a:lnTo>
                  <a:lnTo>
                    <a:pt x="7886" y="51926"/>
                  </a:lnTo>
                  <a:lnTo>
                    <a:pt x="7915" y="52360"/>
                  </a:lnTo>
                  <a:lnTo>
                    <a:pt x="8002" y="52766"/>
                  </a:lnTo>
                  <a:lnTo>
                    <a:pt x="8089" y="53172"/>
                  </a:lnTo>
                  <a:lnTo>
                    <a:pt x="8263" y="53752"/>
                  </a:lnTo>
                  <a:lnTo>
                    <a:pt x="8466" y="54332"/>
                  </a:lnTo>
                  <a:lnTo>
                    <a:pt x="8698" y="54825"/>
                  </a:lnTo>
                  <a:lnTo>
                    <a:pt x="8959" y="55289"/>
                  </a:lnTo>
                  <a:lnTo>
                    <a:pt x="9220" y="55724"/>
                  </a:lnTo>
                  <a:lnTo>
                    <a:pt x="9510" y="56129"/>
                  </a:lnTo>
                  <a:lnTo>
                    <a:pt x="9829" y="56535"/>
                  </a:lnTo>
                  <a:lnTo>
                    <a:pt x="10148" y="56941"/>
                  </a:lnTo>
                  <a:lnTo>
                    <a:pt x="10496" y="57318"/>
                  </a:lnTo>
                  <a:lnTo>
                    <a:pt x="10873" y="57695"/>
                  </a:lnTo>
                  <a:lnTo>
                    <a:pt x="11626" y="58420"/>
                  </a:lnTo>
                  <a:lnTo>
                    <a:pt x="12438" y="59087"/>
                  </a:lnTo>
                  <a:lnTo>
                    <a:pt x="13250" y="59753"/>
                  </a:lnTo>
                  <a:lnTo>
                    <a:pt x="14931" y="61058"/>
                  </a:lnTo>
                  <a:lnTo>
                    <a:pt x="15975" y="61899"/>
                  </a:lnTo>
                  <a:lnTo>
                    <a:pt x="16497" y="62363"/>
                  </a:lnTo>
                  <a:lnTo>
                    <a:pt x="16990" y="62827"/>
                  </a:lnTo>
                  <a:lnTo>
                    <a:pt x="17483" y="63291"/>
                  </a:lnTo>
                  <a:lnTo>
                    <a:pt x="17947" y="63783"/>
                  </a:lnTo>
                  <a:lnTo>
                    <a:pt x="18382" y="64305"/>
                  </a:lnTo>
                  <a:lnTo>
                    <a:pt x="18787" y="64827"/>
                  </a:lnTo>
                  <a:lnTo>
                    <a:pt x="19164" y="65378"/>
                  </a:lnTo>
                  <a:lnTo>
                    <a:pt x="19512" y="65958"/>
                  </a:lnTo>
                  <a:lnTo>
                    <a:pt x="19802" y="66538"/>
                  </a:lnTo>
                  <a:lnTo>
                    <a:pt x="20063" y="67118"/>
                  </a:lnTo>
                  <a:lnTo>
                    <a:pt x="20237" y="67726"/>
                  </a:lnTo>
                  <a:lnTo>
                    <a:pt x="20382" y="68364"/>
                  </a:lnTo>
                  <a:lnTo>
                    <a:pt x="20469" y="69002"/>
                  </a:lnTo>
                  <a:lnTo>
                    <a:pt x="20469" y="69321"/>
                  </a:lnTo>
                  <a:lnTo>
                    <a:pt x="20469" y="69640"/>
                  </a:lnTo>
                  <a:lnTo>
                    <a:pt x="20411" y="70191"/>
                  </a:lnTo>
                  <a:lnTo>
                    <a:pt x="20353" y="70713"/>
                  </a:lnTo>
                  <a:lnTo>
                    <a:pt x="20237" y="71234"/>
                  </a:lnTo>
                  <a:lnTo>
                    <a:pt x="20121" y="71756"/>
                  </a:lnTo>
                  <a:lnTo>
                    <a:pt x="19889" y="72800"/>
                  </a:lnTo>
                  <a:lnTo>
                    <a:pt x="19802" y="73351"/>
                  </a:lnTo>
                  <a:lnTo>
                    <a:pt x="19715" y="73873"/>
                  </a:lnTo>
                  <a:lnTo>
                    <a:pt x="19715" y="74337"/>
                  </a:lnTo>
                  <a:lnTo>
                    <a:pt x="19715" y="74714"/>
                  </a:lnTo>
                  <a:lnTo>
                    <a:pt x="19715" y="75061"/>
                  </a:lnTo>
                  <a:lnTo>
                    <a:pt x="19773" y="75438"/>
                  </a:lnTo>
                  <a:lnTo>
                    <a:pt x="19831" y="75815"/>
                  </a:lnTo>
                  <a:lnTo>
                    <a:pt x="19889" y="76163"/>
                  </a:lnTo>
                  <a:lnTo>
                    <a:pt x="19976" y="76511"/>
                  </a:lnTo>
                  <a:lnTo>
                    <a:pt x="20208" y="77236"/>
                  </a:lnTo>
                  <a:lnTo>
                    <a:pt x="20498" y="77903"/>
                  </a:lnTo>
                  <a:lnTo>
                    <a:pt x="20846" y="78570"/>
                  </a:lnTo>
                  <a:lnTo>
                    <a:pt x="21223" y="79236"/>
                  </a:lnTo>
                  <a:lnTo>
                    <a:pt x="21658" y="79845"/>
                  </a:lnTo>
                  <a:lnTo>
                    <a:pt x="22151" y="80483"/>
                  </a:lnTo>
                  <a:lnTo>
                    <a:pt x="22643" y="81063"/>
                  </a:lnTo>
                  <a:lnTo>
                    <a:pt x="23194" y="81672"/>
                  </a:lnTo>
                  <a:lnTo>
                    <a:pt x="23745" y="82223"/>
                  </a:lnTo>
                  <a:lnTo>
                    <a:pt x="24325" y="82773"/>
                  </a:lnTo>
                  <a:lnTo>
                    <a:pt x="24934" y="83324"/>
                  </a:lnTo>
                  <a:lnTo>
                    <a:pt x="25543" y="83846"/>
                  </a:lnTo>
                  <a:lnTo>
                    <a:pt x="26760" y="84832"/>
                  </a:lnTo>
                  <a:lnTo>
                    <a:pt x="28123" y="85905"/>
                  </a:lnTo>
                  <a:lnTo>
                    <a:pt x="29544" y="87093"/>
                  </a:lnTo>
                  <a:lnTo>
                    <a:pt x="30211" y="87702"/>
                  </a:lnTo>
                  <a:lnTo>
                    <a:pt x="30906" y="88340"/>
                  </a:lnTo>
                  <a:lnTo>
                    <a:pt x="31544" y="88978"/>
                  </a:lnTo>
                  <a:lnTo>
                    <a:pt x="32153" y="89674"/>
                  </a:lnTo>
                  <a:lnTo>
                    <a:pt x="32733" y="90369"/>
                  </a:lnTo>
                  <a:lnTo>
                    <a:pt x="33255" y="91065"/>
                  </a:lnTo>
                  <a:lnTo>
                    <a:pt x="33719" y="91819"/>
                  </a:lnTo>
                  <a:lnTo>
                    <a:pt x="33922" y="92167"/>
                  </a:lnTo>
                  <a:lnTo>
                    <a:pt x="34096" y="92573"/>
                  </a:lnTo>
                  <a:lnTo>
                    <a:pt x="34269" y="92950"/>
                  </a:lnTo>
                  <a:lnTo>
                    <a:pt x="34414" y="93327"/>
                  </a:lnTo>
                  <a:lnTo>
                    <a:pt x="34530" y="93733"/>
                  </a:lnTo>
                  <a:lnTo>
                    <a:pt x="34646" y="94138"/>
                  </a:lnTo>
                  <a:lnTo>
                    <a:pt x="34733" y="94544"/>
                  </a:lnTo>
                  <a:lnTo>
                    <a:pt x="34791" y="94950"/>
                  </a:lnTo>
                  <a:lnTo>
                    <a:pt x="34820" y="95356"/>
                  </a:lnTo>
                  <a:lnTo>
                    <a:pt x="34820" y="95791"/>
                  </a:lnTo>
                  <a:lnTo>
                    <a:pt x="38763" y="95530"/>
                  </a:lnTo>
                  <a:lnTo>
                    <a:pt x="39459" y="95472"/>
                  </a:lnTo>
                  <a:lnTo>
                    <a:pt x="44823" y="95124"/>
                  </a:lnTo>
                  <a:lnTo>
                    <a:pt x="45345" y="93964"/>
                  </a:lnTo>
                  <a:lnTo>
                    <a:pt x="45837" y="92776"/>
                  </a:lnTo>
                  <a:lnTo>
                    <a:pt x="46272" y="91587"/>
                  </a:lnTo>
                  <a:lnTo>
                    <a:pt x="46678" y="90398"/>
                  </a:lnTo>
                  <a:lnTo>
                    <a:pt x="47026" y="89181"/>
                  </a:lnTo>
                  <a:lnTo>
                    <a:pt x="47345" y="87992"/>
                  </a:lnTo>
                  <a:lnTo>
                    <a:pt x="47577" y="86774"/>
                  </a:lnTo>
                  <a:lnTo>
                    <a:pt x="47722" y="85557"/>
                  </a:lnTo>
                  <a:lnTo>
                    <a:pt x="47780" y="84948"/>
                  </a:lnTo>
                  <a:lnTo>
                    <a:pt x="47838" y="84368"/>
                  </a:lnTo>
                  <a:lnTo>
                    <a:pt x="47838" y="83759"/>
                  </a:lnTo>
                  <a:lnTo>
                    <a:pt x="47838" y="83150"/>
                  </a:lnTo>
                  <a:lnTo>
                    <a:pt x="47809" y="82570"/>
                  </a:lnTo>
                  <a:lnTo>
                    <a:pt x="47780" y="81962"/>
                  </a:lnTo>
                  <a:lnTo>
                    <a:pt x="47722" y="81353"/>
                  </a:lnTo>
                  <a:lnTo>
                    <a:pt x="47635" y="80773"/>
                  </a:lnTo>
                  <a:lnTo>
                    <a:pt x="47519" y="80193"/>
                  </a:lnTo>
                  <a:lnTo>
                    <a:pt x="47374" y="79584"/>
                  </a:lnTo>
                  <a:lnTo>
                    <a:pt x="47229" y="79004"/>
                  </a:lnTo>
                  <a:lnTo>
                    <a:pt x="47026" y="78425"/>
                  </a:lnTo>
                  <a:lnTo>
                    <a:pt x="46823" y="77845"/>
                  </a:lnTo>
                  <a:lnTo>
                    <a:pt x="46591" y="77265"/>
                  </a:lnTo>
                  <a:lnTo>
                    <a:pt x="46330" y="76714"/>
                  </a:lnTo>
                  <a:lnTo>
                    <a:pt x="46040" y="76134"/>
                  </a:lnTo>
                  <a:lnTo>
                    <a:pt x="45751" y="75612"/>
                  </a:lnTo>
                  <a:lnTo>
                    <a:pt x="45432" y="75119"/>
                  </a:lnTo>
                  <a:lnTo>
                    <a:pt x="44765" y="74134"/>
                  </a:lnTo>
                  <a:lnTo>
                    <a:pt x="44040" y="73177"/>
                  </a:lnTo>
                  <a:lnTo>
                    <a:pt x="43344" y="72220"/>
                  </a:lnTo>
                  <a:lnTo>
                    <a:pt x="42619" y="71263"/>
                  </a:lnTo>
                  <a:lnTo>
                    <a:pt x="41923" y="70307"/>
                  </a:lnTo>
                  <a:lnTo>
                    <a:pt x="41605" y="69814"/>
                  </a:lnTo>
                  <a:lnTo>
                    <a:pt x="41315" y="69292"/>
                  </a:lnTo>
                  <a:lnTo>
                    <a:pt x="41025" y="68770"/>
                  </a:lnTo>
                  <a:lnTo>
                    <a:pt x="40764" y="68248"/>
                  </a:lnTo>
                  <a:lnTo>
                    <a:pt x="40590" y="67813"/>
                  </a:lnTo>
                  <a:lnTo>
                    <a:pt x="40445" y="67378"/>
                  </a:lnTo>
                  <a:lnTo>
                    <a:pt x="40155" y="66509"/>
                  </a:lnTo>
                  <a:lnTo>
                    <a:pt x="39923" y="65610"/>
                  </a:lnTo>
                  <a:lnTo>
                    <a:pt x="39720" y="64682"/>
                  </a:lnTo>
                  <a:lnTo>
                    <a:pt x="39575" y="63754"/>
                  </a:lnTo>
                  <a:lnTo>
                    <a:pt x="39459" y="62827"/>
                  </a:lnTo>
                  <a:lnTo>
                    <a:pt x="39372" y="61870"/>
                  </a:lnTo>
                  <a:lnTo>
                    <a:pt x="39285" y="60913"/>
                  </a:lnTo>
                  <a:lnTo>
                    <a:pt x="39140" y="59029"/>
                  </a:lnTo>
                  <a:lnTo>
                    <a:pt x="39053" y="58072"/>
                  </a:lnTo>
                  <a:lnTo>
                    <a:pt x="38966" y="57144"/>
                  </a:lnTo>
                  <a:lnTo>
                    <a:pt x="38850" y="56245"/>
                  </a:lnTo>
                  <a:lnTo>
                    <a:pt x="38676" y="55318"/>
                  </a:lnTo>
                  <a:lnTo>
                    <a:pt x="38473" y="54448"/>
                  </a:lnTo>
                  <a:lnTo>
                    <a:pt x="38241" y="53578"/>
                  </a:lnTo>
                  <a:lnTo>
                    <a:pt x="38039" y="52998"/>
                  </a:lnTo>
                  <a:lnTo>
                    <a:pt x="37778" y="52447"/>
                  </a:lnTo>
                  <a:lnTo>
                    <a:pt x="37488" y="51839"/>
                  </a:lnTo>
                  <a:lnTo>
                    <a:pt x="37140" y="51230"/>
                  </a:lnTo>
                  <a:lnTo>
                    <a:pt x="36763" y="50650"/>
                  </a:lnTo>
                  <a:lnTo>
                    <a:pt x="36299" y="50099"/>
                  </a:lnTo>
                  <a:lnTo>
                    <a:pt x="35864" y="49635"/>
                  </a:lnTo>
                  <a:lnTo>
                    <a:pt x="35371" y="49171"/>
                  </a:lnTo>
                  <a:lnTo>
                    <a:pt x="34849" y="48736"/>
                  </a:lnTo>
                  <a:lnTo>
                    <a:pt x="34327" y="48330"/>
                  </a:lnTo>
                  <a:lnTo>
                    <a:pt x="33777" y="47925"/>
                  </a:lnTo>
                  <a:lnTo>
                    <a:pt x="33197" y="47548"/>
                  </a:lnTo>
                  <a:lnTo>
                    <a:pt x="32066" y="46794"/>
                  </a:lnTo>
                  <a:lnTo>
                    <a:pt x="30935" y="46040"/>
                  </a:lnTo>
                  <a:lnTo>
                    <a:pt x="30413" y="45634"/>
                  </a:lnTo>
                  <a:lnTo>
                    <a:pt x="29892" y="45228"/>
                  </a:lnTo>
                  <a:lnTo>
                    <a:pt x="29428" y="44793"/>
                  </a:lnTo>
                  <a:lnTo>
                    <a:pt x="28964" y="44359"/>
                  </a:lnTo>
                  <a:lnTo>
                    <a:pt x="28558" y="43866"/>
                  </a:lnTo>
                  <a:lnTo>
                    <a:pt x="28210" y="43344"/>
                  </a:lnTo>
                  <a:lnTo>
                    <a:pt x="28007" y="42996"/>
                  </a:lnTo>
                  <a:lnTo>
                    <a:pt x="27833" y="42648"/>
                  </a:lnTo>
                  <a:lnTo>
                    <a:pt x="27688" y="42329"/>
                  </a:lnTo>
                  <a:lnTo>
                    <a:pt x="27572" y="42010"/>
                  </a:lnTo>
                  <a:lnTo>
                    <a:pt x="27427" y="41401"/>
                  </a:lnTo>
                  <a:lnTo>
                    <a:pt x="27340" y="40821"/>
                  </a:lnTo>
                  <a:lnTo>
                    <a:pt x="27282" y="40213"/>
                  </a:lnTo>
                  <a:lnTo>
                    <a:pt x="27311" y="39604"/>
                  </a:lnTo>
                  <a:lnTo>
                    <a:pt x="27369" y="38966"/>
                  </a:lnTo>
                  <a:lnTo>
                    <a:pt x="27456" y="38357"/>
                  </a:lnTo>
                  <a:lnTo>
                    <a:pt x="27543" y="37748"/>
                  </a:lnTo>
                  <a:lnTo>
                    <a:pt x="27688" y="37110"/>
                  </a:lnTo>
                  <a:lnTo>
                    <a:pt x="27949" y="35864"/>
                  </a:lnTo>
                  <a:lnTo>
                    <a:pt x="28065" y="35255"/>
                  </a:lnTo>
                  <a:lnTo>
                    <a:pt x="28181" y="34617"/>
                  </a:lnTo>
                  <a:lnTo>
                    <a:pt x="28268" y="33979"/>
                  </a:lnTo>
                  <a:lnTo>
                    <a:pt x="28326" y="33370"/>
                  </a:lnTo>
                  <a:lnTo>
                    <a:pt x="28355" y="32733"/>
                  </a:lnTo>
                  <a:lnTo>
                    <a:pt x="28297" y="32124"/>
                  </a:lnTo>
                  <a:lnTo>
                    <a:pt x="28239" y="31544"/>
                  </a:lnTo>
                  <a:lnTo>
                    <a:pt x="28094" y="30964"/>
                  </a:lnTo>
                  <a:lnTo>
                    <a:pt x="27949" y="30442"/>
                  </a:lnTo>
                  <a:lnTo>
                    <a:pt x="27746" y="29891"/>
                  </a:lnTo>
                  <a:lnTo>
                    <a:pt x="27514" y="29398"/>
                  </a:lnTo>
                  <a:lnTo>
                    <a:pt x="27253" y="28906"/>
                  </a:lnTo>
                  <a:lnTo>
                    <a:pt x="26963" y="28413"/>
                  </a:lnTo>
                  <a:lnTo>
                    <a:pt x="26644" y="27920"/>
                  </a:lnTo>
                  <a:lnTo>
                    <a:pt x="26297" y="27456"/>
                  </a:lnTo>
                  <a:lnTo>
                    <a:pt x="25920" y="26992"/>
                  </a:lnTo>
                  <a:lnTo>
                    <a:pt x="25166" y="26093"/>
                  </a:lnTo>
                  <a:lnTo>
                    <a:pt x="24325" y="25195"/>
                  </a:lnTo>
                  <a:lnTo>
                    <a:pt x="23484" y="24325"/>
                  </a:lnTo>
                  <a:lnTo>
                    <a:pt x="22904" y="23716"/>
                  </a:lnTo>
                  <a:lnTo>
                    <a:pt x="22035" y="22788"/>
                  </a:lnTo>
                  <a:lnTo>
                    <a:pt x="21194" y="21831"/>
                  </a:lnTo>
                  <a:lnTo>
                    <a:pt x="20817" y="21339"/>
                  </a:lnTo>
                  <a:lnTo>
                    <a:pt x="20440" y="20817"/>
                  </a:lnTo>
                  <a:lnTo>
                    <a:pt x="20092" y="20295"/>
                  </a:lnTo>
                  <a:lnTo>
                    <a:pt x="19744" y="19773"/>
                  </a:lnTo>
                  <a:lnTo>
                    <a:pt x="19483" y="19280"/>
                  </a:lnTo>
                  <a:lnTo>
                    <a:pt x="19251" y="18758"/>
                  </a:lnTo>
                  <a:lnTo>
                    <a:pt x="19019" y="18236"/>
                  </a:lnTo>
                  <a:lnTo>
                    <a:pt x="18816" y="17686"/>
                  </a:lnTo>
                  <a:lnTo>
                    <a:pt x="18440" y="16613"/>
                  </a:lnTo>
                  <a:lnTo>
                    <a:pt x="18092" y="15511"/>
                  </a:lnTo>
                  <a:lnTo>
                    <a:pt x="17483" y="13279"/>
                  </a:lnTo>
                  <a:lnTo>
                    <a:pt x="17135" y="12177"/>
                  </a:lnTo>
                  <a:lnTo>
                    <a:pt x="16758" y="11075"/>
                  </a:lnTo>
                  <a:lnTo>
                    <a:pt x="16352" y="10119"/>
                  </a:lnTo>
                  <a:lnTo>
                    <a:pt x="15888" y="9162"/>
                  </a:lnTo>
                  <a:lnTo>
                    <a:pt x="15366" y="8263"/>
                  </a:lnTo>
                  <a:lnTo>
                    <a:pt x="14787" y="7364"/>
                  </a:lnTo>
                  <a:lnTo>
                    <a:pt x="14236" y="6639"/>
                  </a:lnTo>
                  <a:lnTo>
                    <a:pt x="13801" y="6089"/>
                  </a:lnTo>
                  <a:lnTo>
                    <a:pt x="13337" y="5538"/>
                  </a:lnTo>
                  <a:lnTo>
                    <a:pt x="12844" y="5045"/>
                  </a:lnTo>
                  <a:lnTo>
                    <a:pt x="12351" y="4552"/>
                  </a:lnTo>
                  <a:lnTo>
                    <a:pt x="11829" y="4059"/>
                  </a:lnTo>
                  <a:lnTo>
                    <a:pt x="11278" y="3624"/>
                  </a:lnTo>
                  <a:lnTo>
                    <a:pt x="10728" y="3189"/>
                  </a:lnTo>
                  <a:lnTo>
                    <a:pt x="10177" y="2754"/>
                  </a:lnTo>
                  <a:lnTo>
                    <a:pt x="9568" y="2378"/>
                  </a:lnTo>
                  <a:lnTo>
                    <a:pt x="8988" y="2001"/>
                  </a:lnTo>
                  <a:lnTo>
                    <a:pt x="8350" y="1653"/>
                  </a:lnTo>
                  <a:lnTo>
                    <a:pt x="7741" y="1334"/>
                  </a:lnTo>
                  <a:lnTo>
                    <a:pt x="7104" y="1044"/>
                  </a:lnTo>
                  <a:lnTo>
                    <a:pt x="6437" y="783"/>
                  </a:lnTo>
                  <a:lnTo>
                    <a:pt x="5770" y="551"/>
                  </a:lnTo>
                  <a:lnTo>
                    <a:pt x="5103" y="319"/>
                  </a:lnTo>
                  <a:lnTo>
                    <a:pt x="4726" y="232"/>
                  </a:lnTo>
                  <a:lnTo>
                    <a:pt x="4320" y="145"/>
                  </a:lnTo>
                  <a:lnTo>
                    <a:pt x="3914" y="58"/>
                  </a:lnTo>
                  <a:lnTo>
                    <a:pt x="3508" y="29"/>
                  </a:lnTo>
                  <a:lnTo>
                    <a:pt x="3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9"/>
            <p:cNvSpPr/>
            <p:nvPr/>
          </p:nvSpPr>
          <p:spPr>
            <a:xfrm>
              <a:off x="-273600" y="2752350"/>
              <a:ext cx="961850" cy="2384650"/>
            </a:xfrm>
            <a:custGeom>
              <a:rect b="b" l="l" r="r" t="t"/>
              <a:pathLst>
                <a:path extrusionOk="0" h="95386" w="38474">
                  <a:moveTo>
                    <a:pt x="725" y="0"/>
                  </a:moveTo>
                  <a:lnTo>
                    <a:pt x="348" y="145"/>
                  </a:lnTo>
                  <a:lnTo>
                    <a:pt x="0" y="319"/>
                  </a:lnTo>
                  <a:lnTo>
                    <a:pt x="957" y="1044"/>
                  </a:lnTo>
                  <a:lnTo>
                    <a:pt x="1885" y="1769"/>
                  </a:lnTo>
                  <a:lnTo>
                    <a:pt x="2783" y="2523"/>
                  </a:lnTo>
                  <a:lnTo>
                    <a:pt x="3682" y="3305"/>
                  </a:lnTo>
                  <a:lnTo>
                    <a:pt x="4552" y="4088"/>
                  </a:lnTo>
                  <a:lnTo>
                    <a:pt x="5393" y="4929"/>
                  </a:lnTo>
                  <a:lnTo>
                    <a:pt x="6204" y="5770"/>
                  </a:lnTo>
                  <a:lnTo>
                    <a:pt x="6987" y="6668"/>
                  </a:lnTo>
                  <a:lnTo>
                    <a:pt x="7422" y="7219"/>
                  </a:lnTo>
                  <a:lnTo>
                    <a:pt x="7857" y="7799"/>
                  </a:lnTo>
                  <a:lnTo>
                    <a:pt x="8292" y="8379"/>
                  </a:lnTo>
                  <a:lnTo>
                    <a:pt x="8698" y="8988"/>
                  </a:lnTo>
                  <a:lnTo>
                    <a:pt x="9075" y="9597"/>
                  </a:lnTo>
                  <a:lnTo>
                    <a:pt x="9423" y="10234"/>
                  </a:lnTo>
                  <a:lnTo>
                    <a:pt x="9742" y="10872"/>
                  </a:lnTo>
                  <a:lnTo>
                    <a:pt x="10031" y="11510"/>
                  </a:lnTo>
                  <a:lnTo>
                    <a:pt x="10321" y="12264"/>
                  </a:lnTo>
                  <a:lnTo>
                    <a:pt x="10582" y="13047"/>
                  </a:lnTo>
                  <a:lnTo>
                    <a:pt x="10785" y="13801"/>
                  </a:lnTo>
                  <a:lnTo>
                    <a:pt x="10959" y="14583"/>
                  </a:lnTo>
                  <a:lnTo>
                    <a:pt x="11104" y="15366"/>
                  </a:lnTo>
                  <a:lnTo>
                    <a:pt x="11249" y="16149"/>
                  </a:lnTo>
                  <a:lnTo>
                    <a:pt x="11452" y="17744"/>
                  </a:lnTo>
                  <a:lnTo>
                    <a:pt x="11626" y="19367"/>
                  </a:lnTo>
                  <a:lnTo>
                    <a:pt x="11742" y="20150"/>
                  </a:lnTo>
                  <a:lnTo>
                    <a:pt x="11858" y="20962"/>
                  </a:lnTo>
                  <a:lnTo>
                    <a:pt x="12032" y="21744"/>
                  </a:lnTo>
                  <a:lnTo>
                    <a:pt x="12206" y="22556"/>
                  </a:lnTo>
                  <a:lnTo>
                    <a:pt x="12438" y="23310"/>
                  </a:lnTo>
                  <a:lnTo>
                    <a:pt x="12728" y="24093"/>
                  </a:lnTo>
                  <a:lnTo>
                    <a:pt x="13047" y="24818"/>
                  </a:lnTo>
                  <a:lnTo>
                    <a:pt x="13424" y="25513"/>
                  </a:lnTo>
                  <a:lnTo>
                    <a:pt x="13829" y="26180"/>
                  </a:lnTo>
                  <a:lnTo>
                    <a:pt x="14264" y="26847"/>
                  </a:lnTo>
                  <a:lnTo>
                    <a:pt x="12989" y="26441"/>
                  </a:lnTo>
                  <a:lnTo>
                    <a:pt x="11713" y="25977"/>
                  </a:lnTo>
                  <a:lnTo>
                    <a:pt x="10437" y="25455"/>
                  </a:lnTo>
                  <a:lnTo>
                    <a:pt x="9220" y="24905"/>
                  </a:lnTo>
                  <a:lnTo>
                    <a:pt x="8002" y="24325"/>
                  </a:lnTo>
                  <a:lnTo>
                    <a:pt x="6784" y="23687"/>
                  </a:lnTo>
                  <a:lnTo>
                    <a:pt x="5625" y="22991"/>
                  </a:lnTo>
                  <a:lnTo>
                    <a:pt x="4494" y="22266"/>
                  </a:lnTo>
                  <a:lnTo>
                    <a:pt x="4378" y="23049"/>
                  </a:lnTo>
                  <a:lnTo>
                    <a:pt x="5567" y="23774"/>
                  </a:lnTo>
                  <a:lnTo>
                    <a:pt x="6813" y="24470"/>
                  </a:lnTo>
                  <a:lnTo>
                    <a:pt x="8060" y="25137"/>
                  </a:lnTo>
                  <a:lnTo>
                    <a:pt x="9336" y="25716"/>
                  </a:lnTo>
                  <a:lnTo>
                    <a:pt x="10640" y="26296"/>
                  </a:lnTo>
                  <a:lnTo>
                    <a:pt x="11945" y="26789"/>
                  </a:lnTo>
                  <a:lnTo>
                    <a:pt x="13279" y="27253"/>
                  </a:lnTo>
                  <a:lnTo>
                    <a:pt x="14641" y="27659"/>
                  </a:lnTo>
                  <a:lnTo>
                    <a:pt x="14757" y="27688"/>
                  </a:lnTo>
                  <a:lnTo>
                    <a:pt x="14844" y="27659"/>
                  </a:lnTo>
                  <a:lnTo>
                    <a:pt x="15772" y="28877"/>
                  </a:lnTo>
                  <a:lnTo>
                    <a:pt x="16178" y="29456"/>
                  </a:lnTo>
                  <a:lnTo>
                    <a:pt x="16584" y="30036"/>
                  </a:lnTo>
                  <a:lnTo>
                    <a:pt x="16961" y="30645"/>
                  </a:lnTo>
                  <a:lnTo>
                    <a:pt x="17309" y="31254"/>
                  </a:lnTo>
                  <a:lnTo>
                    <a:pt x="17627" y="31892"/>
                  </a:lnTo>
                  <a:lnTo>
                    <a:pt x="17888" y="32559"/>
                  </a:lnTo>
                  <a:lnTo>
                    <a:pt x="18004" y="32907"/>
                  </a:lnTo>
                  <a:lnTo>
                    <a:pt x="18091" y="33225"/>
                  </a:lnTo>
                  <a:lnTo>
                    <a:pt x="18178" y="33573"/>
                  </a:lnTo>
                  <a:lnTo>
                    <a:pt x="18207" y="33950"/>
                  </a:lnTo>
                  <a:lnTo>
                    <a:pt x="18265" y="34298"/>
                  </a:lnTo>
                  <a:lnTo>
                    <a:pt x="18265" y="34646"/>
                  </a:lnTo>
                  <a:lnTo>
                    <a:pt x="18265" y="35371"/>
                  </a:lnTo>
                  <a:lnTo>
                    <a:pt x="18178" y="36067"/>
                  </a:lnTo>
                  <a:lnTo>
                    <a:pt x="18091" y="36763"/>
                  </a:lnTo>
                  <a:lnTo>
                    <a:pt x="17917" y="37458"/>
                  </a:lnTo>
                  <a:lnTo>
                    <a:pt x="17743" y="38154"/>
                  </a:lnTo>
                  <a:lnTo>
                    <a:pt x="17367" y="39517"/>
                  </a:lnTo>
                  <a:lnTo>
                    <a:pt x="17048" y="40561"/>
                  </a:lnTo>
                  <a:lnTo>
                    <a:pt x="16758" y="41633"/>
                  </a:lnTo>
                  <a:lnTo>
                    <a:pt x="15801" y="41401"/>
                  </a:lnTo>
                  <a:lnTo>
                    <a:pt x="14844" y="41169"/>
                  </a:lnTo>
                  <a:lnTo>
                    <a:pt x="13916" y="40879"/>
                  </a:lnTo>
                  <a:lnTo>
                    <a:pt x="12989" y="40561"/>
                  </a:lnTo>
                  <a:lnTo>
                    <a:pt x="12090" y="40213"/>
                  </a:lnTo>
                  <a:lnTo>
                    <a:pt x="11191" y="39807"/>
                  </a:lnTo>
                  <a:lnTo>
                    <a:pt x="10292" y="39401"/>
                  </a:lnTo>
                  <a:lnTo>
                    <a:pt x="9423" y="38966"/>
                  </a:lnTo>
                  <a:lnTo>
                    <a:pt x="9365" y="39720"/>
                  </a:lnTo>
                  <a:lnTo>
                    <a:pt x="10234" y="40155"/>
                  </a:lnTo>
                  <a:lnTo>
                    <a:pt x="11104" y="40532"/>
                  </a:lnTo>
                  <a:lnTo>
                    <a:pt x="12003" y="40908"/>
                  </a:lnTo>
                  <a:lnTo>
                    <a:pt x="12902" y="41256"/>
                  </a:lnTo>
                  <a:lnTo>
                    <a:pt x="13800" y="41546"/>
                  </a:lnTo>
                  <a:lnTo>
                    <a:pt x="14728" y="41836"/>
                  </a:lnTo>
                  <a:lnTo>
                    <a:pt x="15656" y="42097"/>
                  </a:lnTo>
                  <a:lnTo>
                    <a:pt x="16584" y="42329"/>
                  </a:lnTo>
                  <a:lnTo>
                    <a:pt x="16468" y="42967"/>
                  </a:lnTo>
                  <a:lnTo>
                    <a:pt x="16381" y="43634"/>
                  </a:lnTo>
                  <a:lnTo>
                    <a:pt x="16323" y="44301"/>
                  </a:lnTo>
                  <a:lnTo>
                    <a:pt x="16323" y="44967"/>
                  </a:lnTo>
                  <a:lnTo>
                    <a:pt x="16381" y="45576"/>
                  </a:lnTo>
                  <a:lnTo>
                    <a:pt x="16468" y="46156"/>
                  </a:lnTo>
                  <a:lnTo>
                    <a:pt x="16613" y="46707"/>
                  </a:lnTo>
                  <a:lnTo>
                    <a:pt x="16816" y="47258"/>
                  </a:lnTo>
                  <a:lnTo>
                    <a:pt x="17048" y="47780"/>
                  </a:lnTo>
                  <a:lnTo>
                    <a:pt x="17338" y="48301"/>
                  </a:lnTo>
                  <a:lnTo>
                    <a:pt x="17656" y="48794"/>
                  </a:lnTo>
                  <a:lnTo>
                    <a:pt x="18004" y="49258"/>
                  </a:lnTo>
                  <a:lnTo>
                    <a:pt x="18381" y="49693"/>
                  </a:lnTo>
                  <a:lnTo>
                    <a:pt x="18787" y="50099"/>
                  </a:lnTo>
                  <a:lnTo>
                    <a:pt x="19222" y="50476"/>
                  </a:lnTo>
                  <a:lnTo>
                    <a:pt x="19657" y="50853"/>
                  </a:lnTo>
                  <a:lnTo>
                    <a:pt x="20092" y="51201"/>
                  </a:lnTo>
                  <a:lnTo>
                    <a:pt x="20556" y="51549"/>
                  </a:lnTo>
                  <a:lnTo>
                    <a:pt x="21512" y="52186"/>
                  </a:lnTo>
                  <a:lnTo>
                    <a:pt x="23426" y="53491"/>
                  </a:lnTo>
                  <a:lnTo>
                    <a:pt x="24354" y="54129"/>
                  </a:lnTo>
                  <a:lnTo>
                    <a:pt x="24818" y="54477"/>
                  </a:lnTo>
                  <a:lnTo>
                    <a:pt x="25253" y="54854"/>
                  </a:lnTo>
                  <a:lnTo>
                    <a:pt x="25600" y="55144"/>
                  </a:lnTo>
                  <a:lnTo>
                    <a:pt x="25919" y="55463"/>
                  </a:lnTo>
                  <a:lnTo>
                    <a:pt x="26238" y="55781"/>
                  </a:lnTo>
                  <a:lnTo>
                    <a:pt x="26528" y="56129"/>
                  </a:lnTo>
                  <a:lnTo>
                    <a:pt x="26789" y="56477"/>
                  </a:lnTo>
                  <a:lnTo>
                    <a:pt x="27050" y="56825"/>
                  </a:lnTo>
                  <a:lnTo>
                    <a:pt x="27282" y="57202"/>
                  </a:lnTo>
                  <a:lnTo>
                    <a:pt x="27514" y="57579"/>
                  </a:lnTo>
                  <a:lnTo>
                    <a:pt x="26354" y="57666"/>
                  </a:lnTo>
                  <a:lnTo>
                    <a:pt x="25166" y="57724"/>
                  </a:lnTo>
                  <a:lnTo>
                    <a:pt x="23977" y="57753"/>
                  </a:lnTo>
                  <a:lnTo>
                    <a:pt x="22817" y="57753"/>
                  </a:lnTo>
                  <a:lnTo>
                    <a:pt x="21628" y="57695"/>
                  </a:lnTo>
                  <a:lnTo>
                    <a:pt x="20469" y="57608"/>
                  </a:lnTo>
                  <a:lnTo>
                    <a:pt x="19280" y="57492"/>
                  </a:lnTo>
                  <a:lnTo>
                    <a:pt x="18120" y="57347"/>
                  </a:lnTo>
                  <a:lnTo>
                    <a:pt x="16961" y="57173"/>
                  </a:lnTo>
                  <a:lnTo>
                    <a:pt x="15801" y="56941"/>
                  </a:lnTo>
                  <a:lnTo>
                    <a:pt x="14670" y="56709"/>
                  </a:lnTo>
                  <a:lnTo>
                    <a:pt x="13511" y="56419"/>
                  </a:lnTo>
                  <a:lnTo>
                    <a:pt x="12380" y="56100"/>
                  </a:lnTo>
                  <a:lnTo>
                    <a:pt x="11249" y="55753"/>
                  </a:lnTo>
                  <a:lnTo>
                    <a:pt x="10147" y="55347"/>
                  </a:lnTo>
                  <a:lnTo>
                    <a:pt x="9046" y="54941"/>
                  </a:lnTo>
                  <a:lnTo>
                    <a:pt x="8147" y="54564"/>
                  </a:lnTo>
                  <a:lnTo>
                    <a:pt x="7277" y="54187"/>
                  </a:lnTo>
                  <a:lnTo>
                    <a:pt x="7277" y="54187"/>
                  </a:lnTo>
                  <a:lnTo>
                    <a:pt x="7509" y="54680"/>
                  </a:lnTo>
                  <a:lnTo>
                    <a:pt x="7770" y="55144"/>
                  </a:lnTo>
                  <a:lnTo>
                    <a:pt x="8640" y="55521"/>
                  </a:lnTo>
                  <a:lnTo>
                    <a:pt x="9539" y="55868"/>
                  </a:lnTo>
                  <a:lnTo>
                    <a:pt x="10437" y="56187"/>
                  </a:lnTo>
                  <a:lnTo>
                    <a:pt x="11336" y="56477"/>
                  </a:lnTo>
                  <a:lnTo>
                    <a:pt x="12235" y="56767"/>
                  </a:lnTo>
                  <a:lnTo>
                    <a:pt x="13163" y="57028"/>
                  </a:lnTo>
                  <a:lnTo>
                    <a:pt x="14061" y="57260"/>
                  </a:lnTo>
                  <a:lnTo>
                    <a:pt x="14989" y="57492"/>
                  </a:lnTo>
                  <a:lnTo>
                    <a:pt x="15917" y="57666"/>
                  </a:lnTo>
                  <a:lnTo>
                    <a:pt x="16874" y="57840"/>
                  </a:lnTo>
                  <a:lnTo>
                    <a:pt x="17801" y="58014"/>
                  </a:lnTo>
                  <a:lnTo>
                    <a:pt x="18758" y="58130"/>
                  </a:lnTo>
                  <a:lnTo>
                    <a:pt x="19686" y="58246"/>
                  </a:lnTo>
                  <a:lnTo>
                    <a:pt x="20643" y="58333"/>
                  </a:lnTo>
                  <a:lnTo>
                    <a:pt x="21599" y="58391"/>
                  </a:lnTo>
                  <a:lnTo>
                    <a:pt x="22527" y="58420"/>
                  </a:lnTo>
                  <a:lnTo>
                    <a:pt x="23861" y="58449"/>
                  </a:lnTo>
                  <a:lnTo>
                    <a:pt x="25195" y="58420"/>
                  </a:lnTo>
                  <a:lnTo>
                    <a:pt x="26528" y="58362"/>
                  </a:lnTo>
                  <a:lnTo>
                    <a:pt x="27833" y="58246"/>
                  </a:lnTo>
                  <a:lnTo>
                    <a:pt x="28007" y="58652"/>
                  </a:lnTo>
                  <a:lnTo>
                    <a:pt x="28152" y="59058"/>
                  </a:lnTo>
                  <a:lnTo>
                    <a:pt x="28355" y="59811"/>
                  </a:lnTo>
                  <a:lnTo>
                    <a:pt x="28500" y="60565"/>
                  </a:lnTo>
                  <a:lnTo>
                    <a:pt x="28616" y="61319"/>
                  </a:lnTo>
                  <a:lnTo>
                    <a:pt x="28703" y="62102"/>
                  </a:lnTo>
                  <a:lnTo>
                    <a:pt x="28732" y="62856"/>
                  </a:lnTo>
                  <a:lnTo>
                    <a:pt x="28790" y="63638"/>
                  </a:lnTo>
                  <a:lnTo>
                    <a:pt x="28819" y="65175"/>
                  </a:lnTo>
                  <a:lnTo>
                    <a:pt x="28906" y="66712"/>
                  </a:lnTo>
                  <a:lnTo>
                    <a:pt x="28993" y="67465"/>
                  </a:lnTo>
                  <a:lnTo>
                    <a:pt x="29080" y="68219"/>
                  </a:lnTo>
                  <a:lnTo>
                    <a:pt x="29195" y="68973"/>
                  </a:lnTo>
                  <a:lnTo>
                    <a:pt x="29340" y="69698"/>
                  </a:lnTo>
                  <a:lnTo>
                    <a:pt x="29543" y="70452"/>
                  </a:lnTo>
                  <a:lnTo>
                    <a:pt x="29804" y="71176"/>
                  </a:lnTo>
                  <a:lnTo>
                    <a:pt x="30094" y="71872"/>
                  </a:lnTo>
                  <a:lnTo>
                    <a:pt x="30442" y="72568"/>
                  </a:lnTo>
                  <a:lnTo>
                    <a:pt x="30819" y="73264"/>
                  </a:lnTo>
                  <a:lnTo>
                    <a:pt x="31196" y="73931"/>
                  </a:lnTo>
                  <a:lnTo>
                    <a:pt x="32008" y="75235"/>
                  </a:lnTo>
                  <a:lnTo>
                    <a:pt x="32878" y="76540"/>
                  </a:lnTo>
                  <a:lnTo>
                    <a:pt x="33022" y="76772"/>
                  </a:lnTo>
                  <a:lnTo>
                    <a:pt x="32095" y="76743"/>
                  </a:lnTo>
                  <a:lnTo>
                    <a:pt x="31167" y="76714"/>
                  </a:lnTo>
                  <a:lnTo>
                    <a:pt x="30239" y="76656"/>
                  </a:lnTo>
                  <a:lnTo>
                    <a:pt x="29311" y="76598"/>
                  </a:lnTo>
                  <a:lnTo>
                    <a:pt x="28413" y="76511"/>
                  </a:lnTo>
                  <a:lnTo>
                    <a:pt x="27485" y="76395"/>
                  </a:lnTo>
                  <a:lnTo>
                    <a:pt x="26557" y="76250"/>
                  </a:lnTo>
                  <a:lnTo>
                    <a:pt x="25658" y="76105"/>
                  </a:lnTo>
                  <a:lnTo>
                    <a:pt x="24760" y="75931"/>
                  </a:lnTo>
                  <a:lnTo>
                    <a:pt x="23832" y="75728"/>
                  </a:lnTo>
                  <a:lnTo>
                    <a:pt x="22933" y="75525"/>
                  </a:lnTo>
                  <a:lnTo>
                    <a:pt x="22034" y="75293"/>
                  </a:lnTo>
                  <a:lnTo>
                    <a:pt x="21165" y="75061"/>
                  </a:lnTo>
                  <a:lnTo>
                    <a:pt x="20266" y="74772"/>
                  </a:lnTo>
                  <a:lnTo>
                    <a:pt x="19396" y="74511"/>
                  </a:lnTo>
                  <a:lnTo>
                    <a:pt x="18526" y="74192"/>
                  </a:lnTo>
                  <a:lnTo>
                    <a:pt x="18526" y="74569"/>
                  </a:lnTo>
                  <a:lnTo>
                    <a:pt x="18526" y="74916"/>
                  </a:lnTo>
                  <a:lnTo>
                    <a:pt x="19773" y="75351"/>
                  </a:lnTo>
                  <a:lnTo>
                    <a:pt x="21020" y="75728"/>
                  </a:lnTo>
                  <a:lnTo>
                    <a:pt x="22266" y="76076"/>
                  </a:lnTo>
                  <a:lnTo>
                    <a:pt x="23542" y="76366"/>
                  </a:lnTo>
                  <a:lnTo>
                    <a:pt x="24818" y="76656"/>
                  </a:lnTo>
                  <a:lnTo>
                    <a:pt x="26122" y="76888"/>
                  </a:lnTo>
                  <a:lnTo>
                    <a:pt x="27398" y="77062"/>
                  </a:lnTo>
                  <a:lnTo>
                    <a:pt x="28703" y="77236"/>
                  </a:lnTo>
                  <a:lnTo>
                    <a:pt x="29862" y="77323"/>
                  </a:lnTo>
                  <a:lnTo>
                    <a:pt x="31022" y="77410"/>
                  </a:lnTo>
                  <a:lnTo>
                    <a:pt x="32182" y="77439"/>
                  </a:lnTo>
                  <a:lnTo>
                    <a:pt x="33370" y="77468"/>
                  </a:lnTo>
                  <a:lnTo>
                    <a:pt x="33457" y="77439"/>
                  </a:lnTo>
                  <a:lnTo>
                    <a:pt x="34124" y="78541"/>
                  </a:lnTo>
                  <a:lnTo>
                    <a:pt x="34762" y="79671"/>
                  </a:lnTo>
                  <a:lnTo>
                    <a:pt x="35342" y="80860"/>
                  </a:lnTo>
                  <a:lnTo>
                    <a:pt x="35603" y="81440"/>
                  </a:lnTo>
                  <a:lnTo>
                    <a:pt x="35864" y="82049"/>
                  </a:lnTo>
                  <a:lnTo>
                    <a:pt x="36154" y="82773"/>
                  </a:lnTo>
                  <a:lnTo>
                    <a:pt x="36415" y="83498"/>
                  </a:lnTo>
                  <a:lnTo>
                    <a:pt x="36647" y="84252"/>
                  </a:lnTo>
                  <a:lnTo>
                    <a:pt x="36850" y="85006"/>
                  </a:lnTo>
                  <a:lnTo>
                    <a:pt x="37052" y="85731"/>
                  </a:lnTo>
                  <a:lnTo>
                    <a:pt x="37197" y="86513"/>
                  </a:lnTo>
                  <a:lnTo>
                    <a:pt x="37342" y="87267"/>
                  </a:lnTo>
                  <a:lnTo>
                    <a:pt x="37487" y="88021"/>
                  </a:lnTo>
                  <a:lnTo>
                    <a:pt x="37603" y="88949"/>
                  </a:lnTo>
                  <a:lnTo>
                    <a:pt x="37690" y="89877"/>
                  </a:lnTo>
                  <a:lnTo>
                    <a:pt x="37748" y="90775"/>
                  </a:lnTo>
                  <a:lnTo>
                    <a:pt x="37777" y="91703"/>
                  </a:lnTo>
                  <a:lnTo>
                    <a:pt x="37777" y="92631"/>
                  </a:lnTo>
                  <a:lnTo>
                    <a:pt x="37748" y="93559"/>
                  </a:lnTo>
                  <a:lnTo>
                    <a:pt x="37690" y="94457"/>
                  </a:lnTo>
                  <a:lnTo>
                    <a:pt x="37574" y="95385"/>
                  </a:lnTo>
                  <a:lnTo>
                    <a:pt x="38270" y="95327"/>
                  </a:lnTo>
                  <a:lnTo>
                    <a:pt x="38357" y="94341"/>
                  </a:lnTo>
                  <a:lnTo>
                    <a:pt x="38444" y="93327"/>
                  </a:lnTo>
                  <a:lnTo>
                    <a:pt x="38473" y="92312"/>
                  </a:lnTo>
                  <a:lnTo>
                    <a:pt x="38444" y="91326"/>
                  </a:lnTo>
                  <a:lnTo>
                    <a:pt x="38415" y="90311"/>
                  </a:lnTo>
                  <a:lnTo>
                    <a:pt x="38328" y="89297"/>
                  </a:lnTo>
                  <a:lnTo>
                    <a:pt x="38212" y="88311"/>
                  </a:lnTo>
                  <a:lnTo>
                    <a:pt x="38067" y="87325"/>
                  </a:lnTo>
                  <a:lnTo>
                    <a:pt x="37864" y="86339"/>
                  </a:lnTo>
                  <a:lnTo>
                    <a:pt x="37632" y="85354"/>
                  </a:lnTo>
                  <a:lnTo>
                    <a:pt x="37371" y="84368"/>
                  </a:lnTo>
                  <a:lnTo>
                    <a:pt x="37081" y="83411"/>
                  </a:lnTo>
                  <a:lnTo>
                    <a:pt x="36763" y="82454"/>
                  </a:lnTo>
                  <a:lnTo>
                    <a:pt x="36386" y="81527"/>
                  </a:lnTo>
                  <a:lnTo>
                    <a:pt x="35980" y="80599"/>
                  </a:lnTo>
                  <a:lnTo>
                    <a:pt x="35545" y="79671"/>
                  </a:lnTo>
                  <a:lnTo>
                    <a:pt x="35197" y="78975"/>
                  </a:lnTo>
                  <a:lnTo>
                    <a:pt x="34791" y="78309"/>
                  </a:lnTo>
                  <a:lnTo>
                    <a:pt x="33979" y="76975"/>
                  </a:lnTo>
                  <a:lnTo>
                    <a:pt x="33109" y="75641"/>
                  </a:lnTo>
                  <a:lnTo>
                    <a:pt x="32269" y="74337"/>
                  </a:lnTo>
                  <a:lnTo>
                    <a:pt x="31863" y="73670"/>
                  </a:lnTo>
                  <a:lnTo>
                    <a:pt x="31486" y="73003"/>
                  </a:lnTo>
                  <a:lnTo>
                    <a:pt x="31109" y="72307"/>
                  </a:lnTo>
                  <a:lnTo>
                    <a:pt x="30790" y="71611"/>
                  </a:lnTo>
                  <a:lnTo>
                    <a:pt x="30471" y="70887"/>
                  </a:lnTo>
                  <a:lnTo>
                    <a:pt x="30210" y="70162"/>
                  </a:lnTo>
                  <a:lnTo>
                    <a:pt x="30007" y="69408"/>
                  </a:lnTo>
                  <a:lnTo>
                    <a:pt x="29833" y="68625"/>
                  </a:lnTo>
                  <a:lnTo>
                    <a:pt x="29920" y="68538"/>
                  </a:lnTo>
                  <a:lnTo>
                    <a:pt x="30529" y="67697"/>
                  </a:lnTo>
                  <a:lnTo>
                    <a:pt x="31109" y="66828"/>
                  </a:lnTo>
                  <a:lnTo>
                    <a:pt x="31689" y="65958"/>
                  </a:lnTo>
                  <a:lnTo>
                    <a:pt x="32240" y="65059"/>
                  </a:lnTo>
                  <a:lnTo>
                    <a:pt x="32762" y="64131"/>
                  </a:lnTo>
                  <a:lnTo>
                    <a:pt x="33283" y="63233"/>
                  </a:lnTo>
                  <a:lnTo>
                    <a:pt x="33747" y="62276"/>
                  </a:lnTo>
                  <a:lnTo>
                    <a:pt x="34211" y="61348"/>
                  </a:lnTo>
                  <a:lnTo>
                    <a:pt x="34646" y="60391"/>
                  </a:lnTo>
                  <a:lnTo>
                    <a:pt x="35052" y="59435"/>
                  </a:lnTo>
                  <a:lnTo>
                    <a:pt x="35458" y="58449"/>
                  </a:lnTo>
                  <a:lnTo>
                    <a:pt x="35835" y="57463"/>
                  </a:lnTo>
                  <a:lnTo>
                    <a:pt x="36154" y="56477"/>
                  </a:lnTo>
                  <a:lnTo>
                    <a:pt x="36473" y="55463"/>
                  </a:lnTo>
                  <a:lnTo>
                    <a:pt x="36763" y="54448"/>
                  </a:lnTo>
                  <a:lnTo>
                    <a:pt x="37052" y="53433"/>
                  </a:lnTo>
                  <a:lnTo>
                    <a:pt x="36850" y="52853"/>
                  </a:lnTo>
                  <a:lnTo>
                    <a:pt x="36589" y="52302"/>
                  </a:lnTo>
                  <a:lnTo>
                    <a:pt x="36241" y="53810"/>
                  </a:lnTo>
                  <a:lnTo>
                    <a:pt x="35806" y="55318"/>
                  </a:lnTo>
                  <a:lnTo>
                    <a:pt x="35342" y="56796"/>
                  </a:lnTo>
                  <a:lnTo>
                    <a:pt x="34791" y="58246"/>
                  </a:lnTo>
                  <a:lnTo>
                    <a:pt x="34211" y="59666"/>
                  </a:lnTo>
                  <a:lnTo>
                    <a:pt x="33573" y="61087"/>
                  </a:lnTo>
                  <a:lnTo>
                    <a:pt x="32878" y="62479"/>
                  </a:lnTo>
                  <a:lnTo>
                    <a:pt x="32153" y="63870"/>
                  </a:lnTo>
                  <a:lnTo>
                    <a:pt x="31573" y="64827"/>
                  </a:lnTo>
                  <a:lnTo>
                    <a:pt x="30964" y="65813"/>
                  </a:lnTo>
                  <a:lnTo>
                    <a:pt x="30355" y="66741"/>
                  </a:lnTo>
                  <a:lnTo>
                    <a:pt x="29688" y="67668"/>
                  </a:lnTo>
                  <a:lnTo>
                    <a:pt x="29630" y="66973"/>
                  </a:lnTo>
                  <a:lnTo>
                    <a:pt x="29572" y="66277"/>
                  </a:lnTo>
                  <a:lnTo>
                    <a:pt x="29514" y="64827"/>
                  </a:lnTo>
                  <a:lnTo>
                    <a:pt x="29456" y="63406"/>
                  </a:lnTo>
                  <a:lnTo>
                    <a:pt x="29369" y="61957"/>
                  </a:lnTo>
                  <a:lnTo>
                    <a:pt x="29311" y="61261"/>
                  </a:lnTo>
                  <a:lnTo>
                    <a:pt x="29195" y="60565"/>
                  </a:lnTo>
                  <a:lnTo>
                    <a:pt x="29080" y="59869"/>
                  </a:lnTo>
                  <a:lnTo>
                    <a:pt x="28906" y="59174"/>
                  </a:lnTo>
                  <a:lnTo>
                    <a:pt x="28703" y="58507"/>
                  </a:lnTo>
                  <a:lnTo>
                    <a:pt x="28442" y="57840"/>
                  </a:lnTo>
                  <a:lnTo>
                    <a:pt x="28123" y="57202"/>
                  </a:lnTo>
                  <a:lnTo>
                    <a:pt x="27746" y="56593"/>
                  </a:lnTo>
                  <a:lnTo>
                    <a:pt x="27427" y="56100"/>
                  </a:lnTo>
                  <a:lnTo>
                    <a:pt x="27050" y="55637"/>
                  </a:lnTo>
                  <a:lnTo>
                    <a:pt x="26644" y="55202"/>
                  </a:lnTo>
                  <a:lnTo>
                    <a:pt x="26238" y="54796"/>
                  </a:lnTo>
                  <a:lnTo>
                    <a:pt x="25803" y="54390"/>
                  </a:lnTo>
                  <a:lnTo>
                    <a:pt x="25339" y="54013"/>
                  </a:lnTo>
                  <a:lnTo>
                    <a:pt x="24876" y="53665"/>
                  </a:lnTo>
                  <a:lnTo>
                    <a:pt x="24412" y="53317"/>
                  </a:lnTo>
                  <a:lnTo>
                    <a:pt x="23426" y="52650"/>
                  </a:lnTo>
                  <a:lnTo>
                    <a:pt x="22440" y="51983"/>
                  </a:lnTo>
                  <a:lnTo>
                    <a:pt x="21454" y="51317"/>
                  </a:lnTo>
                  <a:lnTo>
                    <a:pt x="20498" y="50621"/>
                  </a:lnTo>
                  <a:lnTo>
                    <a:pt x="20469" y="50621"/>
                  </a:lnTo>
                  <a:lnTo>
                    <a:pt x="21425" y="49809"/>
                  </a:lnTo>
                  <a:lnTo>
                    <a:pt x="22353" y="48968"/>
                  </a:lnTo>
                  <a:lnTo>
                    <a:pt x="23252" y="48099"/>
                  </a:lnTo>
                  <a:lnTo>
                    <a:pt x="24093" y="47200"/>
                  </a:lnTo>
                  <a:lnTo>
                    <a:pt x="24876" y="46243"/>
                  </a:lnTo>
                  <a:lnTo>
                    <a:pt x="25629" y="45257"/>
                  </a:lnTo>
                  <a:lnTo>
                    <a:pt x="26354" y="44243"/>
                  </a:lnTo>
                  <a:lnTo>
                    <a:pt x="27021" y="43199"/>
                  </a:lnTo>
                  <a:lnTo>
                    <a:pt x="26818" y="42851"/>
                  </a:lnTo>
                  <a:lnTo>
                    <a:pt x="26644" y="42503"/>
                  </a:lnTo>
                  <a:lnTo>
                    <a:pt x="25977" y="43605"/>
                  </a:lnTo>
                  <a:lnTo>
                    <a:pt x="25253" y="44648"/>
                  </a:lnTo>
                  <a:lnTo>
                    <a:pt x="24470" y="45663"/>
                  </a:lnTo>
                  <a:lnTo>
                    <a:pt x="23658" y="46649"/>
                  </a:lnTo>
                  <a:lnTo>
                    <a:pt x="22817" y="47577"/>
                  </a:lnTo>
                  <a:lnTo>
                    <a:pt x="21918" y="48475"/>
                  </a:lnTo>
                  <a:lnTo>
                    <a:pt x="20962" y="49316"/>
                  </a:lnTo>
                  <a:lnTo>
                    <a:pt x="19976" y="50128"/>
                  </a:lnTo>
                  <a:lnTo>
                    <a:pt x="19947" y="50186"/>
                  </a:lnTo>
                  <a:lnTo>
                    <a:pt x="19570" y="49867"/>
                  </a:lnTo>
                  <a:lnTo>
                    <a:pt x="19222" y="49548"/>
                  </a:lnTo>
                  <a:lnTo>
                    <a:pt x="18874" y="49200"/>
                  </a:lnTo>
                  <a:lnTo>
                    <a:pt x="18555" y="48823"/>
                  </a:lnTo>
                  <a:lnTo>
                    <a:pt x="18265" y="48446"/>
                  </a:lnTo>
                  <a:lnTo>
                    <a:pt x="17975" y="48070"/>
                  </a:lnTo>
                  <a:lnTo>
                    <a:pt x="17743" y="47635"/>
                  </a:lnTo>
                  <a:lnTo>
                    <a:pt x="17541" y="47200"/>
                  </a:lnTo>
                  <a:lnTo>
                    <a:pt x="17396" y="46881"/>
                  </a:lnTo>
                  <a:lnTo>
                    <a:pt x="17280" y="46562"/>
                  </a:lnTo>
                  <a:lnTo>
                    <a:pt x="17193" y="46214"/>
                  </a:lnTo>
                  <a:lnTo>
                    <a:pt x="17135" y="45895"/>
                  </a:lnTo>
                  <a:lnTo>
                    <a:pt x="17077" y="45547"/>
                  </a:lnTo>
                  <a:lnTo>
                    <a:pt x="17048" y="45199"/>
                  </a:lnTo>
                  <a:lnTo>
                    <a:pt x="17019" y="44532"/>
                  </a:lnTo>
                  <a:lnTo>
                    <a:pt x="17048" y="43837"/>
                  </a:lnTo>
                  <a:lnTo>
                    <a:pt x="17135" y="43170"/>
                  </a:lnTo>
                  <a:lnTo>
                    <a:pt x="17280" y="42474"/>
                  </a:lnTo>
                  <a:lnTo>
                    <a:pt x="17425" y="41807"/>
                  </a:lnTo>
                  <a:lnTo>
                    <a:pt x="17598" y="41111"/>
                  </a:lnTo>
                  <a:lnTo>
                    <a:pt x="17801" y="40416"/>
                  </a:lnTo>
                  <a:lnTo>
                    <a:pt x="18236" y="38995"/>
                  </a:lnTo>
                  <a:lnTo>
                    <a:pt x="18439" y="38299"/>
                  </a:lnTo>
                  <a:lnTo>
                    <a:pt x="18613" y="37603"/>
                  </a:lnTo>
                  <a:lnTo>
                    <a:pt x="18758" y="36878"/>
                  </a:lnTo>
                  <a:lnTo>
                    <a:pt x="18874" y="36154"/>
                  </a:lnTo>
                  <a:lnTo>
                    <a:pt x="18932" y="35400"/>
                  </a:lnTo>
                  <a:lnTo>
                    <a:pt x="18932" y="34675"/>
                  </a:lnTo>
                  <a:lnTo>
                    <a:pt x="18874" y="33950"/>
                  </a:lnTo>
                  <a:lnTo>
                    <a:pt x="18758" y="33225"/>
                  </a:lnTo>
                  <a:lnTo>
                    <a:pt x="18816" y="33196"/>
                  </a:lnTo>
                  <a:lnTo>
                    <a:pt x="18874" y="33109"/>
                  </a:lnTo>
                  <a:lnTo>
                    <a:pt x="19454" y="32066"/>
                  </a:lnTo>
                  <a:lnTo>
                    <a:pt x="19976" y="30993"/>
                  </a:lnTo>
                  <a:lnTo>
                    <a:pt x="20469" y="29891"/>
                  </a:lnTo>
                  <a:lnTo>
                    <a:pt x="20933" y="28790"/>
                  </a:lnTo>
                  <a:lnTo>
                    <a:pt x="21339" y="27659"/>
                  </a:lnTo>
                  <a:lnTo>
                    <a:pt x="21715" y="26499"/>
                  </a:lnTo>
                  <a:lnTo>
                    <a:pt x="22034" y="25340"/>
                  </a:lnTo>
                  <a:lnTo>
                    <a:pt x="22295" y="24180"/>
                  </a:lnTo>
                  <a:lnTo>
                    <a:pt x="21715" y="23571"/>
                  </a:lnTo>
                  <a:lnTo>
                    <a:pt x="21454" y="24731"/>
                  </a:lnTo>
                  <a:lnTo>
                    <a:pt x="21165" y="25861"/>
                  </a:lnTo>
                  <a:lnTo>
                    <a:pt x="20846" y="26963"/>
                  </a:lnTo>
                  <a:lnTo>
                    <a:pt x="20440" y="28065"/>
                  </a:lnTo>
                  <a:lnTo>
                    <a:pt x="20034" y="29167"/>
                  </a:lnTo>
                  <a:lnTo>
                    <a:pt x="19570" y="30239"/>
                  </a:lnTo>
                  <a:lnTo>
                    <a:pt x="19048" y="31312"/>
                  </a:lnTo>
                  <a:lnTo>
                    <a:pt x="18526" y="32327"/>
                  </a:lnTo>
                  <a:lnTo>
                    <a:pt x="18236" y="31631"/>
                  </a:lnTo>
                  <a:lnTo>
                    <a:pt x="18091" y="31254"/>
                  </a:lnTo>
                  <a:lnTo>
                    <a:pt x="17917" y="30906"/>
                  </a:lnTo>
                  <a:lnTo>
                    <a:pt x="17569" y="30297"/>
                  </a:lnTo>
                  <a:lnTo>
                    <a:pt x="17164" y="29688"/>
                  </a:lnTo>
                  <a:lnTo>
                    <a:pt x="16758" y="29080"/>
                  </a:lnTo>
                  <a:lnTo>
                    <a:pt x="16352" y="28500"/>
                  </a:lnTo>
                  <a:lnTo>
                    <a:pt x="15482" y="27369"/>
                  </a:lnTo>
                  <a:lnTo>
                    <a:pt x="15076" y="26789"/>
                  </a:lnTo>
                  <a:lnTo>
                    <a:pt x="14670" y="26180"/>
                  </a:lnTo>
                  <a:lnTo>
                    <a:pt x="14206" y="25484"/>
                  </a:lnTo>
                  <a:lnTo>
                    <a:pt x="13829" y="24789"/>
                  </a:lnTo>
                  <a:lnTo>
                    <a:pt x="13482" y="24035"/>
                  </a:lnTo>
                  <a:lnTo>
                    <a:pt x="13192" y="23310"/>
                  </a:lnTo>
                  <a:lnTo>
                    <a:pt x="12960" y="22556"/>
                  </a:lnTo>
                  <a:lnTo>
                    <a:pt x="12728" y="21773"/>
                  </a:lnTo>
                  <a:lnTo>
                    <a:pt x="12583" y="20962"/>
                  </a:lnTo>
                  <a:lnTo>
                    <a:pt x="12438" y="20150"/>
                  </a:lnTo>
                  <a:lnTo>
                    <a:pt x="12235" y="18526"/>
                  </a:lnTo>
                  <a:lnTo>
                    <a:pt x="12032" y="16903"/>
                  </a:lnTo>
                  <a:lnTo>
                    <a:pt x="11916" y="16091"/>
                  </a:lnTo>
                  <a:lnTo>
                    <a:pt x="11800" y="15279"/>
                  </a:lnTo>
                  <a:lnTo>
                    <a:pt x="11655" y="14496"/>
                  </a:lnTo>
                  <a:lnTo>
                    <a:pt x="11481" y="13685"/>
                  </a:lnTo>
                  <a:lnTo>
                    <a:pt x="11278" y="12989"/>
                  </a:lnTo>
                  <a:lnTo>
                    <a:pt x="11365" y="12902"/>
                  </a:lnTo>
                  <a:lnTo>
                    <a:pt x="11742" y="12235"/>
                  </a:lnTo>
                  <a:lnTo>
                    <a:pt x="12090" y="11539"/>
                  </a:lnTo>
                  <a:lnTo>
                    <a:pt x="12409" y="10843"/>
                  </a:lnTo>
                  <a:lnTo>
                    <a:pt x="12699" y="10148"/>
                  </a:lnTo>
                  <a:lnTo>
                    <a:pt x="12960" y="9423"/>
                  </a:lnTo>
                  <a:lnTo>
                    <a:pt x="13221" y="8698"/>
                  </a:lnTo>
                  <a:lnTo>
                    <a:pt x="13424" y="7973"/>
                  </a:lnTo>
                  <a:lnTo>
                    <a:pt x="13598" y="7219"/>
                  </a:lnTo>
                  <a:lnTo>
                    <a:pt x="13047" y="6494"/>
                  </a:lnTo>
                  <a:lnTo>
                    <a:pt x="12902" y="7219"/>
                  </a:lnTo>
                  <a:lnTo>
                    <a:pt x="12699" y="7944"/>
                  </a:lnTo>
                  <a:lnTo>
                    <a:pt x="12496" y="8669"/>
                  </a:lnTo>
                  <a:lnTo>
                    <a:pt x="12264" y="9394"/>
                  </a:lnTo>
                  <a:lnTo>
                    <a:pt x="11974" y="10090"/>
                  </a:lnTo>
                  <a:lnTo>
                    <a:pt x="11684" y="10785"/>
                  </a:lnTo>
                  <a:lnTo>
                    <a:pt x="11365" y="11452"/>
                  </a:lnTo>
                  <a:lnTo>
                    <a:pt x="11017" y="12119"/>
                  </a:lnTo>
                  <a:lnTo>
                    <a:pt x="10611" y="11162"/>
                  </a:lnTo>
                  <a:lnTo>
                    <a:pt x="10176" y="10205"/>
                  </a:lnTo>
                  <a:lnTo>
                    <a:pt x="9684" y="9278"/>
                  </a:lnTo>
                  <a:lnTo>
                    <a:pt x="9104" y="8379"/>
                  </a:lnTo>
                  <a:lnTo>
                    <a:pt x="8698" y="7770"/>
                  </a:lnTo>
                  <a:lnTo>
                    <a:pt x="8263" y="7190"/>
                  </a:lnTo>
                  <a:lnTo>
                    <a:pt x="7828" y="6610"/>
                  </a:lnTo>
                  <a:lnTo>
                    <a:pt x="7364" y="6060"/>
                  </a:lnTo>
                  <a:lnTo>
                    <a:pt x="6900" y="5509"/>
                  </a:lnTo>
                  <a:lnTo>
                    <a:pt x="6378" y="4958"/>
                  </a:lnTo>
                  <a:lnTo>
                    <a:pt x="5364" y="3943"/>
                  </a:lnTo>
                  <a:lnTo>
                    <a:pt x="4291" y="2928"/>
                  </a:lnTo>
                  <a:lnTo>
                    <a:pt x="3189" y="1972"/>
                  </a:lnTo>
                  <a:lnTo>
                    <a:pt x="2059" y="1044"/>
                  </a:lnTo>
                  <a:lnTo>
                    <a:pt x="928" y="145"/>
                  </a:lnTo>
                  <a:lnTo>
                    <a:pt x="7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9"/>
          <p:cNvGrpSpPr/>
          <p:nvPr/>
        </p:nvGrpSpPr>
        <p:grpSpPr>
          <a:xfrm>
            <a:off x="8095138" y="3250198"/>
            <a:ext cx="1897092" cy="2037893"/>
            <a:chOff x="7942738" y="3173998"/>
            <a:chExt cx="1897092" cy="2037893"/>
          </a:xfrm>
        </p:grpSpPr>
        <p:grpSp>
          <p:nvGrpSpPr>
            <p:cNvPr id="436" name="Google Shape;436;p9"/>
            <p:cNvGrpSpPr/>
            <p:nvPr/>
          </p:nvGrpSpPr>
          <p:grpSpPr>
            <a:xfrm rot="2224707">
              <a:off x="8236406" y="3425942"/>
              <a:ext cx="1309757" cy="1413406"/>
              <a:chOff x="-741850" y="3728650"/>
              <a:chExt cx="1309775" cy="1413425"/>
            </a:xfrm>
          </p:grpSpPr>
          <p:sp>
            <p:nvSpPr>
              <p:cNvPr id="437" name="Google Shape;437;p9"/>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9"/>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9"/>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9"/>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9"/>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9"/>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9"/>
            <p:cNvGrpSpPr/>
            <p:nvPr/>
          </p:nvGrpSpPr>
          <p:grpSpPr>
            <a:xfrm rot="-276419">
              <a:off x="8086370" y="4220515"/>
              <a:ext cx="887095" cy="957296"/>
              <a:chOff x="-741850" y="3728650"/>
              <a:chExt cx="1309775" cy="1413425"/>
            </a:xfrm>
          </p:grpSpPr>
          <p:sp>
            <p:nvSpPr>
              <p:cNvPr id="444" name="Google Shape;444;p9"/>
              <p:cNvSpPr/>
              <p:nvPr/>
            </p:nvSpPr>
            <p:spPr>
              <a:xfrm>
                <a:off x="-741850" y="3729375"/>
                <a:ext cx="1253225" cy="1382250"/>
              </a:xfrm>
              <a:custGeom>
                <a:rect b="b" l="l" r="r" t="t"/>
                <a:pathLst>
                  <a:path extrusionOk="0" h="55290" w="50129">
                    <a:moveTo>
                      <a:pt x="15193" y="1"/>
                    </a:moveTo>
                    <a:lnTo>
                      <a:pt x="14526" y="30"/>
                    </a:lnTo>
                    <a:lnTo>
                      <a:pt x="13859" y="59"/>
                    </a:lnTo>
                    <a:lnTo>
                      <a:pt x="13192" y="146"/>
                    </a:lnTo>
                    <a:lnTo>
                      <a:pt x="12526" y="233"/>
                    </a:lnTo>
                    <a:lnTo>
                      <a:pt x="11859" y="378"/>
                    </a:lnTo>
                    <a:lnTo>
                      <a:pt x="11192" y="523"/>
                    </a:lnTo>
                    <a:lnTo>
                      <a:pt x="10525" y="697"/>
                    </a:lnTo>
                    <a:lnTo>
                      <a:pt x="9858" y="900"/>
                    </a:lnTo>
                    <a:lnTo>
                      <a:pt x="9076" y="1190"/>
                    </a:lnTo>
                    <a:lnTo>
                      <a:pt x="8322" y="1508"/>
                    </a:lnTo>
                    <a:lnTo>
                      <a:pt x="7655" y="1798"/>
                    </a:lnTo>
                    <a:lnTo>
                      <a:pt x="7133" y="2088"/>
                    </a:lnTo>
                    <a:lnTo>
                      <a:pt x="6611" y="2378"/>
                    </a:lnTo>
                    <a:lnTo>
                      <a:pt x="6118" y="2697"/>
                    </a:lnTo>
                    <a:lnTo>
                      <a:pt x="5625" y="3016"/>
                    </a:lnTo>
                    <a:lnTo>
                      <a:pt x="5162" y="3393"/>
                    </a:lnTo>
                    <a:lnTo>
                      <a:pt x="4698" y="3770"/>
                    </a:lnTo>
                    <a:lnTo>
                      <a:pt x="4234" y="4147"/>
                    </a:lnTo>
                    <a:lnTo>
                      <a:pt x="3828" y="4553"/>
                    </a:lnTo>
                    <a:lnTo>
                      <a:pt x="3422" y="4988"/>
                    </a:lnTo>
                    <a:lnTo>
                      <a:pt x="3016" y="5422"/>
                    </a:lnTo>
                    <a:lnTo>
                      <a:pt x="2639" y="5886"/>
                    </a:lnTo>
                    <a:lnTo>
                      <a:pt x="2291" y="6379"/>
                    </a:lnTo>
                    <a:lnTo>
                      <a:pt x="1972" y="6872"/>
                    </a:lnTo>
                    <a:lnTo>
                      <a:pt x="1653" y="7394"/>
                    </a:lnTo>
                    <a:lnTo>
                      <a:pt x="1393" y="7945"/>
                    </a:lnTo>
                    <a:lnTo>
                      <a:pt x="1132" y="8496"/>
                    </a:lnTo>
                    <a:lnTo>
                      <a:pt x="842" y="9162"/>
                    </a:lnTo>
                    <a:lnTo>
                      <a:pt x="610" y="9829"/>
                    </a:lnTo>
                    <a:lnTo>
                      <a:pt x="436" y="10525"/>
                    </a:lnTo>
                    <a:lnTo>
                      <a:pt x="262" y="11192"/>
                    </a:lnTo>
                    <a:lnTo>
                      <a:pt x="146" y="11888"/>
                    </a:lnTo>
                    <a:lnTo>
                      <a:pt x="59" y="12584"/>
                    </a:lnTo>
                    <a:lnTo>
                      <a:pt x="30" y="13279"/>
                    </a:lnTo>
                    <a:lnTo>
                      <a:pt x="1" y="13975"/>
                    </a:lnTo>
                    <a:lnTo>
                      <a:pt x="30" y="14758"/>
                    </a:lnTo>
                    <a:lnTo>
                      <a:pt x="88" y="15483"/>
                    </a:lnTo>
                    <a:lnTo>
                      <a:pt x="175" y="16208"/>
                    </a:lnTo>
                    <a:lnTo>
                      <a:pt x="291" y="16932"/>
                    </a:lnTo>
                    <a:lnTo>
                      <a:pt x="436" y="17657"/>
                    </a:lnTo>
                    <a:lnTo>
                      <a:pt x="610" y="18382"/>
                    </a:lnTo>
                    <a:lnTo>
                      <a:pt x="813" y="19107"/>
                    </a:lnTo>
                    <a:lnTo>
                      <a:pt x="1045" y="19803"/>
                    </a:lnTo>
                    <a:lnTo>
                      <a:pt x="1306" y="20527"/>
                    </a:lnTo>
                    <a:lnTo>
                      <a:pt x="1595" y="21223"/>
                    </a:lnTo>
                    <a:lnTo>
                      <a:pt x="1885" y="21948"/>
                    </a:lnTo>
                    <a:lnTo>
                      <a:pt x="2233" y="22644"/>
                    </a:lnTo>
                    <a:lnTo>
                      <a:pt x="2581" y="23340"/>
                    </a:lnTo>
                    <a:lnTo>
                      <a:pt x="2929" y="24036"/>
                    </a:lnTo>
                    <a:lnTo>
                      <a:pt x="3335" y="24731"/>
                    </a:lnTo>
                    <a:lnTo>
                      <a:pt x="3741" y="25427"/>
                    </a:lnTo>
                    <a:lnTo>
                      <a:pt x="4147" y="26094"/>
                    </a:lnTo>
                    <a:lnTo>
                      <a:pt x="4756" y="27022"/>
                    </a:lnTo>
                    <a:lnTo>
                      <a:pt x="5365" y="27863"/>
                    </a:lnTo>
                    <a:lnTo>
                      <a:pt x="5973" y="28703"/>
                    </a:lnTo>
                    <a:lnTo>
                      <a:pt x="6611" y="29544"/>
                    </a:lnTo>
                    <a:lnTo>
                      <a:pt x="7249" y="30356"/>
                    </a:lnTo>
                    <a:lnTo>
                      <a:pt x="7916" y="31139"/>
                    </a:lnTo>
                    <a:lnTo>
                      <a:pt x="8583" y="31921"/>
                    </a:lnTo>
                    <a:lnTo>
                      <a:pt x="9278" y="32675"/>
                    </a:lnTo>
                    <a:lnTo>
                      <a:pt x="9974" y="33400"/>
                    </a:lnTo>
                    <a:lnTo>
                      <a:pt x="11337" y="34821"/>
                    </a:lnTo>
                    <a:lnTo>
                      <a:pt x="12729" y="36125"/>
                    </a:lnTo>
                    <a:lnTo>
                      <a:pt x="14062" y="37343"/>
                    </a:lnTo>
                    <a:lnTo>
                      <a:pt x="15367" y="38474"/>
                    </a:lnTo>
                    <a:lnTo>
                      <a:pt x="16063" y="39025"/>
                    </a:lnTo>
                    <a:lnTo>
                      <a:pt x="17077" y="39836"/>
                    </a:lnTo>
                    <a:lnTo>
                      <a:pt x="18469" y="40909"/>
                    </a:lnTo>
                    <a:lnTo>
                      <a:pt x="19890" y="41924"/>
                    </a:lnTo>
                    <a:lnTo>
                      <a:pt x="21310" y="42939"/>
                    </a:lnTo>
                    <a:lnTo>
                      <a:pt x="22789" y="43924"/>
                    </a:lnTo>
                    <a:lnTo>
                      <a:pt x="24268" y="44881"/>
                    </a:lnTo>
                    <a:lnTo>
                      <a:pt x="25746" y="45780"/>
                    </a:lnTo>
                    <a:lnTo>
                      <a:pt x="27283" y="46679"/>
                    </a:lnTo>
                    <a:lnTo>
                      <a:pt x="28819" y="47519"/>
                    </a:lnTo>
                    <a:lnTo>
                      <a:pt x="30617" y="48505"/>
                    </a:lnTo>
                    <a:lnTo>
                      <a:pt x="31574" y="48969"/>
                    </a:lnTo>
                    <a:lnTo>
                      <a:pt x="33516" y="49897"/>
                    </a:lnTo>
                    <a:lnTo>
                      <a:pt x="35459" y="50796"/>
                    </a:lnTo>
                    <a:lnTo>
                      <a:pt x="37401" y="51607"/>
                    </a:lnTo>
                    <a:lnTo>
                      <a:pt x="39402" y="52390"/>
                    </a:lnTo>
                    <a:lnTo>
                      <a:pt x="41402" y="53115"/>
                    </a:lnTo>
                    <a:lnTo>
                      <a:pt x="43403" y="53811"/>
                    </a:lnTo>
                    <a:lnTo>
                      <a:pt x="45461" y="54449"/>
                    </a:lnTo>
                    <a:lnTo>
                      <a:pt x="47491" y="55028"/>
                    </a:lnTo>
                    <a:lnTo>
                      <a:pt x="48012" y="55144"/>
                    </a:lnTo>
                    <a:lnTo>
                      <a:pt x="48476" y="55231"/>
                    </a:lnTo>
                    <a:lnTo>
                      <a:pt x="48853" y="55289"/>
                    </a:lnTo>
                    <a:lnTo>
                      <a:pt x="49172" y="55289"/>
                    </a:lnTo>
                    <a:lnTo>
                      <a:pt x="49462" y="55260"/>
                    </a:lnTo>
                    <a:lnTo>
                      <a:pt x="49694" y="55202"/>
                    </a:lnTo>
                    <a:lnTo>
                      <a:pt x="49868" y="55086"/>
                    </a:lnTo>
                    <a:lnTo>
                      <a:pt x="49984" y="54970"/>
                    </a:lnTo>
                    <a:lnTo>
                      <a:pt x="50071" y="54796"/>
                    </a:lnTo>
                    <a:lnTo>
                      <a:pt x="50129" y="54623"/>
                    </a:lnTo>
                    <a:lnTo>
                      <a:pt x="50129" y="54391"/>
                    </a:lnTo>
                    <a:lnTo>
                      <a:pt x="50100" y="54130"/>
                    </a:lnTo>
                    <a:lnTo>
                      <a:pt x="50071" y="53898"/>
                    </a:lnTo>
                    <a:lnTo>
                      <a:pt x="49984" y="53608"/>
                    </a:lnTo>
                    <a:lnTo>
                      <a:pt x="49810" y="53028"/>
                    </a:lnTo>
                    <a:lnTo>
                      <a:pt x="49549" y="52361"/>
                    </a:lnTo>
                    <a:lnTo>
                      <a:pt x="49259" y="51636"/>
                    </a:lnTo>
                    <a:lnTo>
                      <a:pt x="48476" y="49636"/>
                    </a:lnTo>
                    <a:lnTo>
                      <a:pt x="47752" y="47635"/>
                    </a:lnTo>
                    <a:lnTo>
                      <a:pt x="47085" y="45606"/>
                    </a:lnTo>
                    <a:lnTo>
                      <a:pt x="46418" y="43576"/>
                    </a:lnTo>
                    <a:lnTo>
                      <a:pt x="45838" y="41663"/>
                    </a:lnTo>
                    <a:lnTo>
                      <a:pt x="45258" y="39749"/>
                    </a:lnTo>
                    <a:lnTo>
                      <a:pt x="44127" y="35922"/>
                    </a:lnTo>
                    <a:lnTo>
                      <a:pt x="43026" y="32095"/>
                    </a:lnTo>
                    <a:lnTo>
                      <a:pt x="42446" y="30182"/>
                    </a:lnTo>
                    <a:lnTo>
                      <a:pt x="41866" y="28268"/>
                    </a:lnTo>
                    <a:lnTo>
                      <a:pt x="41460" y="27022"/>
                    </a:lnTo>
                    <a:lnTo>
                      <a:pt x="40822" y="25137"/>
                    </a:lnTo>
                    <a:lnTo>
                      <a:pt x="40155" y="23282"/>
                    </a:lnTo>
                    <a:lnTo>
                      <a:pt x="39460" y="21455"/>
                    </a:lnTo>
                    <a:lnTo>
                      <a:pt x="38735" y="19629"/>
                    </a:lnTo>
                    <a:lnTo>
                      <a:pt x="37952" y="17831"/>
                    </a:lnTo>
                    <a:lnTo>
                      <a:pt x="37111" y="16034"/>
                    </a:lnTo>
                    <a:lnTo>
                      <a:pt x="36213" y="14294"/>
                    </a:lnTo>
                    <a:lnTo>
                      <a:pt x="35749" y="13424"/>
                    </a:lnTo>
                    <a:lnTo>
                      <a:pt x="35256" y="12555"/>
                    </a:lnTo>
                    <a:lnTo>
                      <a:pt x="34850" y="11888"/>
                    </a:lnTo>
                    <a:lnTo>
                      <a:pt x="34763" y="11743"/>
                    </a:lnTo>
                    <a:lnTo>
                      <a:pt x="34386" y="11105"/>
                    </a:lnTo>
                    <a:lnTo>
                      <a:pt x="33951" y="10496"/>
                    </a:lnTo>
                    <a:lnTo>
                      <a:pt x="33545" y="9916"/>
                    </a:lnTo>
                    <a:lnTo>
                      <a:pt x="33081" y="9307"/>
                    </a:lnTo>
                    <a:lnTo>
                      <a:pt x="32646" y="8728"/>
                    </a:lnTo>
                    <a:lnTo>
                      <a:pt x="32154" y="8177"/>
                    </a:lnTo>
                    <a:lnTo>
                      <a:pt x="31661" y="7626"/>
                    </a:lnTo>
                    <a:lnTo>
                      <a:pt x="31168" y="7104"/>
                    </a:lnTo>
                    <a:lnTo>
                      <a:pt x="30646" y="6582"/>
                    </a:lnTo>
                    <a:lnTo>
                      <a:pt x="30124" y="6060"/>
                    </a:lnTo>
                    <a:lnTo>
                      <a:pt x="29573" y="5567"/>
                    </a:lnTo>
                    <a:lnTo>
                      <a:pt x="29022" y="5104"/>
                    </a:lnTo>
                    <a:lnTo>
                      <a:pt x="28443" y="4640"/>
                    </a:lnTo>
                    <a:lnTo>
                      <a:pt x="27863" y="4205"/>
                    </a:lnTo>
                    <a:lnTo>
                      <a:pt x="27254" y="3799"/>
                    </a:lnTo>
                    <a:lnTo>
                      <a:pt x="26645" y="3393"/>
                    </a:lnTo>
                    <a:lnTo>
                      <a:pt x="25978" y="2987"/>
                    </a:lnTo>
                    <a:lnTo>
                      <a:pt x="25398" y="2639"/>
                    </a:lnTo>
                    <a:lnTo>
                      <a:pt x="24818" y="2320"/>
                    </a:lnTo>
                    <a:lnTo>
                      <a:pt x="24210" y="2030"/>
                    </a:lnTo>
                    <a:lnTo>
                      <a:pt x="23630" y="1740"/>
                    </a:lnTo>
                    <a:lnTo>
                      <a:pt x="22992" y="1480"/>
                    </a:lnTo>
                    <a:lnTo>
                      <a:pt x="22383" y="1248"/>
                    </a:lnTo>
                    <a:lnTo>
                      <a:pt x="21774" y="1016"/>
                    </a:lnTo>
                    <a:lnTo>
                      <a:pt x="21136" y="813"/>
                    </a:lnTo>
                    <a:lnTo>
                      <a:pt x="20499" y="639"/>
                    </a:lnTo>
                    <a:lnTo>
                      <a:pt x="19861" y="494"/>
                    </a:lnTo>
                    <a:lnTo>
                      <a:pt x="19194" y="349"/>
                    </a:lnTo>
                    <a:lnTo>
                      <a:pt x="18556" y="233"/>
                    </a:lnTo>
                    <a:lnTo>
                      <a:pt x="17889" y="146"/>
                    </a:lnTo>
                    <a:lnTo>
                      <a:pt x="17251" y="59"/>
                    </a:lnTo>
                    <a:lnTo>
                      <a:pt x="1658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9"/>
              <p:cNvSpPr/>
              <p:nvPr/>
            </p:nvSpPr>
            <p:spPr>
              <a:xfrm>
                <a:off x="-741850" y="3729375"/>
                <a:ext cx="1253225" cy="1382250"/>
              </a:xfrm>
              <a:custGeom>
                <a:rect b="b" l="l" r="r" t="t"/>
                <a:pathLst>
                  <a:path extrusionOk="0" fill="none" h="55290" w="50129">
                    <a:moveTo>
                      <a:pt x="49984" y="54970"/>
                    </a:moveTo>
                    <a:lnTo>
                      <a:pt x="49984" y="54970"/>
                    </a:lnTo>
                    <a:lnTo>
                      <a:pt x="49868" y="55086"/>
                    </a:lnTo>
                    <a:lnTo>
                      <a:pt x="49694" y="55202"/>
                    </a:lnTo>
                    <a:lnTo>
                      <a:pt x="49462" y="55260"/>
                    </a:lnTo>
                    <a:lnTo>
                      <a:pt x="49172" y="55289"/>
                    </a:lnTo>
                    <a:lnTo>
                      <a:pt x="48853" y="55289"/>
                    </a:lnTo>
                    <a:lnTo>
                      <a:pt x="48476" y="55231"/>
                    </a:lnTo>
                    <a:lnTo>
                      <a:pt x="48012" y="55144"/>
                    </a:lnTo>
                    <a:lnTo>
                      <a:pt x="47491" y="55028"/>
                    </a:lnTo>
                    <a:lnTo>
                      <a:pt x="47491" y="55028"/>
                    </a:lnTo>
                    <a:lnTo>
                      <a:pt x="45461" y="54449"/>
                    </a:lnTo>
                    <a:lnTo>
                      <a:pt x="43403" y="53811"/>
                    </a:lnTo>
                    <a:lnTo>
                      <a:pt x="41402" y="53115"/>
                    </a:lnTo>
                    <a:lnTo>
                      <a:pt x="39402" y="52390"/>
                    </a:lnTo>
                    <a:lnTo>
                      <a:pt x="37401" y="51607"/>
                    </a:lnTo>
                    <a:lnTo>
                      <a:pt x="35459" y="50796"/>
                    </a:lnTo>
                    <a:lnTo>
                      <a:pt x="33516" y="49897"/>
                    </a:lnTo>
                    <a:lnTo>
                      <a:pt x="31574" y="48969"/>
                    </a:lnTo>
                    <a:lnTo>
                      <a:pt x="31574" y="48969"/>
                    </a:lnTo>
                    <a:lnTo>
                      <a:pt x="30617" y="48505"/>
                    </a:lnTo>
                    <a:lnTo>
                      <a:pt x="30617" y="48505"/>
                    </a:lnTo>
                    <a:lnTo>
                      <a:pt x="28819" y="47519"/>
                    </a:lnTo>
                    <a:lnTo>
                      <a:pt x="28819" y="47519"/>
                    </a:lnTo>
                    <a:lnTo>
                      <a:pt x="27283" y="46679"/>
                    </a:lnTo>
                    <a:lnTo>
                      <a:pt x="25746" y="45780"/>
                    </a:lnTo>
                    <a:lnTo>
                      <a:pt x="24268" y="44881"/>
                    </a:lnTo>
                    <a:lnTo>
                      <a:pt x="22789" y="43924"/>
                    </a:lnTo>
                    <a:lnTo>
                      <a:pt x="21310" y="42939"/>
                    </a:lnTo>
                    <a:lnTo>
                      <a:pt x="19890" y="41924"/>
                    </a:lnTo>
                    <a:lnTo>
                      <a:pt x="18469" y="40909"/>
                    </a:lnTo>
                    <a:lnTo>
                      <a:pt x="17077" y="39836"/>
                    </a:lnTo>
                    <a:lnTo>
                      <a:pt x="17077" y="39836"/>
                    </a:lnTo>
                    <a:lnTo>
                      <a:pt x="16063" y="39025"/>
                    </a:lnTo>
                    <a:lnTo>
                      <a:pt x="16063" y="39025"/>
                    </a:lnTo>
                    <a:lnTo>
                      <a:pt x="15367" y="38474"/>
                    </a:lnTo>
                    <a:lnTo>
                      <a:pt x="15367" y="38474"/>
                    </a:lnTo>
                    <a:lnTo>
                      <a:pt x="14062" y="37343"/>
                    </a:lnTo>
                    <a:lnTo>
                      <a:pt x="12729" y="36125"/>
                    </a:lnTo>
                    <a:lnTo>
                      <a:pt x="11337" y="34821"/>
                    </a:lnTo>
                    <a:lnTo>
                      <a:pt x="9974" y="33400"/>
                    </a:lnTo>
                    <a:lnTo>
                      <a:pt x="9278" y="32675"/>
                    </a:lnTo>
                    <a:lnTo>
                      <a:pt x="8583" y="31921"/>
                    </a:lnTo>
                    <a:lnTo>
                      <a:pt x="7916" y="31139"/>
                    </a:lnTo>
                    <a:lnTo>
                      <a:pt x="7249" y="30356"/>
                    </a:lnTo>
                    <a:lnTo>
                      <a:pt x="6611" y="29544"/>
                    </a:lnTo>
                    <a:lnTo>
                      <a:pt x="5973" y="28703"/>
                    </a:lnTo>
                    <a:lnTo>
                      <a:pt x="5365" y="27863"/>
                    </a:lnTo>
                    <a:lnTo>
                      <a:pt x="4756" y="27022"/>
                    </a:lnTo>
                    <a:lnTo>
                      <a:pt x="4756" y="27022"/>
                    </a:lnTo>
                    <a:lnTo>
                      <a:pt x="4147" y="26094"/>
                    </a:lnTo>
                    <a:lnTo>
                      <a:pt x="4147" y="26094"/>
                    </a:lnTo>
                    <a:lnTo>
                      <a:pt x="3741" y="25427"/>
                    </a:lnTo>
                    <a:lnTo>
                      <a:pt x="3335" y="24731"/>
                    </a:lnTo>
                    <a:lnTo>
                      <a:pt x="2929" y="24036"/>
                    </a:lnTo>
                    <a:lnTo>
                      <a:pt x="2581" y="23340"/>
                    </a:lnTo>
                    <a:lnTo>
                      <a:pt x="2233" y="22644"/>
                    </a:lnTo>
                    <a:lnTo>
                      <a:pt x="1885" y="21948"/>
                    </a:lnTo>
                    <a:lnTo>
                      <a:pt x="1595" y="21223"/>
                    </a:lnTo>
                    <a:lnTo>
                      <a:pt x="1306" y="20527"/>
                    </a:lnTo>
                    <a:lnTo>
                      <a:pt x="1045" y="19803"/>
                    </a:lnTo>
                    <a:lnTo>
                      <a:pt x="813" y="19107"/>
                    </a:lnTo>
                    <a:lnTo>
                      <a:pt x="610" y="18382"/>
                    </a:lnTo>
                    <a:lnTo>
                      <a:pt x="436" y="17657"/>
                    </a:lnTo>
                    <a:lnTo>
                      <a:pt x="291" y="16932"/>
                    </a:lnTo>
                    <a:lnTo>
                      <a:pt x="175" y="16208"/>
                    </a:lnTo>
                    <a:lnTo>
                      <a:pt x="88" y="15483"/>
                    </a:lnTo>
                    <a:lnTo>
                      <a:pt x="30" y="14758"/>
                    </a:lnTo>
                    <a:lnTo>
                      <a:pt x="30" y="14758"/>
                    </a:lnTo>
                    <a:lnTo>
                      <a:pt x="1" y="13975"/>
                    </a:lnTo>
                    <a:lnTo>
                      <a:pt x="1" y="13975"/>
                    </a:lnTo>
                    <a:lnTo>
                      <a:pt x="30" y="13279"/>
                    </a:lnTo>
                    <a:lnTo>
                      <a:pt x="59" y="12584"/>
                    </a:lnTo>
                    <a:lnTo>
                      <a:pt x="146" y="11888"/>
                    </a:lnTo>
                    <a:lnTo>
                      <a:pt x="262" y="11192"/>
                    </a:lnTo>
                    <a:lnTo>
                      <a:pt x="436" y="10525"/>
                    </a:lnTo>
                    <a:lnTo>
                      <a:pt x="610" y="9829"/>
                    </a:lnTo>
                    <a:lnTo>
                      <a:pt x="842" y="9162"/>
                    </a:lnTo>
                    <a:lnTo>
                      <a:pt x="1132" y="8496"/>
                    </a:lnTo>
                    <a:lnTo>
                      <a:pt x="1132" y="8496"/>
                    </a:lnTo>
                    <a:lnTo>
                      <a:pt x="1393" y="7945"/>
                    </a:lnTo>
                    <a:lnTo>
                      <a:pt x="1653" y="7394"/>
                    </a:lnTo>
                    <a:lnTo>
                      <a:pt x="1972" y="6872"/>
                    </a:lnTo>
                    <a:lnTo>
                      <a:pt x="2291" y="6379"/>
                    </a:lnTo>
                    <a:lnTo>
                      <a:pt x="2639" y="5886"/>
                    </a:lnTo>
                    <a:lnTo>
                      <a:pt x="3016" y="5422"/>
                    </a:lnTo>
                    <a:lnTo>
                      <a:pt x="3422" y="4988"/>
                    </a:lnTo>
                    <a:lnTo>
                      <a:pt x="3828" y="4553"/>
                    </a:lnTo>
                    <a:lnTo>
                      <a:pt x="4234" y="4147"/>
                    </a:lnTo>
                    <a:lnTo>
                      <a:pt x="4698" y="3770"/>
                    </a:lnTo>
                    <a:lnTo>
                      <a:pt x="5162" y="3393"/>
                    </a:lnTo>
                    <a:lnTo>
                      <a:pt x="5625" y="3016"/>
                    </a:lnTo>
                    <a:lnTo>
                      <a:pt x="6118" y="2697"/>
                    </a:lnTo>
                    <a:lnTo>
                      <a:pt x="6611" y="2378"/>
                    </a:lnTo>
                    <a:lnTo>
                      <a:pt x="7133" y="2088"/>
                    </a:lnTo>
                    <a:lnTo>
                      <a:pt x="7655" y="1798"/>
                    </a:lnTo>
                    <a:lnTo>
                      <a:pt x="7655" y="1798"/>
                    </a:lnTo>
                    <a:lnTo>
                      <a:pt x="8322" y="1508"/>
                    </a:lnTo>
                    <a:lnTo>
                      <a:pt x="8322" y="1508"/>
                    </a:lnTo>
                    <a:lnTo>
                      <a:pt x="9076" y="1190"/>
                    </a:lnTo>
                    <a:lnTo>
                      <a:pt x="9858" y="900"/>
                    </a:lnTo>
                    <a:lnTo>
                      <a:pt x="9858" y="900"/>
                    </a:lnTo>
                    <a:lnTo>
                      <a:pt x="10525" y="697"/>
                    </a:lnTo>
                    <a:lnTo>
                      <a:pt x="11192" y="523"/>
                    </a:lnTo>
                    <a:lnTo>
                      <a:pt x="11859" y="378"/>
                    </a:lnTo>
                    <a:lnTo>
                      <a:pt x="12526" y="233"/>
                    </a:lnTo>
                    <a:lnTo>
                      <a:pt x="13192" y="146"/>
                    </a:lnTo>
                    <a:lnTo>
                      <a:pt x="13859" y="59"/>
                    </a:lnTo>
                    <a:lnTo>
                      <a:pt x="14526" y="30"/>
                    </a:lnTo>
                    <a:lnTo>
                      <a:pt x="15193" y="1"/>
                    </a:lnTo>
                    <a:lnTo>
                      <a:pt x="15193" y="1"/>
                    </a:lnTo>
                    <a:lnTo>
                      <a:pt x="15918" y="1"/>
                    </a:lnTo>
                    <a:lnTo>
                      <a:pt x="15918" y="1"/>
                    </a:lnTo>
                    <a:lnTo>
                      <a:pt x="16585" y="1"/>
                    </a:lnTo>
                    <a:lnTo>
                      <a:pt x="17251" y="59"/>
                    </a:lnTo>
                    <a:lnTo>
                      <a:pt x="17889" y="146"/>
                    </a:lnTo>
                    <a:lnTo>
                      <a:pt x="18556" y="233"/>
                    </a:lnTo>
                    <a:lnTo>
                      <a:pt x="19194" y="349"/>
                    </a:lnTo>
                    <a:lnTo>
                      <a:pt x="19861" y="494"/>
                    </a:lnTo>
                    <a:lnTo>
                      <a:pt x="20499" y="639"/>
                    </a:lnTo>
                    <a:lnTo>
                      <a:pt x="21136" y="813"/>
                    </a:lnTo>
                    <a:lnTo>
                      <a:pt x="21774" y="1016"/>
                    </a:lnTo>
                    <a:lnTo>
                      <a:pt x="22383" y="1248"/>
                    </a:lnTo>
                    <a:lnTo>
                      <a:pt x="22992" y="1480"/>
                    </a:lnTo>
                    <a:lnTo>
                      <a:pt x="23630" y="1740"/>
                    </a:lnTo>
                    <a:lnTo>
                      <a:pt x="24210" y="2030"/>
                    </a:lnTo>
                    <a:lnTo>
                      <a:pt x="24818" y="2320"/>
                    </a:lnTo>
                    <a:lnTo>
                      <a:pt x="25398" y="2639"/>
                    </a:lnTo>
                    <a:lnTo>
                      <a:pt x="25978" y="2987"/>
                    </a:lnTo>
                    <a:lnTo>
                      <a:pt x="25978" y="2987"/>
                    </a:lnTo>
                    <a:lnTo>
                      <a:pt x="26645" y="3393"/>
                    </a:lnTo>
                    <a:lnTo>
                      <a:pt x="26645" y="3393"/>
                    </a:lnTo>
                    <a:lnTo>
                      <a:pt x="27254" y="3799"/>
                    </a:lnTo>
                    <a:lnTo>
                      <a:pt x="27863" y="4205"/>
                    </a:lnTo>
                    <a:lnTo>
                      <a:pt x="28443" y="4640"/>
                    </a:lnTo>
                    <a:lnTo>
                      <a:pt x="29022" y="5104"/>
                    </a:lnTo>
                    <a:lnTo>
                      <a:pt x="29573" y="5567"/>
                    </a:lnTo>
                    <a:lnTo>
                      <a:pt x="30124" y="6060"/>
                    </a:lnTo>
                    <a:lnTo>
                      <a:pt x="30646" y="6582"/>
                    </a:lnTo>
                    <a:lnTo>
                      <a:pt x="31168" y="7104"/>
                    </a:lnTo>
                    <a:lnTo>
                      <a:pt x="31661" y="7626"/>
                    </a:lnTo>
                    <a:lnTo>
                      <a:pt x="32154" y="8177"/>
                    </a:lnTo>
                    <a:lnTo>
                      <a:pt x="32646" y="8728"/>
                    </a:lnTo>
                    <a:lnTo>
                      <a:pt x="33081" y="9307"/>
                    </a:lnTo>
                    <a:lnTo>
                      <a:pt x="33545" y="9916"/>
                    </a:lnTo>
                    <a:lnTo>
                      <a:pt x="33951" y="10496"/>
                    </a:lnTo>
                    <a:lnTo>
                      <a:pt x="34386" y="11105"/>
                    </a:lnTo>
                    <a:lnTo>
                      <a:pt x="34763" y="11743"/>
                    </a:lnTo>
                    <a:lnTo>
                      <a:pt x="34763" y="11743"/>
                    </a:lnTo>
                    <a:lnTo>
                      <a:pt x="34850" y="11888"/>
                    </a:lnTo>
                    <a:lnTo>
                      <a:pt x="34850" y="11888"/>
                    </a:lnTo>
                    <a:lnTo>
                      <a:pt x="35256" y="12555"/>
                    </a:lnTo>
                    <a:lnTo>
                      <a:pt x="35256" y="12555"/>
                    </a:lnTo>
                    <a:lnTo>
                      <a:pt x="35749" y="13424"/>
                    </a:lnTo>
                    <a:lnTo>
                      <a:pt x="36213" y="14294"/>
                    </a:lnTo>
                    <a:lnTo>
                      <a:pt x="37111" y="16034"/>
                    </a:lnTo>
                    <a:lnTo>
                      <a:pt x="37952" y="17831"/>
                    </a:lnTo>
                    <a:lnTo>
                      <a:pt x="38735" y="19629"/>
                    </a:lnTo>
                    <a:lnTo>
                      <a:pt x="39460" y="21455"/>
                    </a:lnTo>
                    <a:lnTo>
                      <a:pt x="40155" y="23282"/>
                    </a:lnTo>
                    <a:lnTo>
                      <a:pt x="40822" y="25137"/>
                    </a:lnTo>
                    <a:lnTo>
                      <a:pt x="41460" y="27022"/>
                    </a:lnTo>
                    <a:lnTo>
                      <a:pt x="41460" y="27022"/>
                    </a:lnTo>
                    <a:lnTo>
                      <a:pt x="41866" y="28268"/>
                    </a:lnTo>
                    <a:lnTo>
                      <a:pt x="41866" y="28268"/>
                    </a:lnTo>
                    <a:lnTo>
                      <a:pt x="42446" y="30182"/>
                    </a:lnTo>
                    <a:lnTo>
                      <a:pt x="43026" y="32095"/>
                    </a:lnTo>
                    <a:lnTo>
                      <a:pt x="44127" y="35922"/>
                    </a:lnTo>
                    <a:lnTo>
                      <a:pt x="45258" y="39749"/>
                    </a:lnTo>
                    <a:lnTo>
                      <a:pt x="45838" y="41663"/>
                    </a:lnTo>
                    <a:lnTo>
                      <a:pt x="46418" y="43576"/>
                    </a:lnTo>
                    <a:lnTo>
                      <a:pt x="46418" y="43576"/>
                    </a:lnTo>
                    <a:lnTo>
                      <a:pt x="47085" y="45606"/>
                    </a:lnTo>
                    <a:lnTo>
                      <a:pt x="47752" y="47635"/>
                    </a:lnTo>
                    <a:lnTo>
                      <a:pt x="48476" y="49636"/>
                    </a:lnTo>
                    <a:lnTo>
                      <a:pt x="49259" y="51636"/>
                    </a:lnTo>
                    <a:lnTo>
                      <a:pt x="49259" y="51636"/>
                    </a:lnTo>
                    <a:lnTo>
                      <a:pt x="49549" y="52361"/>
                    </a:lnTo>
                    <a:lnTo>
                      <a:pt x="49810" y="53028"/>
                    </a:lnTo>
                    <a:lnTo>
                      <a:pt x="49984" y="53608"/>
                    </a:lnTo>
                    <a:lnTo>
                      <a:pt x="50071" y="53898"/>
                    </a:lnTo>
                    <a:lnTo>
                      <a:pt x="50100" y="54130"/>
                    </a:lnTo>
                    <a:lnTo>
                      <a:pt x="50100" y="54130"/>
                    </a:lnTo>
                    <a:lnTo>
                      <a:pt x="50129" y="54391"/>
                    </a:lnTo>
                    <a:lnTo>
                      <a:pt x="50129" y="54623"/>
                    </a:lnTo>
                    <a:lnTo>
                      <a:pt x="50071" y="54796"/>
                    </a:lnTo>
                    <a:lnTo>
                      <a:pt x="49984" y="5497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507725" y="5082600"/>
                <a:ext cx="60200" cy="59475"/>
              </a:xfrm>
              <a:custGeom>
                <a:rect b="b" l="l" r="r" t="t"/>
                <a:pathLst>
                  <a:path extrusionOk="0" h="2379" w="2408">
                    <a:moveTo>
                      <a:pt x="117" y="1"/>
                    </a:moveTo>
                    <a:lnTo>
                      <a:pt x="146" y="262"/>
                    </a:lnTo>
                    <a:lnTo>
                      <a:pt x="146" y="494"/>
                    </a:lnTo>
                    <a:lnTo>
                      <a:pt x="88" y="667"/>
                    </a:lnTo>
                    <a:lnTo>
                      <a:pt x="1" y="841"/>
                    </a:lnTo>
                    <a:lnTo>
                      <a:pt x="1769" y="2291"/>
                    </a:lnTo>
                    <a:lnTo>
                      <a:pt x="1885" y="2349"/>
                    </a:lnTo>
                    <a:lnTo>
                      <a:pt x="2001" y="2378"/>
                    </a:lnTo>
                    <a:lnTo>
                      <a:pt x="2117" y="2349"/>
                    </a:lnTo>
                    <a:lnTo>
                      <a:pt x="2204" y="2320"/>
                    </a:lnTo>
                    <a:lnTo>
                      <a:pt x="2291" y="2233"/>
                    </a:lnTo>
                    <a:lnTo>
                      <a:pt x="2349" y="2175"/>
                    </a:lnTo>
                    <a:lnTo>
                      <a:pt x="2407" y="2059"/>
                    </a:lnTo>
                    <a:lnTo>
                      <a:pt x="2407" y="1972"/>
                    </a:lnTo>
                    <a:lnTo>
                      <a:pt x="2349" y="1856"/>
                    </a:lnTo>
                    <a:lnTo>
                      <a:pt x="2262" y="1769"/>
                    </a:lnTo>
                    <a:lnTo>
                      <a:pt x="117" y="1"/>
                    </a:lnTo>
                    <a:close/>
                  </a:path>
                </a:pathLst>
              </a:custGeom>
              <a:solidFill>
                <a:srgbClr val="DBC8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507725" y="5082600"/>
                <a:ext cx="60200" cy="59475"/>
              </a:xfrm>
              <a:custGeom>
                <a:rect b="b" l="l" r="r" t="t"/>
                <a:pathLst>
                  <a:path extrusionOk="0" fill="none" h="2379" w="2408">
                    <a:moveTo>
                      <a:pt x="117" y="1"/>
                    </a:moveTo>
                    <a:lnTo>
                      <a:pt x="117" y="1"/>
                    </a:lnTo>
                    <a:lnTo>
                      <a:pt x="117" y="1"/>
                    </a:lnTo>
                    <a:lnTo>
                      <a:pt x="146" y="262"/>
                    </a:lnTo>
                    <a:lnTo>
                      <a:pt x="146" y="494"/>
                    </a:lnTo>
                    <a:lnTo>
                      <a:pt x="88" y="667"/>
                    </a:lnTo>
                    <a:lnTo>
                      <a:pt x="1" y="841"/>
                    </a:lnTo>
                    <a:lnTo>
                      <a:pt x="1" y="841"/>
                    </a:lnTo>
                    <a:lnTo>
                      <a:pt x="1769" y="2291"/>
                    </a:lnTo>
                    <a:lnTo>
                      <a:pt x="1769" y="2291"/>
                    </a:lnTo>
                    <a:lnTo>
                      <a:pt x="1885" y="2349"/>
                    </a:lnTo>
                    <a:lnTo>
                      <a:pt x="2001" y="2378"/>
                    </a:lnTo>
                    <a:lnTo>
                      <a:pt x="2001" y="2378"/>
                    </a:lnTo>
                    <a:lnTo>
                      <a:pt x="2117" y="2349"/>
                    </a:lnTo>
                    <a:lnTo>
                      <a:pt x="2204" y="2320"/>
                    </a:lnTo>
                    <a:lnTo>
                      <a:pt x="2291" y="2233"/>
                    </a:lnTo>
                    <a:lnTo>
                      <a:pt x="2349" y="2175"/>
                    </a:lnTo>
                    <a:lnTo>
                      <a:pt x="2407" y="2059"/>
                    </a:lnTo>
                    <a:lnTo>
                      <a:pt x="2407" y="1972"/>
                    </a:lnTo>
                    <a:lnTo>
                      <a:pt x="2349" y="1856"/>
                    </a:lnTo>
                    <a:lnTo>
                      <a:pt x="2262" y="1769"/>
                    </a:lnTo>
                    <a:lnTo>
                      <a:pt x="2262" y="1769"/>
                    </a:lnTo>
                    <a:lnTo>
                      <a:pt x="117" y="1"/>
                    </a:lnTo>
                    <a:lnTo>
                      <a:pt x="1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741850" y="3728650"/>
                <a:ext cx="1253225" cy="1375000"/>
              </a:xfrm>
              <a:custGeom>
                <a:rect b="b" l="l" r="r" t="t"/>
                <a:pathLst>
                  <a:path extrusionOk="0" h="55000" w="50129">
                    <a:moveTo>
                      <a:pt x="15599" y="1"/>
                    </a:moveTo>
                    <a:lnTo>
                      <a:pt x="15193" y="30"/>
                    </a:lnTo>
                    <a:lnTo>
                      <a:pt x="15512" y="14323"/>
                    </a:lnTo>
                    <a:lnTo>
                      <a:pt x="14700" y="12989"/>
                    </a:lnTo>
                    <a:lnTo>
                      <a:pt x="13019" y="10177"/>
                    </a:lnTo>
                    <a:lnTo>
                      <a:pt x="11395" y="7307"/>
                    </a:lnTo>
                    <a:lnTo>
                      <a:pt x="9829" y="4437"/>
                    </a:lnTo>
                    <a:lnTo>
                      <a:pt x="8322" y="1537"/>
                    </a:lnTo>
                    <a:lnTo>
                      <a:pt x="7655" y="1827"/>
                    </a:lnTo>
                    <a:lnTo>
                      <a:pt x="8902" y="4205"/>
                    </a:lnTo>
                    <a:lnTo>
                      <a:pt x="10148" y="6553"/>
                    </a:lnTo>
                    <a:lnTo>
                      <a:pt x="11453" y="8873"/>
                    </a:lnTo>
                    <a:lnTo>
                      <a:pt x="12787" y="11192"/>
                    </a:lnTo>
                    <a:lnTo>
                      <a:pt x="14149" y="13482"/>
                    </a:lnTo>
                    <a:lnTo>
                      <a:pt x="15570" y="15744"/>
                    </a:lnTo>
                    <a:lnTo>
                      <a:pt x="17019" y="17976"/>
                    </a:lnTo>
                    <a:lnTo>
                      <a:pt x="18498" y="20209"/>
                    </a:lnTo>
                    <a:lnTo>
                      <a:pt x="16382" y="19716"/>
                    </a:lnTo>
                    <a:lnTo>
                      <a:pt x="14294" y="19165"/>
                    </a:lnTo>
                    <a:lnTo>
                      <a:pt x="12207" y="18556"/>
                    </a:lnTo>
                    <a:lnTo>
                      <a:pt x="10148" y="17918"/>
                    </a:lnTo>
                    <a:lnTo>
                      <a:pt x="8090" y="17222"/>
                    </a:lnTo>
                    <a:lnTo>
                      <a:pt x="6060" y="16498"/>
                    </a:lnTo>
                    <a:lnTo>
                      <a:pt x="4031" y="15715"/>
                    </a:lnTo>
                    <a:lnTo>
                      <a:pt x="2030" y="14903"/>
                    </a:lnTo>
                    <a:lnTo>
                      <a:pt x="1" y="14004"/>
                    </a:lnTo>
                    <a:lnTo>
                      <a:pt x="30" y="14787"/>
                    </a:lnTo>
                    <a:lnTo>
                      <a:pt x="1682" y="15512"/>
                    </a:lnTo>
                    <a:lnTo>
                      <a:pt x="3364" y="16237"/>
                    </a:lnTo>
                    <a:lnTo>
                      <a:pt x="5075" y="16903"/>
                    </a:lnTo>
                    <a:lnTo>
                      <a:pt x="6785" y="17541"/>
                    </a:lnTo>
                    <a:lnTo>
                      <a:pt x="8496" y="18121"/>
                    </a:lnTo>
                    <a:lnTo>
                      <a:pt x="10206" y="18701"/>
                    </a:lnTo>
                    <a:lnTo>
                      <a:pt x="11946" y="19252"/>
                    </a:lnTo>
                    <a:lnTo>
                      <a:pt x="13714" y="19745"/>
                    </a:lnTo>
                    <a:lnTo>
                      <a:pt x="16179" y="20412"/>
                    </a:lnTo>
                    <a:lnTo>
                      <a:pt x="18672" y="20991"/>
                    </a:lnTo>
                    <a:lnTo>
                      <a:pt x="18875" y="20991"/>
                    </a:lnTo>
                    <a:lnTo>
                      <a:pt x="18962" y="20933"/>
                    </a:lnTo>
                    <a:lnTo>
                      <a:pt x="20035" y="22470"/>
                    </a:lnTo>
                    <a:lnTo>
                      <a:pt x="21107" y="23978"/>
                    </a:lnTo>
                    <a:lnTo>
                      <a:pt x="22064" y="25311"/>
                    </a:lnTo>
                    <a:lnTo>
                      <a:pt x="23050" y="26616"/>
                    </a:lnTo>
                    <a:lnTo>
                      <a:pt x="25021" y="29196"/>
                    </a:lnTo>
                    <a:lnTo>
                      <a:pt x="22760" y="29138"/>
                    </a:lnTo>
                    <a:lnTo>
                      <a:pt x="20499" y="29022"/>
                    </a:lnTo>
                    <a:lnTo>
                      <a:pt x="18237" y="28848"/>
                    </a:lnTo>
                    <a:lnTo>
                      <a:pt x="16005" y="28587"/>
                    </a:lnTo>
                    <a:lnTo>
                      <a:pt x="13743" y="28268"/>
                    </a:lnTo>
                    <a:lnTo>
                      <a:pt x="11540" y="27892"/>
                    </a:lnTo>
                    <a:lnTo>
                      <a:pt x="9307" y="27457"/>
                    </a:lnTo>
                    <a:lnTo>
                      <a:pt x="7104" y="26935"/>
                    </a:lnTo>
                    <a:lnTo>
                      <a:pt x="5625" y="26529"/>
                    </a:lnTo>
                    <a:lnTo>
                      <a:pt x="4147" y="26123"/>
                    </a:lnTo>
                    <a:lnTo>
                      <a:pt x="4756" y="27051"/>
                    </a:lnTo>
                    <a:lnTo>
                      <a:pt x="6669" y="27544"/>
                    </a:lnTo>
                    <a:lnTo>
                      <a:pt x="8554" y="28008"/>
                    </a:lnTo>
                    <a:lnTo>
                      <a:pt x="10467" y="28413"/>
                    </a:lnTo>
                    <a:lnTo>
                      <a:pt x="12381" y="28790"/>
                    </a:lnTo>
                    <a:lnTo>
                      <a:pt x="14323" y="29080"/>
                    </a:lnTo>
                    <a:lnTo>
                      <a:pt x="16237" y="29341"/>
                    </a:lnTo>
                    <a:lnTo>
                      <a:pt x="18179" y="29573"/>
                    </a:lnTo>
                    <a:lnTo>
                      <a:pt x="20151" y="29718"/>
                    </a:lnTo>
                    <a:lnTo>
                      <a:pt x="21455" y="29805"/>
                    </a:lnTo>
                    <a:lnTo>
                      <a:pt x="22789" y="29863"/>
                    </a:lnTo>
                    <a:lnTo>
                      <a:pt x="24123" y="29921"/>
                    </a:lnTo>
                    <a:lnTo>
                      <a:pt x="25456" y="29921"/>
                    </a:lnTo>
                    <a:lnTo>
                      <a:pt x="25572" y="29892"/>
                    </a:lnTo>
                    <a:lnTo>
                      <a:pt x="27544" y="32356"/>
                    </a:lnTo>
                    <a:lnTo>
                      <a:pt x="29573" y="34792"/>
                    </a:lnTo>
                    <a:lnTo>
                      <a:pt x="31632" y="37169"/>
                    </a:lnTo>
                    <a:lnTo>
                      <a:pt x="33748" y="39518"/>
                    </a:lnTo>
                    <a:lnTo>
                      <a:pt x="31487" y="39575"/>
                    </a:lnTo>
                    <a:lnTo>
                      <a:pt x="29254" y="39575"/>
                    </a:lnTo>
                    <a:lnTo>
                      <a:pt x="25949" y="39546"/>
                    </a:lnTo>
                    <a:lnTo>
                      <a:pt x="22644" y="39460"/>
                    </a:lnTo>
                    <a:lnTo>
                      <a:pt x="19368" y="39286"/>
                    </a:lnTo>
                    <a:lnTo>
                      <a:pt x="16063" y="39054"/>
                    </a:lnTo>
                    <a:lnTo>
                      <a:pt x="16063" y="39054"/>
                    </a:lnTo>
                    <a:lnTo>
                      <a:pt x="17077" y="39865"/>
                    </a:lnTo>
                    <a:lnTo>
                      <a:pt x="19861" y="40039"/>
                    </a:lnTo>
                    <a:lnTo>
                      <a:pt x="22673" y="40184"/>
                    </a:lnTo>
                    <a:lnTo>
                      <a:pt x="25485" y="40271"/>
                    </a:lnTo>
                    <a:lnTo>
                      <a:pt x="28269" y="40300"/>
                    </a:lnTo>
                    <a:lnTo>
                      <a:pt x="31748" y="40300"/>
                    </a:lnTo>
                    <a:lnTo>
                      <a:pt x="34328" y="40242"/>
                    </a:lnTo>
                    <a:lnTo>
                      <a:pt x="34386" y="40213"/>
                    </a:lnTo>
                    <a:lnTo>
                      <a:pt x="35691" y="41605"/>
                    </a:lnTo>
                    <a:lnTo>
                      <a:pt x="37024" y="42997"/>
                    </a:lnTo>
                    <a:lnTo>
                      <a:pt x="38358" y="44359"/>
                    </a:lnTo>
                    <a:lnTo>
                      <a:pt x="39721" y="45722"/>
                    </a:lnTo>
                    <a:lnTo>
                      <a:pt x="41025" y="46969"/>
                    </a:lnTo>
                    <a:lnTo>
                      <a:pt x="42330" y="48215"/>
                    </a:lnTo>
                    <a:lnTo>
                      <a:pt x="40706" y="48273"/>
                    </a:lnTo>
                    <a:lnTo>
                      <a:pt x="39054" y="48302"/>
                    </a:lnTo>
                    <a:lnTo>
                      <a:pt x="37778" y="48273"/>
                    </a:lnTo>
                    <a:lnTo>
                      <a:pt x="36502" y="48244"/>
                    </a:lnTo>
                    <a:lnTo>
                      <a:pt x="35198" y="48186"/>
                    </a:lnTo>
                    <a:lnTo>
                      <a:pt x="33922" y="48099"/>
                    </a:lnTo>
                    <a:lnTo>
                      <a:pt x="32646" y="48012"/>
                    </a:lnTo>
                    <a:lnTo>
                      <a:pt x="31371" y="47867"/>
                    </a:lnTo>
                    <a:lnTo>
                      <a:pt x="30095" y="47722"/>
                    </a:lnTo>
                    <a:lnTo>
                      <a:pt x="28819" y="47548"/>
                    </a:lnTo>
                    <a:lnTo>
                      <a:pt x="30617" y="48534"/>
                    </a:lnTo>
                    <a:lnTo>
                      <a:pt x="32733" y="48737"/>
                    </a:lnTo>
                    <a:lnTo>
                      <a:pt x="34821" y="48882"/>
                    </a:lnTo>
                    <a:lnTo>
                      <a:pt x="36937" y="48969"/>
                    </a:lnTo>
                    <a:lnTo>
                      <a:pt x="39054" y="49027"/>
                    </a:lnTo>
                    <a:lnTo>
                      <a:pt x="41054" y="48998"/>
                    </a:lnTo>
                    <a:lnTo>
                      <a:pt x="43055" y="48911"/>
                    </a:lnTo>
                    <a:lnTo>
                      <a:pt x="44765" y="50448"/>
                    </a:lnTo>
                    <a:lnTo>
                      <a:pt x="46476" y="51984"/>
                    </a:lnTo>
                    <a:lnTo>
                      <a:pt x="48215" y="53521"/>
                    </a:lnTo>
                    <a:lnTo>
                      <a:pt x="49984" y="54999"/>
                    </a:lnTo>
                    <a:lnTo>
                      <a:pt x="50071" y="54825"/>
                    </a:lnTo>
                    <a:lnTo>
                      <a:pt x="50129" y="54652"/>
                    </a:lnTo>
                    <a:lnTo>
                      <a:pt x="50129" y="54420"/>
                    </a:lnTo>
                    <a:lnTo>
                      <a:pt x="50100" y="54159"/>
                    </a:lnTo>
                    <a:lnTo>
                      <a:pt x="48418" y="52738"/>
                    </a:lnTo>
                    <a:lnTo>
                      <a:pt x="46737" y="51259"/>
                    </a:lnTo>
                    <a:lnTo>
                      <a:pt x="45113" y="49781"/>
                    </a:lnTo>
                    <a:lnTo>
                      <a:pt x="43461" y="48302"/>
                    </a:lnTo>
                    <a:lnTo>
                      <a:pt x="43432" y="48244"/>
                    </a:lnTo>
                    <a:lnTo>
                      <a:pt x="42098" y="46998"/>
                    </a:lnTo>
                    <a:lnTo>
                      <a:pt x="40764" y="45722"/>
                    </a:lnTo>
                    <a:lnTo>
                      <a:pt x="39460" y="44446"/>
                    </a:lnTo>
                    <a:lnTo>
                      <a:pt x="38184" y="43142"/>
                    </a:lnTo>
                    <a:lnTo>
                      <a:pt x="38242" y="43055"/>
                    </a:lnTo>
                    <a:lnTo>
                      <a:pt x="38271" y="42968"/>
                    </a:lnTo>
                    <a:lnTo>
                      <a:pt x="38677" y="41112"/>
                    </a:lnTo>
                    <a:lnTo>
                      <a:pt x="39083" y="39286"/>
                    </a:lnTo>
                    <a:lnTo>
                      <a:pt x="39489" y="37430"/>
                    </a:lnTo>
                    <a:lnTo>
                      <a:pt x="39924" y="35604"/>
                    </a:lnTo>
                    <a:lnTo>
                      <a:pt x="40387" y="33777"/>
                    </a:lnTo>
                    <a:lnTo>
                      <a:pt x="40851" y="31922"/>
                    </a:lnTo>
                    <a:lnTo>
                      <a:pt x="41866" y="28297"/>
                    </a:lnTo>
                    <a:lnTo>
                      <a:pt x="41460" y="27051"/>
                    </a:lnTo>
                    <a:lnTo>
                      <a:pt x="40909" y="28964"/>
                    </a:lnTo>
                    <a:lnTo>
                      <a:pt x="40387" y="30907"/>
                    </a:lnTo>
                    <a:lnTo>
                      <a:pt x="39866" y="32820"/>
                    </a:lnTo>
                    <a:lnTo>
                      <a:pt x="39373" y="34763"/>
                    </a:lnTo>
                    <a:lnTo>
                      <a:pt x="38909" y="36705"/>
                    </a:lnTo>
                    <a:lnTo>
                      <a:pt x="38474" y="38648"/>
                    </a:lnTo>
                    <a:lnTo>
                      <a:pt x="38039" y="40619"/>
                    </a:lnTo>
                    <a:lnTo>
                      <a:pt x="37633" y="42562"/>
                    </a:lnTo>
                    <a:lnTo>
                      <a:pt x="36097" y="40967"/>
                    </a:lnTo>
                    <a:lnTo>
                      <a:pt x="34560" y="39344"/>
                    </a:lnTo>
                    <a:lnTo>
                      <a:pt x="33081" y="37691"/>
                    </a:lnTo>
                    <a:lnTo>
                      <a:pt x="31603" y="36038"/>
                    </a:lnTo>
                    <a:lnTo>
                      <a:pt x="30066" y="34270"/>
                    </a:lnTo>
                    <a:lnTo>
                      <a:pt x="30095" y="34183"/>
                    </a:lnTo>
                    <a:lnTo>
                      <a:pt x="30472" y="31806"/>
                    </a:lnTo>
                    <a:lnTo>
                      <a:pt x="30907" y="29399"/>
                    </a:lnTo>
                    <a:lnTo>
                      <a:pt x="31400" y="26993"/>
                    </a:lnTo>
                    <a:lnTo>
                      <a:pt x="31922" y="24615"/>
                    </a:lnTo>
                    <a:lnTo>
                      <a:pt x="32472" y="22238"/>
                    </a:lnTo>
                    <a:lnTo>
                      <a:pt x="33081" y="19890"/>
                    </a:lnTo>
                    <a:lnTo>
                      <a:pt x="33719" y="17541"/>
                    </a:lnTo>
                    <a:lnTo>
                      <a:pt x="34415" y="15193"/>
                    </a:lnTo>
                    <a:lnTo>
                      <a:pt x="35256" y="12584"/>
                    </a:lnTo>
                    <a:lnTo>
                      <a:pt x="34850" y="11917"/>
                    </a:lnTo>
                    <a:lnTo>
                      <a:pt x="34763" y="11772"/>
                    </a:lnTo>
                    <a:lnTo>
                      <a:pt x="34096" y="13830"/>
                    </a:lnTo>
                    <a:lnTo>
                      <a:pt x="33458" y="15918"/>
                    </a:lnTo>
                    <a:lnTo>
                      <a:pt x="32849" y="18005"/>
                    </a:lnTo>
                    <a:lnTo>
                      <a:pt x="32270" y="20093"/>
                    </a:lnTo>
                    <a:lnTo>
                      <a:pt x="31748" y="22209"/>
                    </a:lnTo>
                    <a:lnTo>
                      <a:pt x="31255" y="24325"/>
                    </a:lnTo>
                    <a:lnTo>
                      <a:pt x="30762" y="26442"/>
                    </a:lnTo>
                    <a:lnTo>
                      <a:pt x="30327" y="28558"/>
                    </a:lnTo>
                    <a:lnTo>
                      <a:pt x="29892" y="31052"/>
                    </a:lnTo>
                    <a:lnTo>
                      <a:pt x="29457" y="33545"/>
                    </a:lnTo>
                    <a:lnTo>
                      <a:pt x="27950" y="31719"/>
                    </a:lnTo>
                    <a:lnTo>
                      <a:pt x="26442" y="29834"/>
                    </a:lnTo>
                    <a:lnTo>
                      <a:pt x="24963" y="27950"/>
                    </a:lnTo>
                    <a:lnTo>
                      <a:pt x="23514" y="26036"/>
                    </a:lnTo>
                    <a:lnTo>
                      <a:pt x="23543" y="25978"/>
                    </a:lnTo>
                    <a:lnTo>
                      <a:pt x="23572" y="25891"/>
                    </a:lnTo>
                    <a:lnTo>
                      <a:pt x="26065" y="7626"/>
                    </a:lnTo>
                    <a:lnTo>
                      <a:pt x="26645" y="3422"/>
                    </a:lnTo>
                    <a:lnTo>
                      <a:pt x="25978" y="3016"/>
                    </a:lnTo>
                    <a:lnTo>
                      <a:pt x="23601" y="20441"/>
                    </a:lnTo>
                    <a:lnTo>
                      <a:pt x="22934" y="25253"/>
                    </a:lnTo>
                    <a:lnTo>
                      <a:pt x="21165" y="22789"/>
                    </a:lnTo>
                    <a:lnTo>
                      <a:pt x="19426" y="20296"/>
                    </a:lnTo>
                    <a:lnTo>
                      <a:pt x="17715" y="17744"/>
                    </a:lnTo>
                    <a:lnTo>
                      <a:pt x="16063" y="15193"/>
                    </a:lnTo>
                    <a:lnTo>
                      <a:pt x="16150" y="15164"/>
                    </a:lnTo>
                    <a:lnTo>
                      <a:pt x="16208" y="15077"/>
                    </a:lnTo>
                    <a:lnTo>
                      <a:pt x="16237" y="14990"/>
                    </a:lnTo>
                    <a:lnTo>
                      <a:pt x="16266" y="14903"/>
                    </a:lnTo>
                    <a:lnTo>
                      <a:pt x="15918" y="30"/>
                    </a:lnTo>
                    <a:lnTo>
                      <a:pt x="1559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 name="Google Shape;449;p9"/>
          <p:cNvGrpSpPr/>
          <p:nvPr/>
        </p:nvGrpSpPr>
        <p:grpSpPr>
          <a:xfrm>
            <a:off x="122147" y="1276907"/>
            <a:ext cx="686355" cy="534517"/>
            <a:chOff x="6041275" y="492925"/>
            <a:chExt cx="481450" cy="374600"/>
          </a:xfrm>
        </p:grpSpPr>
        <p:sp>
          <p:nvSpPr>
            <p:cNvPr id="450" name="Google Shape;450;p9"/>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9"/>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9"/>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9"/>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9"/>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9"/>
          <p:cNvGrpSpPr/>
          <p:nvPr/>
        </p:nvGrpSpPr>
        <p:grpSpPr>
          <a:xfrm>
            <a:off x="122145" y="-9238"/>
            <a:ext cx="625268" cy="640072"/>
            <a:chOff x="3100450" y="1022475"/>
            <a:chExt cx="438600" cy="448575"/>
          </a:xfrm>
        </p:grpSpPr>
        <p:sp>
          <p:nvSpPr>
            <p:cNvPr id="458" name="Google Shape;458;p9"/>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9"/>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9"/>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 name="Google Shape;462;p9"/>
          <p:cNvSpPr/>
          <p:nvPr/>
        </p:nvSpPr>
        <p:spPr>
          <a:xfrm>
            <a:off x="219525" y="23745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9"/>
          <p:cNvSpPr/>
          <p:nvPr/>
        </p:nvSpPr>
        <p:spPr>
          <a:xfrm>
            <a:off x="122150" y="7124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9"/>
          <p:cNvSpPr/>
          <p:nvPr/>
        </p:nvSpPr>
        <p:spPr>
          <a:xfrm>
            <a:off x="1466913" y="1316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 name="Google Shape;465;p9"/>
          <p:cNvGrpSpPr/>
          <p:nvPr/>
        </p:nvGrpSpPr>
        <p:grpSpPr>
          <a:xfrm>
            <a:off x="8218713" y="2900089"/>
            <a:ext cx="662904" cy="573043"/>
            <a:chOff x="6698825" y="1054200"/>
            <a:chExt cx="465000" cy="401600"/>
          </a:xfrm>
        </p:grpSpPr>
        <p:sp>
          <p:nvSpPr>
            <p:cNvPr id="466" name="Google Shape;466;p9"/>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9"/>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9"/>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9"/>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9"/>
          <p:cNvGrpSpPr/>
          <p:nvPr/>
        </p:nvGrpSpPr>
        <p:grpSpPr>
          <a:xfrm>
            <a:off x="8545966" y="82065"/>
            <a:ext cx="452842" cy="457428"/>
            <a:chOff x="4930475" y="612100"/>
            <a:chExt cx="317650" cy="320575"/>
          </a:xfrm>
        </p:grpSpPr>
        <p:sp>
          <p:nvSpPr>
            <p:cNvPr id="471" name="Google Shape;471;p9"/>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9"/>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9"/>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9"/>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9"/>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 name="Google Shape;476;p9"/>
          <p:cNvSpPr/>
          <p:nvPr/>
        </p:nvSpPr>
        <p:spPr>
          <a:xfrm>
            <a:off x="8839263" y="10175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9"/>
          <p:cNvSpPr/>
          <p:nvPr/>
        </p:nvSpPr>
        <p:spPr>
          <a:xfrm>
            <a:off x="8931588" y="24655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9"/>
          <p:cNvSpPr/>
          <p:nvPr/>
        </p:nvSpPr>
        <p:spPr>
          <a:xfrm>
            <a:off x="7605413" y="20457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9" name="Shape 479"/>
        <p:cNvGrpSpPr/>
        <p:nvPr/>
      </p:nvGrpSpPr>
      <p:grpSpPr>
        <a:xfrm>
          <a:off x="0" y="0"/>
          <a:ext cx="0" cy="0"/>
          <a:chOff x="0" y="0"/>
          <a:chExt cx="0" cy="0"/>
        </a:xfrm>
      </p:grpSpPr>
      <p:sp>
        <p:nvSpPr>
          <p:cNvPr id="480" name="Google Shape;480;p10"/>
          <p:cNvSpPr txBox="1"/>
          <p:nvPr>
            <p:ph type="title"/>
          </p:nvPr>
        </p:nvSpPr>
        <p:spPr>
          <a:xfrm>
            <a:off x="3314425" y="3592925"/>
            <a:ext cx="5116500" cy="10065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3000"/>
              <a:buNone/>
              <a:defRPr>
                <a:highlight>
                  <a:schemeClr val="lt2"/>
                </a:highlight>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481" name="Google Shape;481;p10"/>
          <p:cNvGrpSpPr/>
          <p:nvPr/>
        </p:nvGrpSpPr>
        <p:grpSpPr>
          <a:xfrm>
            <a:off x="325116" y="3549315"/>
            <a:ext cx="452842" cy="457428"/>
            <a:chOff x="4930475" y="612100"/>
            <a:chExt cx="317650" cy="320575"/>
          </a:xfrm>
        </p:grpSpPr>
        <p:sp>
          <p:nvSpPr>
            <p:cNvPr id="482" name="Google Shape;482;p10"/>
            <p:cNvSpPr/>
            <p:nvPr/>
          </p:nvSpPr>
          <p:spPr>
            <a:xfrm>
              <a:off x="4930475" y="612100"/>
              <a:ext cx="317650" cy="320575"/>
            </a:xfrm>
            <a:custGeom>
              <a:rect b="b" l="l" r="r" t="t"/>
              <a:pathLst>
                <a:path extrusionOk="0" h="12823" w="12706">
                  <a:moveTo>
                    <a:pt x="5871" y="517"/>
                  </a:moveTo>
                  <a:lnTo>
                    <a:pt x="6223" y="541"/>
                  </a:lnTo>
                  <a:lnTo>
                    <a:pt x="6646" y="588"/>
                  </a:lnTo>
                  <a:lnTo>
                    <a:pt x="7092" y="682"/>
                  </a:lnTo>
                  <a:lnTo>
                    <a:pt x="7515" y="799"/>
                  </a:lnTo>
                  <a:lnTo>
                    <a:pt x="7938" y="940"/>
                  </a:lnTo>
                  <a:lnTo>
                    <a:pt x="8384" y="1104"/>
                  </a:lnTo>
                  <a:lnTo>
                    <a:pt x="8783" y="1316"/>
                  </a:lnTo>
                  <a:lnTo>
                    <a:pt x="9206" y="1527"/>
                  </a:lnTo>
                  <a:lnTo>
                    <a:pt x="9605" y="1785"/>
                  </a:lnTo>
                  <a:lnTo>
                    <a:pt x="9981" y="2067"/>
                  </a:lnTo>
                  <a:lnTo>
                    <a:pt x="10357" y="2372"/>
                  </a:lnTo>
                  <a:lnTo>
                    <a:pt x="10685" y="2701"/>
                  </a:lnTo>
                  <a:lnTo>
                    <a:pt x="10991" y="3053"/>
                  </a:lnTo>
                  <a:lnTo>
                    <a:pt x="11273" y="3429"/>
                  </a:lnTo>
                  <a:lnTo>
                    <a:pt x="11531" y="3852"/>
                  </a:lnTo>
                  <a:lnTo>
                    <a:pt x="11742" y="4275"/>
                  </a:lnTo>
                  <a:lnTo>
                    <a:pt x="11930" y="4744"/>
                  </a:lnTo>
                  <a:lnTo>
                    <a:pt x="12048" y="5190"/>
                  </a:lnTo>
                  <a:lnTo>
                    <a:pt x="12141" y="5637"/>
                  </a:lnTo>
                  <a:lnTo>
                    <a:pt x="12188" y="6083"/>
                  </a:lnTo>
                  <a:lnTo>
                    <a:pt x="12188" y="6529"/>
                  </a:lnTo>
                  <a:lnTo>
                    <a:pt x="12165" y="6999"/>
                  </a:lnTo>
                  <a:lnTo>
                    <a:pt x="12118" y="7445"/>
                  </a:lnTo>
                  <a:lnTo>
                    <a:pt x="12024" y="7891"/>
                  </a:lnTo>
                  <a:lnTo>
                    <a:pt x="11907" y="8314"/>
                  </a:lnTo>
                  <a:lnTo>
                    <a:pt x="11742" y="8760"/>
                  </a:lnTo>
                  <a:lnTo>
                    <a:pt x="11554" y="9159"/>
                  </a:lnTo>
                  <a:lnTo>
                    <a:pt x="11343" y="9559"/>
                  </a:lnTo>
                  <a:lnTo>
                    <a:pt x="11085" y="9934"/>
                  </a:lnTo>
                  <a:lnTo>
                    <a:pt x="10803" y="10310"/>
                  </a:lnTo>
                  <a:lnTo>
                    <a:pt x="10498" y="10639"/>
                  </a:lnTo>
                  <a:lnTo>
                    <a:pt x="10169" y="10968"/>
                  </a:lnTo>
                  <a:lnTo>
                    <a:pt x="9817" y="11249"/>
                  </a:lnTo>
                  <a:lnTo>
                    <a:pt x="9441" y="11484"/>
                  </a:lnTo>
                  <a:lnTo>
                    <a:pt x="9042" y="11719"/>
                  </a:lnTo>
                  <a:lnTo>
                    <a:pt x="8619" y="11907"/>
                  </a:lnTo>
                  <a:lnTo>
                    <a:pt x="8196" y="12048"/>
                  </a:lnTo>
                  <a:lnTo>
                    <a:pt x="7750" y="12165"/>
                  </a:lnTo>
                  <a:lnTo>
                    <a:pt x="7304" y="12259"/>
                  </a:lnTo>
                  <a:lnTo>
                    <a:pt x="6857" y="12306"/>
                  </a:lnTo>
                  <a:lnTo>
                    <a:pt x="6388" y="12330"/>
                  </a:lnTo>
                  <a:lnTo>
                    <a:pt x="5942" y="12306"/>
                  </a:lnTo>
                  <a:lnTo>
                    <a:pt x="5495" y="12259"/>
                  </a:lnTo>
                  <a:lnTo>
                    <a:pt x="5049" y="12165"/>
                  </a:lnTo>
                  <a:lnTo>
                    <a:pt x="4603" y="12048"/>
                  </a:lnTo>
                  <a:lnTo>
                    <a:pt x="4180" y="11907"/>
                  </a:lnTo>
                  <a:lnTo>
                    <a:pt x="3758" y="11719"/>
                  </a:lnTo>
                  <a:lnTo>
                    <a:pt x="3358" y="11508"/>
                  </a:lnTo>
                  <a:lnTo>
                    <a:pt x="2959" y="11273"/>
                  </a:lnTo>
                  <a:lnTo>
                    <a:pt x="2607" y="10991"/>
                  </a:lnTo>
                  <a:lnTo>
                    <a:pt x="2278" y="10686"/>
                  </a:lnTo>
                  <a:lnTo>
                    <a:pt x="1973" y="10334"/>
                  </a:lnTo>
                  <a:lnTo>
                    <a:pt x="1691" y="9981"/>
                  </a:lnTo>
                  <a:lnTo>
                    <a:pt x="1433" y="9606"/>
                  </a:lnTo>
                  <a:lnTo>
                    <a:pt x="1198" y="9206"/>
                  </a:lnTo>
                  <a:lnTo>
                    <a:pt x="1010" y="8807"/>
                  </a:lnTo>
                  <a:lnTo>
                    <a:pt x="846" y="8361"/>
                  </a:lnTo>
                  <a:lnTo>
                    <a:pt x="705" y="7938"/>
                  </a:lnTo>
                  <a:lnTo>
                    <a:pt x="611" y="7492"/>
                  </a:lnTo>
                  <a:lnTo>
                    <a:pt x="540" y="7046"/>
                  </a:lnTo>
                  <a:lnTo>
                    <a:pt x="493" y="6576"/>
                  </a:lnTo>
                  <a:lnTo>
                    <a:pt x="493" y="6130"/>
                  </a:lnTo>
                  <a:lnTo>
                    <a:pt x="540" y="5684"/>
                  </a:lnTo>
                  <a:lnTo>
                    <a:pt x="611" y="5214"/>
                  </a:lnTo>
                  <a:lnTo>
                    <a:pt x="705" y="4791"/>
                  </a:lnTo>
                  <a:lnTo>
                    <a:pt x="869" y="4298"/>
                  </a:lnTo>
                  <a:lnTo>
                    <a:pt x="1080" y="3852"/>
                  </a:lnTo>
                  <a:lnTo>
                    <a:pt x="1315" y="3406"/>
                  </a:lnTo>
                  <a:lnTo>
                    <a:pt x="1574" y="3006"/>
                  </a:lnTo>
                  <a:lnTo>
                    <a:pt x="1855" y="2631"/>
                  </a:lnTo>
                  <a:lnTo>
                    <a:pt x="2161" y="2278"/>
                  </a:lnTo>
                  <a:lnTo>
                    <a:pt x="2489" y="1950"/>
                  </a:lnTo>
                  <a:lnTo>
                    <a:pt x="2842" y="1668"/>
                  </a:lnTo>
                  <a:lnTo>
                    <a:pt x="3217" y="1410"/>
                  </a:lnTo>
                  <a:lnTo>
                    <a:pt x="3593" y="1175"/>
                  </a:lnTo>
                  <a:lnTo>
                    <a:pt x="3969" y="987"/>
                  </a:lnTo>
                  <a:lnTo>
                    <a:pt x="4345" y="822"/>
                  </a:lnTo>
                  <a:lnTo>
                    <a:pt x="4744" y="682"/>
                  </a:lnTo>
                  <a:lnTo>
                    <a:pt x="5120" y="588"/>
                  </a:lnTo>
                  <a:lnTo>
                    <a:pt x="5495" y="541"/>
                  </a:lnTo>
                  <a:lnTo>
                    <a:pt x="5871" y="517"/>
                  </a:lnTo>
                  <a:close/>
                  <a:moveTo>
                    <a:pt x="5777" y="0"/>
                  </a:moveTo>
                  <a:lnTo>
                    <a:pt x="5542" y="24"/>
                  </a:lnTo>
                  <a:lnTo>
                    <a:pt x="5284" y="47"/>
                  </a:lnTo>
                  <a:lnTo>
                    <a:pt x="5026" y="71"/>
                  </a:lnTo>
                  <a:lnTo>
                    <a:pt x="4791" y="141"/>
                  </a:lnTo>
                  <a:lnTo>
                    <a:pt x="4298" y="282"/>
                  </a:lnTo>
                  <a:lnTo>
                    <a:pt x="3828" y="470"/>
                  </a:lnTo>
                  <a:lnTo>
                    <a:pt x="3358" y="705"/>
                  </a:lnTo>
                  <a:lnTo>
                    <a:pt x="2936" y="987"/>
                  </a:lnTo>
                  <a:lnTo>
                    <a:pt x="2513" y="1316"/>
                  </a:lnTo>
                  <a:lnTo>
                    <a:pt x="2114" y="1644"/>
                  </a:lnTo>
                  <a:lnTo>
                    <a:pt x="1738" y="2020"/>
                  </a:lnTo>
                  <a:lnTo>
                    <a:pt x="1409" y="2443"/>
                  </a:lnTo>
                  <a:lnTo>
                    <a:pt x="1080" y="2842"/>
                  </a:lnTo>
                  <a:lnTo>
                    <a:pt x="822" y="3288"/>
                  </a:lnTo>
                  <a:lnTo>
                    <a:pt x="587" y="3734"/>
                  </a:lnTo>
                  <a:lnTo>
                    <a:pt x="376" y="4181"/>
                  </a:lnTo>
                  <a:lnTo>
                    <a:pt x="235" y="4650"/>
                  </a:lnTo>
                  <a:lnTo>
                    <a:pt x="118" y="5120"/>
                  </a:lnTo>
                  <a:lnTo>
                    <a:pt x="24" y="5613"/>
                  </a:lnTo>
                  <a:lnTo>
                    <a:pt x="0" y="6106"/>
                  </a:lnTo>
                  <a:lnTo>
                    <a:pt x="0" y="6600"/>
                  </a:lnTo>
                  <a:lnTo>
                    <a:pt x="47" y="7093"/>
                  </a:lnTo>
                  <a:lnTo>
                    <a:pt x="118" y="7586"/>
                  </a:lnTo>
                  <a:lnTo>
                    <a:pt x="235" y="8056"/>
                  </a:lnTo>
                  <a:lnTo>
                    <a:pt x="376" y="8549"/>
                  </a:lnTo>
                  <a:lnTo>
                    <a:pt x="540" y="8995"/>
                  </a:lnTo>
                  <a:lnTo>
                    <a:pt x="752" y="9441"/>
                  </a:lnTo>
                  <a:lnTo>
                    <a:pt x="1010" y="9887"/>
                  </a:lnTo>
                  <a:lnTo>
                    <a:pt x="1292" y="10287"/>
                  </a:lnTo>
                  <a:lnTo>
                    <a:pt x="1597" y="10686"/>
                  </a:lnTo>
                  <a:lnTo>
                    <a:pt x="1926" y="11038"/>
                  </a:lnTo>
                  <a:lnTo>
                    <a:pt x="2278" y="11367"/>
                  </a:lnTo>
                  <a:lnTo>
                    <a:pt x="2677" y="11672"/>
                  </a:lnTo>
                  <a:lnTo>
                    <a:pt x="3077" y="11954"/>
                  </a:lnTo>
                  <a:lnTo>
                    <a:pt x="3523" y="12189"/>
                  </a:lnTo>
                  <a:lnTo>
                    <a:pt x="3969" y="12377"/>
                  </a:lnTo>
                  <a:lnTo>
                    <a:pt x="4439" y="12541"/>
                  </a:lnTo>
                  <a:lnTo>
                    <a:pt x="4908" y="12658"/>
                  </a:lnTo>
                  <a:lnTo>
                    <a:pt x="5401" y="12752"/>
                  </a:lnTo>
                  <a:lnTo>
                    <a:pt x="5895" y="12799"/>
                  </a:lnTo>
                  <a:lnTo>
                    <a:pt x="6388" y="12823"/>
                  </a:lnTo>
                  <a:lnTo>
                    <a:pt x="6881" y="12799"/>
                  </a:lnTo>
                  <a:lnTo>
                    <a:pt x="7374" y="12752"/>
                  </a:lnTo>
                  <a:lnTo>
                    <a:pt x="7867" y="12658"/>
                  </a:lnTo>
                  <a:lnTo>
                    <a:pt x="8337" y="12541"/>
                  </a:lnTo>
                  <a:lnTo>
                    <a:pt x="8807" y="12377"/>
                  </a:lnTo>
                  <a:lnTo>
                    <a:pt x="9253" y="12165"/>
                  </a:lnTo>
                  <a:lnTo>
                    <a:pt x="9699" y="11930"/>
                  </a:lnTo>
                  <a:lnTo>
                    <a:pt x="10122" y="11649"/>
                  </a:lnTo>
                  <a:lnTo>
                    <a:pt x="10498" y="11343"/>
                  </a:lnTo>
                  <a:lnTo>
                    <a:pt x="10873" y="10991"/>
                  </a:lnTo>
                  <a:lnTo>
                    <a:pt x="11202" y="10639"/>
                  </a:lnTo>
                  <a:lnTo>
                    <a:pt x="11507" y="10240"/>
                  </a:lnTo>
                  <a:lnTo>
                    <a:pt x="11766" y="9817"/>
                  </a:lnTo>
                  <a:lnTo>
                    <a:pt x="12001" y="9394"/>
                  </a:lnTo>
                  <a:lnTo>
                    <a:pt x="12212" y="8948"/>
                  </a:lnTo>
                  <a:lnTo>
                    <a:pt x="12376" y="8478"/>
                  </a:lnTo>
                  <a:lnTo>
                    <a:pt x="12517" y="8009"/>
                  </a:lnTo>
                  <a:lnTo>
                    <a:pt x="12611" y="7515"/>
                  </a:lnTo>
                  <a:lnTo>
                    <a:pt x="12682" y="7022"/>
                  </a:lnTo>
                  <a:lnTo>
                    <a:pt x="12705" y="6529"/>
                  </a:lnTo>
                  <a:lnTo>
                    <a:pt x="12682" y="6036"/>
                  </a:lnTo>
                  <a:lnTo>
                    <a:pt x="12635" y="5543"/>
                  </a:lnTo>
                  <a:lnTo>
                    <a:pt x="12541" y="5073"/>
                  </a:lnTo>
                  <a:lnTo>
                    <a:pt x="12400" y="4580"/>
                  </a:lnTo>
                  <a:lnTo>
                    <a:pt x="12212" y="4087"/>
                  </a:lnTo>
                  <a:lnTo>
                    <a:pt x="11977" y="3617"/>
                  </a:lnTo>
                  <a:lnTo>
                    <a:pt x="11719" y="3171"/>
                  </a:lnTo>
                  <a:lnTo>
                    <a:pt x="11413" y="2748"/>
                  </a:lnTo>
                  <a:lnTo>
                    <a:pt x="11061" y="2372"/>
                  </a:lnTo>
                  <a:lnTo>
                    <a:pt x="10709" y="1997"/>
                  </a:lnTo>
                  <a:lnTo>
                    <a:pt x="10310" y="1668"/>
                  </a:lnTo>
                  <a:lnTo>
                    <a:pt x="9910" y="1386"/>
                  </a:lnTo>
                  <a:lnTo>
                    <a:pt x="9488" y="1104"/>
                  </a:lnTo>
                  <a:lnTo>
                    <a:pt x="9042" y="869"/>
                  </a:lnTo>
                  <a:lnTo>
                    <a:pt x="8595" y="658"/>
                  </a:lnTo>
                  <a:lnTo>
                    <a:pt x="8126" y="470"/>
                  </a:lnTo>
                  <a:lnTo>
                    <a:pt x="7656" y="329"/>
                  </a:lnTo>
                  <a:lnTo>
                    <a:pt x="7210" y="188"/>
                  </a:lnTo>
                  <a:lnTo>
                    <a:pt x="6740" y="94"/>
                  </a:lnTo>
                  <a:lnTo>
                    <a:pt x="6294" y="24"/>
                  </a:lnTo>
                  <a:lnTo>
                    <a:pt x="6036"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0"/>
            <p:cNvSpPr/>
            <p:nvPr/>
          </p:nvSpPr>
          <p:spPr>
            <a:xfrm>
              <a:off x="5021475" y="612100"/>
              <a:ext cx="135625" cy="320575"/>
            </a:xfrm>
            <a:custGeom>
              <a:rect b="b" l="l" r="r" t="t"/>
              <a:pathLst>
                <a:path extrusionOk="0" h="12823" w="5425">
                  <a:moveTo>
                    <a:pt x="2607" y="517"/>
                  </a:moveTo>
                  <a:lnTo>
                    <a:pt x="2748" y="588"/>
                  </a:lnTo>
                  <a:lnTo>
                    <a:pt x="2912" y="682"/>
                  </a:lnTo>
                  <a:lnTo>
                    <a:pt x="3077" y="775"/>
                  </a:lnTo>
                  <a:lnTo>
                    <a:pt x="3241" y="916"/>
                  </a:lnTo>
                  <a:lnTo>
                    <a:pt x="3405" y="1081"/>
                  </a:lnTo>
                  <a:lnTo>
                    <a:pt x="3570" y="1292"/>
                  </a:lnTo>
                  <a:lnTo>
                    <a:pt x="3734" y="1503"/>
                  </a:lnTo>
                  <a:lnTo>
                    <a:pt x="3899" y="1762"/>
                  </a:lnTo>
                  <a:lnTo>
                    <a:pt x="4039" y="2020"/>
                  </a:lnTo>
                  <a:lnTo>
                    <a:pt x="4180" y="2325"/>
                  </a:lnTo>
                  <a:lnTo>
                    <a:pt x="4321" y="2654"/>
                  </a:lnTo>
                  <a:lnTo>
                    <a:pt x="4439" y="3006"/>
                  </a:lnTo>
                  <a:lnTo>
                    <a:pt x="4556" y="3406"/>
                  </a:lnTo>
                  <a:lnTo>
                    <a:pt x="4650" y="3805"/>
                  </a:lnTo>
                  <a:lnTo>
                    <a:pt x="4744" y="4228"/>
                  </a:lnTo>
                  <a:lnTo>
                    <a:pt x="4814" y="4697"/>
                  </a:lnTo>
                  <a:lnTo>
                    <a:pt x="4861" y="5144"/>
                  </a:lnTo>
                  <a:lnTo>
                    <a:pt x="4885" y="5590"/>
                  </a:lnTo>
                  <a:lnTo>
                    <a:pt x="4908" y="6059"/>
                  </a:lnTo>
                  <a:lnTo>
                    <a:pt x="4908" y="6529"/>
                  </a:lnTo>
                  <a:lnTo>
                    <a:pt x="4908" y="6975"/>
                  </a:lnTo>
                  <a:lnTo>
                    <a:pt x="4885" y="7445"/>
                  </a:lnTo>
                  <a:lnTo>
                    <a:pt x="4838" y="7891"/>
                  </a:lnTo>
                  <a:lnTo>
                    <a:pt x="4791" y="8337"/>
                  </a:lnTo>
                  <a:lnTo>
                    <a:pt x="4720" y="8784"/>
                  </a:lnTo>
                  <a:lnTo>
                    <a:pt x="4650" y="9206"/>
                  </a:lnTo>
                  <a:lnTo>
                    <a:pt x="4556" y="9629"/>
                  </a:lnTo>
                  <a:lnTo>
                    <a:pt x="4462" y="10005"/>
                  </a:lnTo>
                  <a:lnTo>
                    <a:pt x="4345" y="10381"/>
                  </a:lnTo>
                  <a:lnTo>
                    <a:pt x="4227" y="10733"/>
                  </a:lnTo>
                  <a:lnTo>
                    <a:pt x="4086" y="11038"/>
                  </a:lnTo>
                  <a:lnTo>
                    <a:pt x="3946" y="11320"/>
                  </a:lnTo>
                  <a:lnTo>
                    <a:pt x="3805" y="11555"/>
                  </a:lnTo>
                  <a:lnTo>
                    <a:pt x="3664" y="11743"/>
                  </a:lnTo>
                  <a:lnTo>
                    <a:pt x="3523" y="11907"/>
                  </a:lnTo>
                  <a:lnTo>
                    <a:pt x="3358" y="12048"/>
                  </a:lnTo>
                  <a:lnTo>
                    <a:pt x="3217" y="12165"/>
                  </a:lnTo>
                  <a:lnTo>
                    <a:pt x="3053" y="12259"/>
                  </a:lnTo>
                  <a:lnTo>
                    <a:pt x="2889" y="12306"/>
                  </a:lnTo>
                  <a:lnTo>
                    <a:pt x="2560" y="12306"/>
                  </a:lnTo>
                  <a:lnTo>
                    <a:pt x="2396" y="12259"/>
                  </a:lnTo>
                  <a:lnTo>
                    <a:pt x="2231" y="12165"/>
                  </a:lnTo>
                  <a:lnTo>
                    <a:pt x="2090" y="12071"/>
                  </a:lnTo>
                  <a:lnTo>
                    <a:pt x="1926" y="11930"/>
                  </a:lnTo>
                  <a:lnTo>
                    <a:pt x="1785" y="11766"/>
                  </a:lnTo>
                  <a:lnTo>
                    <a:pt x="1644" y="11555"/>
                  </a:lnTo>
                  <a:lnTo>
                    <a:pt x="1503" y="11343"/>
                  </a:lnTo>
                  <a:lnTo>
                    <a:pt x="1362" y="11062"/>
                  </a:lnTo>
                  <a:lnTo>
                    <a:pt x="1221" y="10756"/>
                  </a:lnTo>
                  <a:lnTo>
                    <a:pt x="1080" y="10404"/>
                  </a:lnTo>
                  <a:lnTo>
                    <a:pt x="986" y="10052"/>
                  </a:lnTo>
                  <a:lnTo>
                    <a:pt x="869" y="9653"/>
                  </a:lnTo>
                  <a:lnTo>
                    <a:pt x="775" y="9253"/>
                  </a:lnTo>
                  <a:lnTo>
                    <a:pt x="705" y="8831"/>
                  </a:lnTo>
                  <a:lnTo>
                    <a:pt x="634" y="8408"/>
                  </a:lnTo>
                  <a:lnTo>
                    <a:pt x="540" y="7515"/>
                  </a:lnTo>
                  <a:lnTo>
                    <a:pt x="493" y="6576"/>
                  </a:lnTo>
                  <a:lnTo>
                    <a:pt x="493" y="6106"/>
                  </a:lnTo>
                  <a:lnTo>
                    <a:pt x="517" y="5660"/>
                  </a:lnTo>
                  <a:lnTo>
                    <a:pt x="540" y="5190"/>
                  </a:lnTo>
                  <a:lnTo>
                    <a:pt x="587" y="4744"/>
                  </a:lnTo>
                  <a:lnTo>
                    <a:pt x="681" y="4040"/>
                  </a:lnTo>
                  <a:lnTo>
                    <a:pt x="822" y="3359"/>
                  </a:lnTo>
                  <a:lnTo>
                    <a:pt x="1010" y="2725"/>
                  </a:lnTo>
                  <a:lnTo>
                    <a:pt x="1198" y="2138"/>
                  </a:lnTo>
                  <a:lnTo>
                    <a:pt x="1433" y="1621"/>
                  </a:lnTo>
                  <a:lnTo>
                    <a:pt x="1668" y="1198"/>
                  </a:lnTo>
                  <a:lnTo>
                    <a:pt x="1808" y="1010"/>
                  </a:lnTo>
                  <a:lnTo>
                    <a:pt x="1926" y="846"/>
                  </a:lnTo>
                  <a:lnTo>
                    <a:pt x="2067" y="728"/>
                  </a:lnTo>
                  <a:lnTo>
                    <a:pt x="2184" y="611"/>
                  </a:lnTo>
                  <a:lnTo>
                    <a:pt x="2349" y="541"/>
                  </a:lnTo>
                  <a:lnTo>
                    <a:pt x="2489" y="517"/>
                  </a:lnTo>
                  <a:close/>
                  <a:moveTo>
                    <a:pt x="2536" y="0"/>
                  </a:moveTo>
                  <a:lnTo>
                    <a:pt x="2325" y="24"/>
                  </a:lnTo>
                  <a:lnTo>
                    <a:pt x="2114" y="94"/>
                  </a:lnTo>
                  <a:lnTo>
                    <a:pt x="1926" y="188"/>
                  </a:lnTo>
                  <a:lnTo>
                    <a:pt x="1738" y="329"/>
                  </a:lnTo>
                  <a:lnTo>
                    <a:pt x="1574" y="494"/>
                  </a:lnTo>
                  <a:lnTo>
                    <a:pt x="1409" y="682"/>
                  </a:lnTo>
                  <a:lnTo>
                    <a:pt x="1268" y="916"/>
                  </a:lnTo>
                  <a:lnTo>
                    <a:pt x="1127" y="1151"/>
                  </a:lnTo>
                  <a:lnTo>
                    <a:pt x="986" y="1433"/>
                  </a:lnTo>
                  <a:lnTo>
                    <a:pt x="846" y="1715"/>
                  </a:lnTo>
                  <a:lnTo>
                    <a:pt x="728" y="2020"/>
                  </a:lnTo>
                  <a:lnTo>
                    <a:pt x="493" y="2654"/>
                  </a:lnTo>
                  <a:lnTo>
                    <a:pt x="329" y="3335"/>
                  </a:lnTo>
                  <a:lnTo>
                    <a:pt x="188" y="4016"/>
                  </a:lnTo>
                  <a:lnTo>
                    <a:pt x="71" y="4674"/>
                  </a:lnTo>
                  <a:lnTo>
                    <a:pt x="24" y="5144"/>
                  </a:lnTo>
                  <a:lnTo>
                    <a:pt x="0" y="5637"/>
                  </a:lnTo>
                  <a:lnTo>
                    <a:pt x="0" y="6106"/>
                  </a:lnTo>
                  <a:lnTo>
                    <a:pt x="0" y="6600"/>
                  </a:lnTo>
                  <a:lnTo>
                    <a:pt x="0" y="7093"/>
                  </a:lnTo>
                  <a:lnTo>
                    <a:pt x="47" y="7562"/>
                  </a:lnTo>
                  <a:lnTo>
                    <a:pt x="71" y="8032"/>
                  </a:lnTo>
                  <a:lnTo>
                    <a:pt x="141" y="8502"/>
                  </a:lnTo>
                  <a:lnTo>
                    <a:pt x="212" y="8948"/>
                  </a:lnTo>
                  <a:lnTo>
                    <a:pt x="305" y="9394"/>
                  </a:lnTo>
                  <a:lnTo>
                    <a:pt x="399" y="9817"/>
                  </a:lnTo>
                  <a:lnTo>
                    <a:pt x="493" y="10216"/>
                  </a:lnTo>
                  <a:lnTo>
                    <a:pt x="634" y="10615"/>
                  </a:lnTo>
                  <a:lnTo>
                    <a:pt x="752" y="10968"/>
                  </a:lnTo>
                  <a:lnTo>
                    <a:pt x="916" y="11296"/>
                  </a:lnTo>
                  <a:lnTo>
                    <a:pt x="1057" y="11602"/>
                  </a:lnTo>
                  <a:lnTo>
                    <a:pt x="1245" y="11884"/>
                  </a:lnTo>
                  <a:lnTo>
                    <a:pt x="1433" y="12118"/>
                  </a:lnTo>
                  <a:lnTo>
                    <a:pt x="1621" y="12330"/>
                  </a:lnTo>
                  <a:lnTo>
                    <a:pt x="1832" y="12494"/>
                  </a:lnTo>
                  <a:lnTo>
                    <a:pt x="2043" y="12635"/>
                  </a:lnTo>
                  <a:lnTo>
                    <a:pt x="2255" y="12752"/>
                  </a:lnTo>
                  <a:lnTo>
                    <a:pt x="2489" y="12799"/>
                  </a:lnTo>
                  <a:lnTo>
                    <a:pt x="2724" y="12823"/>
                  </a:lnTo>
                  <a:lnTo>
                    <a:pt x="2959" y="12799"/>
                  </a:lnTo>
                  <a:lnTo>
                    <a:pt x="3194" y="12729"/>
                  </a:lnTo>
                  <a:lnTo>
                    <a:pt x="3405" y="12635"/>
                  </a:lnTo>
                  <a:lnTo>
                    <a:pt x="3617" y="12494"/>
                  </a:lnTo>
                  <a:lnTo>
                    <a:pt x="3828" y="12330"/>
                  </a:lnTo>
                  <a:lnTo>
                    <a:pt x="4016" y="12095"/>
                  </a:lnTo>
                  <a:lnTo>
                    <a:pt x="4204" y="11860"/>
                  </a:lnTo>
                  <a:lnTo>
                    <a:pt x="4392" y="11578"/>
                  </a:lnTo>
                  <a:lnTo>
                    <a:pt x="4556" y="11273"/>
                  </a:lnTo>
                  <a:lnTo>
                    <a:pt x="4697" y="10921"/>
                  </a:lnTo>
                  <a:lnTo>
                    <a:pt x="4814" y="10568"/>
                  </a:lnTo>
                  <a:lnTo>
                    <a:pt x="4932" y="10193"/>
                  </a:lnTo>
                  <a:lnTo>
                    <a:pt x="5049" y="9770"/>
                  </a:lnTo>
                  <a:lnTo>
                    <a:pt x="5143" y="9347"/>
                  </a:lnTo>
                  <a:lnTo>
                    <a:pt x="5237" y="8901"/>
                  </a:lnTo>
                  <a:lnTo>
                    <a:pt x="5284" y="8455"/>
                  </a:lnTo>
                  <a:lnTo>
                    <a:pt x="5355" y="7985"/>
                  </a:lnTo>
                  <a:lnTo>
                    <a:pt x="5378" y="7515"/>
                  </a:lnTo>
                  <a:lnTo>
                    <a:pt x="5425" y="7022"/>
                  </a:lnTo>
                  <a:lnTo>
                    <a:pt x="5425" y="6553"/>
                  </a:lnTo>
                  <a:lnTo>
                    <a:pt x="5425" y="6059"/>
                  </a:lnTo>
                  <a:lnTo>
                    <a:pt x="5402" y="5566"/>
                  </a:lnTo>
                  <a:lnTo>
                    <a:pt x="5355" y="5097"/>
                  </a:lnTo>
                  <a:lnTo>
                    <a:pt x="5308" y="4627"/>
                  </a:lnTo>
                  <a:lnTo>
                    <a:pt x="5237" y="4181"/>
                  </a:lnTo>
                  <a:lnTo>
                    <a:pt x="5167" y="3758"/>
                  </a:lnTo>
                  <a:lnTo>
                    <a:pt x="5049" y="3335"/>
                  </a:lnTo>
                  <a:lnTo>
                    <a:pt x="4955" y="2936"/>
                  </a:lnTo>
                  <a:lnTo>
                    <a:pt x="4814" y="2560"/>
                  </a:lnTo>
                  <a:lnTo>
                    <a:pt x="4674" y="2208"/>
                  </a:lnTo>
                  <a:lnTo>
                    <a:pt x="4533" y="1879"/>
                  </a:lnTo>
                  <a:lnTo>
                    <a:pt x="4368" y="1550"/>
                  </a:lnTo>
                  <a:lnTo>
                    <a:pt x="4204" y="1269"/>
                  </a:lnTo>
                  <a:lnTo>
                    <a:pt x="4016" y="1010"/>
                  </a:lnTo>
                  <a:lnTo>
                    <a:pt x="3828" y="775"/>
                  </a:lnTo>
                  <a:lnTo>
                    <a:pt x="3617" y="564"/>
                  </a:lnTo>
                  <a:lnTo>
                    <a:pt x="3405" y="400"/>
                  </a:lnTo>
                  <a:lnTo>
                    <a:pt x="3194" y="235"/>
                  </a:lnTo>
                  <a:lnTo>
                    <a:pt x="2959" y="118"/>
                  </a:lnTo>
                  <a:lnTo>
                    <a:pt x="2748" y="47"/>
                  </a:lnTo>
                  <a:lnTo>
                    <a:pt x="2536"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0"/>
            <p:cNvSpPr/>
            <p:nvPr/>
          </p:nvSpPr>
          <p:spPr>
            <a:xfrm>
              <a:off x="4930475" y="765925"/>
              <a:ext cx="317650" cy="12925"/>
            </a:xfrm>
            <a:custGeom>
              <a:rect b="b" l="l" r="r" t="t"/>
              <a:pathLst>
                <a:path extrusionOk="0" h="517" w="12706">
                  <a:moveTo>
                    <a:pt x="235" y="0"/>
                  </a:moveTo>
                  <a:lnTo>
                    <a:pt x="141" y="24"/>
                  </a:lnTo>
                  <a:lnTo>
                    <a:pt x="71" y="71"/>
                  </a:lnTo>
                  <a:lnTo>
                    <a:pt x="0" y="165"/>
                  </a:lnTo>
                  <a:lnTo>
                    <a:pt x="0" y="259"/>
                  </a:lnTo>
                  <a:lnTo>
                    <a:pt x="0" y="353"/>
                  </a:lnTo>
                  <a:lnTo>
                    <a:pt x="71" y="447"/>
                  </a:lnTo>
                  <a:lnTo>
                    <a:pt x="141" y="494"/>
                  </a:lnTo>
                  <a:lnTo>
                    <a:pt x="235" y="517"/>
                  </a:lnTo>
                  <a:lnTo>
                    <a:pt x="12447" y="517"/>
                  </a:lnTo>
                  <a:lnTo>
                    <a:pt x="12541" y="494"/>
                  </a:lnTo>
                  <a:lnTo>
                    <a:pt x="12635" y="447"/>
                  </a:lnTo>
                  <a:lnTo>
                    <a:pt x="12682" y="353"/>
                  </a:lnTo>
                  <a:lnTo>
                    <a:pt x="12705" y="259"/>
                  </a:lnTo>
                  <a:lnTo>
                    <a:pt x="12682" y="165"/>
                  </a:lnTo>
                  <a:lnTo>
                    <a:pt x="12635" y="71"/>
                  </a:lnTo>
                  <a:lnTo>
                    <a:pt x="12541" y="24"/>
                  </a:lnTo>
                  <a:lnTo>
                    <a:pt x="12447"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0"/>
            <p:cNvSpPr/>
            <p:nvPr/>
          </p:nvSpPr>
          <p:spPr>
            <a:xfrm>
              <a:off x="4961575" y="673750"/>
              <a:ext cx="261875" cy="47575"/>
            </a:xfrm>
            <a:custGeom>
              <a:rect b="b" l="l" r="r" t="t"/>
              <a:pathLst>
                <a:path extrusionOk="0" h="1903" w="10475">
                  <a:moveTo>
                    <a:pt x="189" y="0"/>
                  </a:moveTo>
                  <a:lnTo>
                    <a:pt x="95" y="47"/>
                  </a:lnTo>
                  <a:lnTo>
                    <a:pt x="48" y="118"/>
                  </a:lnTo>
                  <a:lnTo>
                    <a:pt x="1" y="212"/>
                  </a:lnTo>
                  <a:lnTo>
                    <a:pt x="1" y="306"/>
                  </a:lnTo>
                  <a:lnTo>
                    <a:pt x="48" y="400"/>
                  </a:lnTo>
                  <a:lnTo>
                    <a:pt x="118" y="470"/>
                  </a:lnTo>
                  <a:lnTo>
                    <a:pt x="236" y="540"/>
                  </a:lnTo>
                  <a:lnTo>
                    <a:pt x="564" y="705"/>
                  </a:lnTo>
                  <a:lnTo>
                    <a:pt x="1081" y="940"/>
                  </a:lnTo>
                  <a:lnTo>
                    <a:pt x="1762" y="1198"/>
                  </a:lnTo>
                  <a:lnTo>
                    <a:pt x="2161" y="1339"/>
                  </a:lnTo>
                  <a:lnTo>
                    <a:pt x="2584" y="1456"/>
                  </a:lnTo>
                  <a:lnTo>
                    <a:pt x="3077" y="1574"/>
                  </a:lnTo>
                  <a:lnTo>
                    <a:pt x="3570" y="1691"/>
                  </a:lnTo>
                  <a:lnTo>
                    <a:pt x="4111" y="1785"/>
                  </a:lnTo>
                  <a:lnTo>
                    <a:pt x="4674" y="1856"/>
                  </a:lnTo>
                  <a:lnTo>
                    <a:pt x="5261" y="1879"/>
                  </a:lnTo>
                  <a:lnTo>
                    <a:pt x="5872" y="1903"/>
                  </a:lnTo>
                  <a:lnTo>
                    <a:pt x="6388" y="1903"/>
                  </a:lnTo>
                  <a:lnTo>
                    <a:pt x="6929" y="1856"/>
                  </a:lnTo>
                  <a:lnTo>
                    <a:pt x="7469" y="1809"/>
                  </a:lnTo>
                  <a:lnTo>
                    <a:pt x="8009" y="1715"/>
                  </a:lnTo>
                  <a:lnTo>
                    <a:pt x="8573" y="1597"/>
                  </a:lnTo>
                  <a:lnTo>
                    <a:pt x="9160" y="1433"/>
                  </a:lnTo>
                  <a:lnTo>
                    <a:pt x="9723" y="1245"/>
                  </a:lnTo>
                  <a:lnTo>
                    <a:pt x="10310" y="1034"/>
                  </a:lnTo>
                  <a:lnTo>
                    <a:pt x="10404" y="963"/>
                  </a:lnTo>
                  <a:lnTo>
                    <a:pt x="10451" y="893"/>
                  </a:lnTo>
                  <a:lnTo>
                    <a:pt x="10475" y="799"/>
                  </a:lnTo>
                  <a:lnTo>
                    <a:pt x="10451" y="705"/>
                  </a:lnTo>
                  <a:lnTo>
                    <a:pt x="10404" y="611"/>
                  </a:lnTo>
                  <a:lnTo>
                    <a:pt x="10310" y="564"/>
                  </a:lnTo>
                  <a:lnTo>
                    <a:pt x="10216" y="540"/>
                  </a:lnTo>
                  <a:lnTo>
                    <a:pt x="10122" y="564"/>
                  </a:lnTo>
                  <a:lnTo>
                    <a:pt x="9629" y="752"/>
                  </a:lnTo>
                  <a:lnTo>
                    <a:pt x="9160" y="916"/>
                  </a:lnTo>
                  <a:lnTo>
                    <a:pt x="8666" y="1034"/>
                  </a:lnTo>
                  <a:lnTo>
                    <a:pt x="8197" y="1151"/>
                  </a:lnTo>
                  <a:lnTo>
                    <a:pt x="7751" y="1245"/>
                  </a:lnTo>
                  <a:lnTo>
                    <a:pt x="7281" y="1315"/>
                  </a:lnTo>
                  <a:lnTo>
                    <a:pt x="6835" y="1362"/>
                  </a:lnTo>
                  <a:lnTo>
                    <a:pt x="6388" y="1386"/>
                  </a:lnTo>
                  <a:lnTo>
                    <a:pt x="5966" y="1409"/>
                  </a:lnTo>
                  <a:lnTo>
                    <a:pt x="5543" y="1386"/>
                  </a:lnTo>
                  <a:lnTo>
                    <a:pt x="5144" y="1386"/>
                  </a:lnTo>
                  <a:lnTo>
                    <a:pt x="4745" y="1339"/>
                  </a:lnTo>
                  <a:lnTo>
                    <a:pt x="3993" y="1245"/>
                  </a:lnTo>
                  <a:lnTo>
                    <a:pt x="3312" y="1104"/>
                  </a:lnTo>
                  <a:lnTo>
                    <a:pt x="2678" y="963"/>
                  </a:lnTo>
                  <a:lnTo>
                    <a:pt x="2114" y="775"/>
                  </a:lnTo>
                  <a:lnTo>
                    <a:pt x="1598" y="611"/>
                  </a:lnTo>
                  <a:lnTo>
                    <a:pt x="1198" y="423"/>
                  </a:lnTo>
                  <a:lnTo>
                    <a:pt x="611" y="165"/>
                  </a:lnTo>
                  <a:lnTo>
                    <a:pt x="377" y="47"/>
                  </a:lnTo>
                  <a:lnTo>
                    <a:pt x="283"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0"/>
            <p:cNvSpPr/>
            <p:nvPr/>
          </p:nvSpPr>
          <p:spPr>
            <a:xfrm>
              <a:off x="4953350" y="821700"/>
              <a:ext cx="278900" cy="38175"/>
            </a:xfrm>
            <a:custGeom>
              <a:rect b="b" l="l" r="r" t="t"/>
              <a:pathLst>
                <a:path extrusionOk="0" h="1527" w="11156">
                  <a:moveTo>
                    <a:pt x="5355" y="0"/>
                  </a:moveTo>
                  <a:lnTo>
                    <a:pt x="4486" y="24"/>
                  </a:lnTo>
                  <a:lnTo>
                    <a:pt x="3688" y="118"/>
                  </a:lnTo>
                  <a:lnTo>
                    <a:pt x="2960" y="212"/>
                  </a:lnTo>
                  <a:lnTo>
                    <a:pt x="2326" y="329"/>
                  </a:lnTo>
                  <a:lnTo>
                    <a:pt x="1762" y="470"/>
                  </a:lnTo>
                  <a:lnTo>
                    <a:pt x="1293" y="587"/>
                  </a:lnTo>
                  <a:lnTo>
                    <a:pt x="893" y="728"/>
                  </a:lnTo>
                  <a:lnTo>
                    <a:pt x="353" y="940"/>
                  </a:lnTo>
                  <a:lnTo>
                    <a:pt x="118" y="1034"/>
                  </a:lnTo>
                  <a:lnTo>
                    <a:pt x="48" y="1104"/>
                  </a:lnTo>
                  <a:lnTo>
                    <a:pt x="1" y="1198"/>
                  </a:lnTo>
                  <a:lnTo>
                    <a:pt x="1" y="1292"/>
                  </a:lnTo>
                  <a:lnTo>
                    <a:pt x="24" y="1386"/>
                  </a:lnTo>
                  <a:lnTo>
                    <a:pt x="71" y="1433"/>
                  </a:lnTo>
                  <a:lnTo>
                    <a:pt x="118" y="1480"/>
                  </a:lnTo>
                  <a:lnTo>
                    <a:pt x="189" y="1503"/>
                  </a:lnTo>
                  <a:lnTo>
                    <a:pt x="259" y="1527"/>
                  </a:lnTo>
                  <a:lnTo>
                    <a:pt x="306" y="1503"/>
                  </a:lnTo>
                  <a:lnTo>
                    <a:pt x="377" y="1480"/>
                  </a:lnTo>
                  <a:lnTo>
                    <a:pt x="541" y="1409"/>
                  </a:lnTo>
                  <a:lnTo>
                    <a:pt x="1058" y="1222"/>
                  </a:lnTo>
                  <a:lnTo>
                    <a:pt x="1434" y="1081"/>
                  </a:lnTo>
                  <a:lnTo>
                    <a:pt x="1903" y="963"/>
                  </a:lnTo>
                  <a:lnTo>
                    <a:pt x="2443" y="846"/>
                  </a:lnTo>
                  <a:lnTo>
                    <a:pt x="3054" y="728"/>
                  </a:lnTo>
                  <a:lnTo>
                    <a:pt x="3758" y="611"/>
                  </a:lnTo>
                  <a:lnTo>
                    <a:pt x="4533" y="540"/>
                  </a:lnTo>
                  <a:lnTo>
                    <a:pt x="5402" y="517"/>
                  </a:lnTo>
                  <a:lnTo>
                    <a:pt x="6342" y="494"/>
                  </a:lnTo>
                  <a:lnTo>
                    <a:pt x="7352" y="540"/>
                  </a:lnTo>
                  <a:lnTo>
                    <a:pt x="8432" y="658"/>
                  </a:lnTo>
                  <a:lnTo>
                    <a:pt x="9606" y="822"/>
                  </a:lnTo>
                  <a:lnTo>
                    <a:pt x="10217" y="916"/>
                  </a:lnTo>
                  <a:lnTo>
                    <a:pt x="10851" y="1034"/>
                  </a:lnTo>
                  <a:lnTo>
                    <a:pt x="10945" y="1057"/>
                  </a:lnTo>
                  <a:lnTo>
                    <a:pt x="11039" y="1010"/>
                  </a:lnTo>
                  <a:lnTo>
                    <a:pt x="11109" y="940"/>
                  </a:lnTo>
                  <a:lnTo>
                    <a:pt x="11156" y="846"/>
                  </a:lnTo>
                  <a:lnTo>
                    <a:pt x="11156" y="752"/>
                  </a:lnTo>
                  <a:lnTo>
                    <a:pt x="11109" y="658"/>
                  </a:lnTo>
                  <a:lnTo>
                    <a:pt x="11039" y="587"/>
                  </a:lnTo>
                  <a:lnTo>
                    <a:pt x="10968" y="540"/>
                  </a:lnTo>
                  <a:lnTo>
                    <a:pt x="10311" y="423"/>
                  </a:lnTo>
                  <a:lnTo>
                    <a:pt x="9676" y="306"/>
                  </a:lnTo>
                  <a:lnTo>
                    <a:pt x="9066" y="212"/>
                  </a:lnTo>
                  <a:lnTo>
                    <a:pt x="8479" y="141"/>
                  </a:lnTo>
                  <a:lnTo>
                    <a:pt x="7352" y="47"/>
                  </a:lnTo>
                  <a:lnTo>
                    <a:pt x="6318"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 name="Google Shape;487;p10"/>
          <p:cNvGrpSpPr/>
          <p:nvPr/>
        </p:nvGrpSpPr>
        <p:grpSpPr>
          <a:xfrm>
            <a:off x="264579" y="4460737"/>
            <a:ext cx="897273" cy="429782"/>
            <a:chOff x="3863100" y="581575"/>
            <a:chExt cx="629400" cy="301200"/>
          </a:xfrm>
        </p:grpSpPr>
        <p:sp>
          <p:nvSpPr>
            <p:cNvPr id="488" name="Google Shape;488;p10"/>
            <p:cNvSpPr/>
            <p:nvPr/>
          </p:nvSpPr>
          <p:spPr>
            <a:xfrm>
              <a:off x="3877200" y="581575"/>
              <a:ext cx="231350" cy="69875"/>
            </a:xfrm>
            <a:custGeom>
              <a:rect b="b" l="l" r="r" t="t"/>
              <a:pathLst>
                <a:path extrusionOk="0" h="2795" w="9254">
                  <a:moveTo>
                    <a:pt x="611" y="564"/>
                  </a:moveTo>
                  <a:lnTo>
                    <a:pt x="1597" y="752"/>
                  </a:lnTo>
                  <a:lnTo>
                    <a:pt x="2607" y="893"/>
                  </a:lnTo>
                  <a:lnTo>
                    <a:pt x="3641" y="1010"/>
                  </a:lnTo>
                  <a:lnTo>
                    <a:pt x="4650" y="1081"/>
                  </a:lnTo>
                  <a:lnTo>
                    <a:pt x="5660" y="1128"/>
                  </a:lnTo>
                  <a:lnTo>
                    <a:pt x="6693" y="1151"/>
                  </a:lnTo>
                  <a:lnTo>
                    <a:pt x="7703" y="1104"/>
                  </a:lnTo>
                  <a:lnTo>
                    <a:pt x="8737" y="1057"/>
                  </a:lnTo>
                  <a:lnTo>
                    <a:pt x="8737" y="1057"/>
                  </a:lnTo>
                  <a:lnTo>
                    <a:pt x="8666" y="2278"/>
                  </a:lnTo>
                  <a:lnTo>
                    <a:pt x="517" y="1785"/>
                  </a:lnTo>
                  <a:lnTo>
                    <a:pt x="611" y="564"/>
                  </a:lnTo>
                  <a:close/>
                  <a:moveTo>
                    <a:pt x="306" y="0"/>
                  </a:moveTo>
                  <a:lnTo>
                    <a:pt x="212" y="47"/>
                  </a:lnTo>
                  <a:lnTo>
                    <a:pt x="141" y="118"/>
                  </a:lnTo>
                  <a:lnTo>
                    <a:pt x="118" y="235"/>
                  </a:lnTo>
                  <a:lnTo>
                    <a:pt x="0" y="1996"/>
                  </a:lnTo>
                  <a:lnTo>
                    <a:pt x="24" y="2090"/>
                  </a:lnTo>
                  <a:lnTo>
                    <a:pt x="71" y="2184"/>
                  </a:lnTo>
                  <a:lnTo>
                    <a:pt x="141" y="2231"/>
                  </a:lnTo>
                  <a:lnTo>
                    <a:pt x="235" y="2255"/>
                  </a:lnTo>
                  <a:lnTo>
                    <a:pt x="8877" y="2795"/>
                  </a:lnTo>
                  <a:lnTo>
                    <a:pt x="8901" y="2795"/>
                  </a:lnTo>
                  <a:lnTo>
                    <a:pt x="8995" y="2771"/>
                  </a:lnTo>
                  <a:lnTo>
                    <a:pt x="9065" y="2724"/>
                  </a:lnTo>
                  <a:lnTo>
                    <a:pt x="9112" y="2654"/>
                  </a:lnTo>
                  <a:lnTo>
                    <a:pt x="9136" y="2560"/>
                  </a:lnTo>
                  <a:lnTo>
                    <a:pt x="9253" y="799"/>
                  </a:lnTo>
                  <a:lnTo>
                    <a:pt x="9230" y="681"/>
                  </a:lnTo>
                  <a:lnTo>
                    <a:pt x="9183" y="587"/>
                  </a:lnTo>
                  <a:lnTo>
                    <a:pt x="9089" y="540"/>
                  </a:lnTo>
                  <a:lnTo>
                    <a:pt x="8971" y="517"/>
                  </a:lnTo>
                  <a:lnTo>
                    <a:pt x="7915" y="587"/>
                  </a:lnTo>
                  <a:lnTo>
                    <a:pt x="6834" y="634"/>
                  </a:lnTo>
                  <a:lnTo>
                    <a:pt x="5754" y="634"/>
                  </a:lnTo>
                  <a:lnTo>
                    <a:pt x="4674" y="587"/>
                  </a:lnTo>
                  <a:lnTo>
                    <a:pt x="3617" y="493"/>
                  </a:lnTo>
                  <a:lnTo>
                    <a:pt x="2537" y="376"/>
                  </a:lnTo>
                  <a:lnTo>
                    <a:pt x="1480" y="212"/>
                  </a:lnTo>
                  <a:lnTo>
                    <a:pt x="423"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0"/>
            <p:cNvSpPr/>
            <p:nvPr/>
          </p:nvSpPr>
          <p:spPr>
            <a:xfrm>
              <a:off x="4056275" y="637350"/>
              <a:ext cx="38175" cy="200225"/>
            </a:xfrm>
            <a:custGeom>
              <a:rect b="b" l="l" r="r" t="t"/>
              <a:pathLst>
                <a:path extrusionOk="0" h="8009" w="1527">
                  <a:moveTo>
                    <a:pt x="611" y="0"/>
                  </a:moveTo>
                  <a:lnTo>
                    <a:pt x="540" y="47"/>
                  </a:lnTo>
                  <a:lnTo>
                    <a:pt x="470" y="141"/>
                  </a:lnTo>
                  <a:lnTo>
                    <a:pt x="446" y="235"/>
                  </a:lnTo>
                  <a:lnTo>
                    <a:pt x="446" y="329"/>
                  </a:lnTo>
                  <a:lnTo>
                    <a:pt x="517" y="540"/>
                  </a:lnTo>
                  <a:lnTo>
                    <a:pt x="658" y="1104"/>
                  </a:lnTo>
                  <a:lnTo>
                    <a:pt x="752" y="1480"/>
                  </a:lnTo>
                  <a:lnTo>
                    <a:pt x="822" y="1926"/>
                  </a:lnTo>
                  <a:lnTo>
                    <a:pt x="916" y="2419"/>
                  </a:lnTo>
                  <a:lnTo>
                    <a:pt x="963" y="2959"/>
                  </a:lnTo>
                  <a:lnTo>
                    <a:pt x="1010" y="3523"/>
                  </a:lnTo>
                  <a:lnTo>
                    <a:pt x="1010" y="4110"/>
                  </a:lnTo>
                  <a:lnTo>
                    <a:pt x="986" y="4697"/>
                  </a:lnTo>
                  <a:lnTo>
                    <a:pt x="893" y="5308"/>
                  </a:lnTo>
                  <a:lnTo>
                    <a:pt x="775" y="5918"/>
                  </a:lnTo>
                  <a:lnTo>
                    <a:pt x="705" y="6224"/>
                  </a:lnTo>
                  <a:lnTo>
                    <a:pt x="587" y="6505"/>
                  </a:lnTo>
                  <a:lnTo>
                    <a:pt x="493" y="6787"/>
                  </a:lnTo>
                  <a:lnTo>
                    <a:pt x="352" y="7069"/>
                  </a:lnTo>
                  <a:lnTo>
                    <a:pt x="211" y="7351"/>
                  </a:lnTo>
                  <a:lnTo>
                    <a:pt x="24" y="7609"/>
                  </a:lnTo>
                  <a:lnTo>
                    <a:pt x="0" y="7703"/>
                  </a:lnTo>
                  <a:lnTo>
                    <a:pt x="0" y="7797"/>
                  </a:lnTo>
                  <a:lnTo>
                    <a:pt x="24" y="7891"/>
                  </a:lnTo>
                  <a:lnTo>
                    <a:pt x="94" y="7961"/>
                  </a:lnTo>
                  <a:lnTo>
                    <a:pt x="165" y="7985"/>
                  </a:lnTo>
                  <a:lnTo>
                    <a:pt x="235" y="8008"/>
                  </a:lnTo>
                  <a:lnTo>
                    <a:pt x="305" y="8008"/>
                  </a:lnTo>
                  <a:lnTo>
                    <a:pt x="352" y="7985"/>
                  </a:lnTo>
                  <a:lnTo>
                    <a:pt x="399" y="7938"/>
                  </a:lnTo>
                  <a:lnTo>
                    <a:pt x="446" y="7891"/>
                  </a:lnTo>
                  <a:lnTo>
                    <a:pt x="634" y="7609"/>
                  </a:lnTo>
                  <a:lnTo>
                    <a:pt x="799" y="7327"/>
                  </a:lnTo>
                  <a:lnTo>
                    <a:pt x="939" y="7022"/>
                  </a:lnTo>
                  <a:lnTo>
                    <a:pt x="1057" y="6717"/>
                  </a:lnTo>
                  <a:lnTo>
                    <a:pt x="1174" y="6411"/>
                  </a:lnTo>
                  <a:lnTo>
                    <a:pt x="1268" y="6106"/>
                  </a:lnTo>
                  <a:lnTo>
                    <a:pt x="1339" y="5777"/>
                  </a:lnTo>
                  <a:lnTo>
                    <a:pt x="1409" y="5472"/>
                  </a:lnTo>
                  <a:lnTo>
                    <a:pt x="1480" y="4838"/>
                  </a:lnTo>
                  <a:lnTo>
                    <a:pt x="1527" y="4204"/>
                  </a:lnTo>
                  <a:lnTo>
                    <a:pt x="1527" y="3593"/>
                  </a:lnTo>
                  <a:lnTo>
                    <a:pt x="1480" y="2983"/>
                  </a:lnTo>
                  <a:lnTo>
                    <a:pt x="1433" y="2443"/>
                  </a:lnTo>
                  <a:lnTo>
                    <a:pt x="1362" y="1926"/>
                  </a:lnTo>
                  <a:lnTo>
                    <a:pt x="1268" y="1456"/>
                  </a:lnTo>
                  <a:lnTo>
                    <a:pt x="1174" y="1034"/>
                  </a:lnTo>
                  <a:lnTo>
                    <a:pt x="1010" y="423"/>
                  </a:lnTo>
                  <a:lnTo>
                    <a:pt x="939" y="165"/>
                  </a:lnTo>
                  <a:lnTo>
                    <a:pt x="893" y="71"/>
                  </a:lnTo>
                  <a:lnTo>
                    <a:pt x="822" y="24"/>
                  </a:lnTo>
                  <a:lnTo>
                    <a:pt x="728"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0"/>
            <p:cNvSpPr/>
            <p:nvPr/>
          </p:nvSpPr>
          <p:spPr>
            <a:xfrm>
              <a:off x="3863100" y="813475"/>
              <a:ext cx="231350" cy="69300"/>
            </a:xfrm>
            <a:custGeom>
              <a:rect b="b" l="l" r="r" t="t"/>
              <a:pathLst>
                <a:path extrusionOk="0" h="2772" w="9254">
                  <a:moveTo>
                    <a:pt x="611" y="517"/>
                  </a:moveTo>
                  <a:lnTo>
                    <a:pt x="8737" y="1010"/>
                  </a:lnTo>
                  <a:lnTo>
                    <a:pt x="8666" y="2208"/>
                  </a:lnTo>
                  <a:lnTo>
                    <a:pt x="8009" y="2091"/>
                  </a:lnTo>
                  <a:lnTo>
                    <a:pt x="7328" y="1973"/>
                  </a:lnTo>
                  <a:lnTo>
                    <a:pt x="6623" y="1879"/>
                  </a:lnTo>
                  <a:lnTo>
                    <a:pt x="5919" y="1785"/>
                  </a:lnTo>
                  <a:lnTo>
                    <a:pt x="5191" y="1738"/>
                  </a:lnTo>
                  <a:lnTo>
                    <a:pt x="4439" y="1691"/>
                  </a:lnTo>
                  <a:lnTo>
                    <a:pt x="3664" y="1668"/>
                  </a:lnTo>
                  <a:lnTo>
                    <a:pt x="2889" y="1644"/>
                  </a:lnTo>
                  <a:lnTo>
                    <a:pt x="1715" y="1668"/>
                  </a:lnTo>
                  <a:lnTo>
                    <a:pt x="517" y="1738"/>
                  </a:lnTo>
                  <a:lnTo>
                    <a:pt x="517" y="1738"/>
                  </a:lnTo>
                  <a:lnTo>
                    <a:pt x="611" y="517"/>
                  </a:lnTo>
                  <a:close/>
                  <a:moveTo>
                    <a:pt x="283" y="1"/>
                  </a:moveTo>
                  <a:lnTo>
                    <a:pt x="189" y="48"/>
                  </a:lnTo>
                  <a:lnTo>
                    <a:pt x="142" y="141"/>
                  </a:lnTo>
                  <a:lnTo>
                    <a:pt x="118" y="235"/>
                  </a:lnTo>
                  <a:lnTo>
                    <a:pt x="1" y="1973"/>
                  </a:lnTo>
                  <a:lnTo>
                    <a:pt x="24" y="2091"/>
                  </a:lnTo>
                  <a:lnTo>
                    <a:pt x="71" y="2185"/>
                  </a:lnTo>
                  <a:lnTo>
                    <a:pt x="165" y="2232"/>
                  </a:lnTo>
                  <a:lnTo>
                    <a:pt x="283" y="2255"/>
                  </a:lnTo>
                  <a:lnTo>
                    <a:pt x="1480" y="2185"/>
                  </a:lnTo>
                  <a:lnTo>
                    <a:pt x="2631" y="2161"/>
                  </a:lnTo>
                  <a:lnTo>
                    <a:pt x="3758" y="2161"/>
                  </a:lnTo>
                  <a:lnTo>
                    <a:pt x="4862" y="2208"/>
                  </a:lnTo>
                  <a:lnTo>
                    <a:pt x="5919" y="2302"/>
                  </a:lnTo>
                  <a:lnTo>
                    <a:pt x="6929" y="2419"/>
                  </a:lnTo>
                  <a:lnTo>
                    <a:pt x="7892" y="2584"/>
                  </a:lnTo>
                  <a:lnTo>
                    <a:pt x="8831" y="2772"/>
                  </a:lnTo>
                  <a:lnTo>
                    <a:pt x="8972" y="2772"/>
                  </a:lnTo>
                  <a:lnTo>
                    <a:pt x="9042" y="2725"/>
                  </a:lnTo>
                  <a:lnTo>
                    <a:pt x="9113" y="2654"/>
                  </a:lnTo>
                  <a:lnTo>
                    <a:pt x="9136" y="2537"/>
                  </a:lnTo>
                  <a:lnTo>
                    <a:pt x="9254" y="776"/>
                  </a:lnTo>
                  <a:lnTo>
                    <a:pt x="9230" y="682"/>
                  </a:lnTo>
                  <a:lnTo>
                    <a:pt x="9183" y="611"/>
                  </a:lnTo>
                  <a:lnTo>
                    <a:pt x="9113" y="541"/>
                  </a:lnTo>
                  <a:lnTo>
                    <a:pt x="9019" y="517"/>
                  </a:lnTo>
                  <a:lnTo>
                    <a:pt x="377"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0"/>
            <p:cNvSpPr/>
            <p:nvPr/>
          </p:nvSpPr>
          <p:spPr>
            <a:xfrm>
              <a:off x="4081500" y="699575"/>
              <a:ext cx="411000" cy="68725"/>
            </a:xfrm>
            <a:custGeom>
              <a:rect b="b" l="l" r="r" t="t"/>
              <a:pathLst>
                <a:path extrusionOk="0" h="2749" w="16440">
                  <a:moveTo>
                    <a:pt x="11978" y="1"/>
                  </a:moveTo>
                  <a:lnTo>
                    <a:pt x="10733" y="24"/>
                  </a:lnTo>
                  <a:lnTo>
                    <a:pt x="9418" y="71"/>
                  </a:lnTo>
                  <a:lnTo>
                    <a:pt x="8080" y="142"/>
                  </a:lnTo>
                  <a:lnTo>
                    <a:pt x="6741" y="235"/>
                  </a:lnTo>
                  <a:lnTo>
                    <a:pt x="5426" y="353"/>
                  </a:lnTo>
                  <a:lnTo>
                    <a:pt x="3077" y="564"/>
                  </a:lnTo>
                  <a:lnTo>
                    <a:pt x="1246" y="776"/>
                  </a:lnTo>
                  <a:lnTo>
                    <a:pt x="212" y="893"/>
                  </a:lnTo>
                  <a:lnTo>
                    <a:pt x="118" y="917"/>
                  </a:lnTo>
                  <a:lnTo>
                    <a:pt x="48" y="987"/>
                  </a:lnTo>
                  <a:lnTo>
                    <a:pt x="1" y="1081"/>
                  </a:lnTo>
                  <a:lnTo>
                    <a:pt x="1" y="1175"/>
                  </a:lnTo>
                  <a:lnTo>
                    <a:pt x="24" y="1269"/>
                  </a:lnTo>
                  <a:lnTo>
                    <a:pt x="95" y="1339"/>
                  </a:lnTo>
                  <a:lnTo>
                    <a:pt x="189" y="1386"/>
                  </a:lnTo>
                  <a:lnTo>
                    <a:pt x="283" y="1386"/>
                  </a:lnTo>
                  <a:lnTo>
                    <a:pt x="1997" y="1198"/>
                  </a:lnTo>
                  <a:lnTo>
                    <a:pt x="4158" y="963"/>
                  </a:lnTo>
                  <a:lnTo>
                    <a:pt x="6553" y="776"/>
                  </a:lnTo>
                  <a:lnTo>
                    <a:pt x="7774" y="682"/>
                  </a:lnTo>
                  <a:lnTo>
                    <a:pt x="8995" y="588"/>
                  </a:lnTo>
                  <a:lnTo>
                    <a:pt x="10193" y="541"/>
                  </a:lnTo>
                  <a:lnTo>
                    <a:pt x="11344" y="517"/>
                  </a:lnTo>
                  <a:lnTo>
                    <a:pt x="12424" y="494"/>
                  </a:lnTo>
                  <a:lnTo>
                    <a:pt x="13387" y="517"/>
                  </a:lnTo>
                  <a:lnTo>
                    <a:pt x="14232" y="588"/>
                  </a:lnTo>
                  <a:lnTo>
                    <a:pt x="14608" y="635"/>
                  </a:lnTo>
                  <a:lnTo>
                    <a:pt x="14960" y="682"/>
                  </a:lnTo>
                  <a:lnTo>
                    <a:pt x="15242" y="752"/>
                  </a:lnTo>
                  <a:lnTo>
                    <a:pt x="15501" y="823"/>
                  </a:lnTo>
                  <a:lnTo>
                    <a:pt x="15688" y="917"/>
                  </a:lnTo>
                  <a:lnTo>
                    <a:pt x="15853" y="1010"/>
                  </a:lnTo>
                  <a:lnTo>
                    <a:pt x="15923" y="1081"/>
                  </a:lnTo>
                  <a:lnTo>
                    <a:pt x="15947" y="1128"/>
                  </a:lnTo>
                  <a:lnTo>
                    <a:pt x="15923" y="1175"/>
                  </a:lnTo>
                  <a:lnTo>
                    <a:pt x="15876" y="1245"/>
                  </a:lnTo>
                  <a:lnTo>
                    <a:pt x="15759" y="1339"/>
                  </a:lnTo>
                  <a:lnTo>
                    <a:pt x="15594" y="1433"/>
                  </a:lnTo>
                  <a:lnTo>
                    <a:pt x="15383" y="1527"/>
                  </a:lnTo>
                  <a:lnTo>
                    <a:pt x="15148" y="1598"/>
                  </a:lnTo>
                  <a:lnTo>
                    <a:pt x="14538" y="1762"/>
                  </a:lnTo>
                  <a:lnTo>
                    <a:pt x="13810" y="1879"/>
                  </a:lnTo>
                  <a:lnTo>
                    <a:pt x="12964" y="1973"/>
                  </a:lnTo>
                  <a:lnTo>
                    <a:pt x="12025" y="2067"/>
                  </a:lnTo>
                  <a:lnTo>
                    <a:pt x="10992" y="2138"/>
                  </a:lnTo>
                  <a:lnTo>
                    <a:pt x="9888" y="2185"/>
                  </a:lnTo>
                  <a:lnTo>
                    <a:pt x="8737" y="2232"/>
                  </a:lnTo>
                  <a:lnTo>
                    <a:pt x="7539" y="2255"/>
                  </a:lnTo>
                  <a:lnTo>
                    <a:pt x="5097" y="2255"/>
                  </a:lnTo>
                  <a:lnTo>
                    <a:pt x="2702" y="2208"/>
                  </a:lnTo>
                  <a:lnTo>
                    <a:pt x="471" y="2138"/>
                  </a:lnTo>
                  <a:lnTo>
                    <a:pt x="377" y="2138"/>
                  </a:lnTo>
                  <a:lnTo>
                    <a:pt x="283" y="2208"/>
                  </a:lnTo>
                  <a:lnTo>
                    <a:pt x="236" y="2279"/>
                  </a:lnTo>
                  <a:lnTo>
                    <a:pt x="212" y="2373"/>
                  </a:lnTo>
                  <a:lnTo>
                    <a:pt x="212" y="2466"/>
                  </a:lnTo>
                  <a:lnTo>
                    <a:pt x="259" y="2560"/>
                  </a:lnTo>
                  <a:lnTo>
                    <a:pt x="353" y="2607"/>
                  </a:lnTo>
                  <a:lnTo>
                    <a:pt x="447" y="2631"/>
                  </a:lnTo>
                  <a:lnTo>
                    <a:pt x="2537" y="2701"/>
                  </a:lnTo>
                  <a:lnTo>
                    <a:pt x="4275" y="2748"/>
                  </a:lnTo>
                  <a:lnTo>
                    <a:pt x="7868" y="2748"/>
                  </a:lnTo>
                  <a:lnTo>
                    <a:pt x="9465" y="2701"/>
                  </a:lnTo>
                  <a:lnTo>
                    <a:pt x="11015" y="2654"/>
                  </a:lnTo>
                  <a:lnTo>
                    <a:pt x="12471" y="2537"/>
                  </a:lnTo>
                  <a:lnTo>
                    <a:pt x="13152" y="2466"/>
                  </a:lnTo>
                  <a:lnTo>
                    <a:pt x="13786" y="2396"/>
                  </a:lnTo>
                  <a:lnTo>
                    <a:pt x="14350" y="2302"/>
                  </a:lnTo>
                  <a:lnTo>
                    <a:pt x="14890" y="2185"/>
                  </a:lnTo>
                  <a:lnTo>
                    <a:pt x="15336" y="2067"/>
                  </a:lnTo>
                  <a:lnTo>
                    <a:pt x="15712" y="1926"/>
                  </a:lnTo>
                  <a:lnTo>
                    <a:pt x="16017" y="1762"/>
                  </a:lnTo>
                  <a:lnTo>
                    <a:pt x="16135" y="1691"/>
                  </a:lnTo>
                  <a:lnTo>
                    <a:pt x="16252" y="1598"/>
                  </a:lnTo>
                  <a:lnTo>
                    <a:pt x="16346" y="1457"/>
                  </a:lnTo>
                  <a:lnTo>
                    <a:pt x="16416" y="1316"/>
                  </a:lnTo>
                  <a:lnTo>
                    <a:pt x="16440" y="1198"/>
                  </a:lnTo>
                  <a:lnTo>
                    <a:pt x="16440" y="1081"/>
                  </a:lnTo>
                  <a:lnTo>
                    <a:pt x="16416" y="987"/>
                  </a:lnTo>
                  <a:lnTo>
                    <a:pt x="16393" y="870"/>
                  </a:lnTo>
                  <a:lnTo>
                    <a:pt x="16299" y="729"/>
                  </a:lnTo>
                  <a:lnTo>
                    <a:pt x="16182" y="611"/>
                  </a:lnTo>
                  <a:lnTo>
                    <a:pt x="15970" y="494"/>
                  </a:lnTo>
                  <a:lnTo>
                    <a:pt x="15712" y="376"/>
                  </a:lnTo>
                  <a:lnTo>
                    <a:pt x="15407" y="282"/>
                  </a:lnTo>
                  <a:lnTo>
                    <a:pt x="15031" y="188"/>
                  </a:lnTo>
                  <a:lnTo>
                    <a:pt x="14632" y="142"/>
                  </a:lnTo>
                  <a:lnTo>
                    <a:pt x="14162" y="71"/>
                  </a:lnTo>
                  <a:lnTo>
                    <a:pt x="13669" y="48"/>
                  </a:lnTo>
                  <a:lnTo>
                    <a:pt x="13129" y="24"/>
                  </a:lnTo>
                  <a:lnTo>
                    <a:pt x="11978"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0"/>
            <p:cNvSpPr/>
            <p:nvPr/>
          </p:nvSpPr>
          <p:spPr>
            <a:xfrm>
              <a:off x="3871325" y="627375"/>
              <a:ext cx="45825" cy="200225"/>
            </a:xfrm>
            <a:custGeom>
              <a:rect b="b" l="l" r="r" t="t"/>
              <a:pathLst>
                <a:path extrusionOk="0" h="8009" w="1833">
                  <a:moveTo>
                    <a:pt x="1551" y="0"/>
                  </a:moveTo>
                  <a:lnTo>
                    <a:pt x="1457" y="24"/>
                  </a:lnTo>
                  <a:lnTo>
                    <a:pt x="1386" y="94"/>
                  </a:lnTo>
                  <a:lnTo>
                    <a:pt x="1245" y="305"/>
                  </a:lnTo>
                  <a:lnTo>
                    <a:pt x="963" y="822"/>
                  </a:lnTo>
                  <a:lnTo>
                    <a:pt x="799" y="1174"/>
                  </a:lnTo>
                  <a:lnTo>
                    <a:pt x="611" y="1620"/>
                  </a:lnTo>
                  <a:lnTo>
                    <a:pt x="447" y="2090"/>
                  </a:lnTo>
                  <a:lnTo>
                    <a:pt x="282" y="2630"/>
                  </a:lnTo>
                  <a:lnTo>
                    <a:pt x="142" y="3194"/>
                  </a:lnTo>
                  <a:lnTo>
                    <a:pt x="48" y="3805"/>
                  </a:lnTo>
                  <a:lnTo>
                    <a:pt x="24" y="4133"/>
                  </a:lnTo>
                  <a:lnTo>
                    <a:pt x="1" y="4462"/>
                  </a:lnTo>
                  <a:lnTo>
                    <a:pt x="1" y="4791"/>
                  </a:lnTo>
                  <a:lnTo>
                    <a:pt x="24" y="5120"/>
                  </a:lnTo>
                  <a:lnTo>
                    <a:pt x="48" y="5472"/>
                  </a:lnTo>
                  <a:lnTo>
                    <a:pt x="95" y="5801"/>
                  </a:lnTo>
                  <a:lnTo>
                    <a:pt x="188" y="6153"/>
                  </a:lnTo>
                  <a:lnTo>
                    <a:pt x="282" y="6505"/>
                  </a:lnTo>
                  <a:lnTo>
                    <a:pt x="400" y="6857"/>
                  </a:lnTo>
                  <a:lnTo>
                    <a:pt x="541" y="7186"/>
                  </a:lnTo>
                  <a:lnTo>
                    <a:pt x="705" y="7539"/>
                  </a:lnTo>
                  <a:lnTo>
                    <a:pt x="916" y="7891"/>
                  </a:lnTo>
                  <a:lnTo>
                    <a:pt x="963" y="7938"/>
                  </a:lnTo>
                  <a:lnTo>
                    <a:pt x="1010" y="7985"/>
                  </a:lnTo>
                  <a:lnTo>
                    <a:pt x="1057" y="8008"/>
                  </a:lnTo>
                  <a:lnTo>
                    <a:pt x="1198" y="8008"/>
                  </a:lnTo>
                  <a:lnTo>
                    <a:pt x="1269" y="7961"/>
                  </a:lnTo>
                  <a:lnTo>
                    <a:pt x="1339" y="7914"/>
                  </a:lnTo>
                  <a:lnTo>
                    <a:pt x="1386" y="7820"/>
                  </a:lnTo>
                  <a:lnTo>
                    <a:pt x="1386" y="7726"/>
                  </a:lnTo>
                  <a:lnTo>
                    <a:pt x="1339" y="7632"/>
                  </a:lnTo>
                  <a:lnTo>
                    <a:pt x="1151" y="7304"/>
                  </a:lnTo>
                  <a:lnTo>
                    <a:pt x="1010" y="6975"/>
                  </a:lnTo>
                  <a:lnTo>
                    <a:pt x="870" y="6670"/>
                  </a:lnTo>
                  <a:lnTo>
                    <a:pt x="752" y="6341"/>
                  </a:lnTo>
                  <a:lnTo>
                    <a:pt x="658" y="6012"/>
                  </a:lnTo>
                  <a:lnTo>
                    <a:pt x="588" y="5683"/>
                  </a:lnTo>
                  <a:lnTo>
                    <a:pt x="541" y="5378"/>
                  </a:lnTo>
                  <a:lnTo>
                    <a:pt x="517" y="5073"/>
                  </a:lnTo>
                  <a:lnTo>
                    <a:pt x="517" y="4744"/>
                  </a:lnTo>
                  <a:lnTo>
                    <a:pt x="517" y="4439"/>
                  </a:lnTo>
                  <a:lnTo>
                    <a:pt x="541" y="3851"/>
                  </a:lnTo>
                  <a:lnTo>
                    <a:pt x="635" y="3288"/>
                  </a:lnTo>
                  <a:lnTo>
                    <a:pt x="776" y="2748"/>
                  </a:lnTo>
                  <a:lnTo>
                    <a:pt x="916" y="2255"/>
                  </a:lnTo>
                  <a:lnTo>
                    <a:pt x="1081" y="1808"/>
                  </a:lnTo>
                  <a:lnTo>
                    <a:pt x="1245" y="1409"/>
                  </a:lnTo>
                  <a:lnTo>
                    <a:pt x="1410" y="1057"/>
                  </a:lnTo>
                  <a:lnTo>
                    <a:pt x="1691" y="564"/>
                  </a:lnTo>
                  <a:lnTo>
                    <a:pt x="1785" y="399"/>
                  </a:lnTo>
                  <a:lnTo>
                    <a:pt x="1832" y="305"/>
                  </a:lnTo>
                  <a:lnTo>
                    <a:pt x="1832" y="211"/>
                  </a:lnTo>
                  <a:lnTo>
                    <a:pt x="1809" y="117"/>
                  </a:lnTo>
                  <a:lnTo>
                    <a:pt x="1738" y="47"/>
                  </a:lnTo>
                  <a:lnTo>
                    <a:pt x="1645"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10"/>
          <p:cNvGrpSpPr/>
          <p:nvPr/>
        </p:nvGrpSpPr>
        <p:grpSpPr>
          <a:xfrm>
            <a:off x="8330722" y="1986920"/>
            <a:ext cx="686355" cy="534517"/>
            <a:chOff x="6041275" y="492925"/>
            <a:chExt cx="481450" cy="374600"/>
          </a:xfrm>
        </p:grpSpPr>
        <p:sp>
          <p:nvSpPr>
            <p:cNvPr id="494" name="Google Shape;494;p10"/>
            <p:cNvSpPr/>
            <p:nvPr/>
          </p:nvSpPr>
          <p:spPr>
            <a:xfrm>
              <a:off x="6041275" y="492925"/>
              <a:ext cx="481450" cy="132125"/>
            </a:xfrm>
            <a:custGeom>
              <a:rect b="b" l="l" r="r" t="t"/>
              <a:pathLst>
                <a:path extrusionOk="0" h="5285" w="19258">
                  <a:moveTo>
                    <a:pt x="9817" y="564"/>
                  </a:moveTo>
                  <a:lnTo>
                    <a:pt x="10521" y="1127"/>
                  </a:lnTo>
                  <a:lnTo>
                    <a:pt x="11296" y="1691"/>
                  </a:lnTo>
                  <a:lnTo>
                    <a:pt x="12165" y="2231"/>
                  </a:lnTo>
                  <a:lnTo>
                    <a:pt x="13081" y="2748"/>
                  </a:lnTo>
                  <a:lnTo>
                    <a:pt x="14091" y="3288"/>
                  </a:lnTo>
                  <a:lnTo>
                    <a:pt x="15171" y="3781"/>
                  </a:lnTo>
                  <a:lnTo>
                    <a:pt x="16322" y="4298"/>
                  </a:lnTo>
                  <a:lnTo>
                    <a:pt x="17566" y="4791"/>
                  </a:lnTo>
                  <a:lnTo>
                    <a:pt x="1503" y="4791"/>
                  </a:lnTo>
                  <a:lnTo>
                    <a:pt x="2724" y="4251"/>
                  </a:lnTo>
                  <a:lnTo>
                    <a:pt x="3899" y="3734"/>
                  </a:lnTo>
                  <a:lnTo>
                    <a:pt x="5026" y="3194"/>
                  </a:lnTo>
                  <a:lnTo>
                    <a:pt x="6083" y="2677"/>
                  </a:lnTo>
                  <a:lnTo>
                    <a:pt x="7092" y="2137"/>
                  </a:lnTo>
                  <a:lnTo>
                    <a:pt x="8055" y="1621"/>
                  </a:lnTo>
                  <a:lnTo>
                    <a:pt x="8971" y="1080"/>
                  </a:lnTo>
                  <a:lnTo>
                    <a:pt x="9817" y="564"/>
                  </a:lnTo>
                  <a:close/>
                  <a:moveTo>
                    <a:pt x="9770" y="0"/>
                  </a:moveTo>
                  <a:lnTo>
                    <a:pt x="9699" y="24"/>
                  </a:lnTo>
                  <a:lnTo>
                    <a:pt x="8760" y="634"/>
                  </a:lnTo>
                  <a:lnTo>
                    <a:pt x="7727" y="1221"/>
                  </a:lnTo>
                  <a:lnTo>
                    <a:pt x="6623" y="1808"/>
                  </a:lnTo>
                  <a:lnTo>
                    <a:pt x="5472" y="2419"/>
                  </a:lnTo>
                  <a:lnTo>
                    <a:pt x="4251" y="3006"/>
                  </a:lnTo>
                  <a:lnTo>
                    <a:pt x="2936" y="3617"/>
                  </a:lnTo>
                  <a:lnTo>
                    <a:pt x="1574" y="4204"/>
                  </a:lnTo>
                  <a:lnTo>
                    <a:pt x="141" y="4814"/>
                  </a:lnTo>
                  <a:lnTo>
                    <a:pt x="71" y="4838"/>
                  </a:lnTo>
                  <a:lnTo>
                    <a:pt x="24" y="4908"/>
                  </a:lnTo>
                  <a:lnTo>
                    <a:pt x="0" y="5002"/>
                  </a:lnTo>
                  <a:lnTo>
                    <a:pt x="0" y="5096"/>
                  </a:lnTo>
                  <a:lnTo>
                    <a:pt x="24" y="5167"/>
                  </a:lnTo>
                  <a:lnTo>
                    <a:pt x="71" y="5237"/>
                  </a:lnTo>
                  <a:lnTo>
                    <a:pt x="165" y="5284"/>
                  </a:lnTo>
                  <a:lnTo>
                    <a:pt x="19093" y="5284"/>
                  </a:lnTo>
                  <a:lnTo>
                    <a:pt x="19163" y="5237"/>
                  </a:lnTo>
                  <a:lnTo>
                    <a:pt x="19210" y="5167"/>
                  </a:lnTo>
                  <a:lnTo>
                    <a:pt x="19257" y="5073"/>
                  </a:lnTo>
                  <a:lnTo>
                    <a:pt x="19257" y="4979"/>
                  </a:lnTo>
                  <a:lnTo>
                    <a:pt x="19210" y="4908"/>
                  </a:lnTo>
                  <a:lnTo>
                    <a:pt x="19163" y="4838"/>
                  </a:lnTo>
                  <a:lnTo>
                    <a:pt x="19069" y="4791"/>
                  </a:lnTo>
                  <a:lnTo>
                    <a:pt x="17590" y="4251"/>
                  </a:lnTo>
                  <a:lnTo>
                    <a:pt x="16204" y="3687"/>
                  </a:lnTo>
                  <a:lnTo>
                    <a:pt x="14913" y="3124"/>
                  </a:lnTo>
                  <a:lnTo>
                    <a:pt x="14302" y="2818"/>
                  </a:lnTo>
                  <a:lnTo>
                    <a:pt x="13738" y="2536"/>
                  </a:lnTo>
                  <a:lnTo>
                    <a:pt x="13175" y="2231"/>
                  </a:lnTo>
                  <a:lnTo>
                    <a:pt x="12658" y="1926"/>
                  </a:lnTo>
                  <a:lnTo>
                    <a:pt x="12142" y="1621"/>
                  </a:lnTo>
                  <a:lnTo>
                    <a:pt x="11672" y="1315"/>
                  </a:lnTo>
                  <a:lnTo>
                    <a:pt x="11226" y="1010"/>
                  </a:lnTo>
                  <a:lnTo>
                    <a:pt x="10803" y="705"/>
                  </a:lnTo>
                  <a:lnTo>
                    <a:pt x="10380" y="376"/>
                  </a:lnTo>
                  <a:lnTo>
                    <a:pt x="10004" y="47"/>
                  </a:lnTo>
                  <a:lnTo>
                    <a:pt x="9934"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0"/>
            <p:cNvSpPr/>
            <p:nvPr/>
          </p:nvSpPr>
          <p:spPr>
            <a:xfrm>
              <a:off x="6092350" y="612675"/>
              <a:ext cx="48750" cy="220800"/>
            </a:xfrm>
            <a:custGeom>
              <a:rect b="b" l="l" r="r" t="t"/>
              <a:pathLst>
                <a:path extrusionOk="0" h="8832" w="1950">
                  <a:moveTo>
                    <a:pt x="1456" y="494"/>
                  </a:moveTo>
                  <a:lnTo>
                    <a:pt x="1456" y="8314"/>
                  </a:lnTo>
                  <a:lnTo>
                    <a:pt x="517" y="8314"/>
                  </a:lnTo>
                  <a:lnTo>
                    <a:pt x="869" y="494"/>
                  </a:lnTo>
                  <a:close/>
                  <a:moveTo>
                    <a:pt x="611" y="1"/>
                  </a:moveTo>
                  <a:lnTo>
                    <a:pt x="517" y="24"/>
                  </a:lnTo>
                  <a:lnTo>
                    <a:pt x="447" y="71"/>
                  </a:lnTo>
                  <a:lnTo>
                    <a:pt x="376" y="142"/>
                  </a:lnTo>
                  <a:lnTo>
                    <a:pt x="353" y="236"/>
                  </a:lnTo>
                  <a:lnTo>
                    <a:pt x="0" y="8549"/>
                  </a:lnTo>
                  <a:lnTo>
                    <a:pt x="24" y="8667"/>
                  </a:lnTo>
                  <a:lnTo>
                    <a:pt x="71" y="8737"/>
                  </a:lnTo>
                  <a:lnTo>
                    <a:pt x="165" y="8808"/>
                  </a:lnTo>
                  <a:lnTo>
                    <a:pt x="259" y="8831"/>
                  </a:lnTo>
                  <a:lnTo>
                    <a:pt x="1715" y="8831"/>
                  </a:lnTo>
                  <a:lnTo>
                    <a:pt x="1809" y="8808"/>
                  </a:lnTo>
                  <a:lnTo>
                    <a:pt x="1879" y="8761"/>
                  </a:lnTo>
                  <a:lnTo>
                    <a:pt x="1926" y="8667"/>
                  </a:lnTo>
                  <a:lnTo>
                    <a:pt x="1950" y="8573"/>
                  </a:lnTo>
                  <a:lnTo>
                    <a:pt x="1950" y="236"/>
                  </a:lnTo>
                  <a:lnTo>
                    <a:pt x="1926" y="142"/>
                  </a:lnTo>
                  <a:lnTo>
                    <a:pt x="1879" y="71"/>
                  </a:lnTo>
                  <a:lnTo>
                    <a:pt x="1809" y="24"/>
                  </a:lnTo>
                  <a:lnTo>
                    <a:pt x="1715"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0"/>
            <p:cNvSpPr/>
            <p:nvPr/>
          </p:nvSpPr>
          <p:spPr>
            <a:xfrm>
              <a:off x="6171600" y="612675"/>
              <a:ext cx="48750" cy="220800"/>
            </a:xfrm>
            <a:custGeom>
              <a:rect b="b" l="l" r="r" t="t"/>
              <a:pathLst>
                <a:path extrusionOk="0" h="8832" w="1950">
                  <a:moveTo>
                    <a:pt x="1433" y="494"/>
                  </a:moveTo>
                  <a:lnTo>
                    <a:pt x="1433" y="8314"/>
                  </a:lnTo>
                  <a:lnTo>
                    <a:pt x="517" y="8314"/>
                  </a:lnTo>
                  <a:lnTo>
                    <a:pt x="846" y="494"/>
                  </a:lnTo>
                  <a:close/>
                  <a:moveTo>
                    <a:pt x="611" y="1"/>
                  </a:moveTo>
                  <a:lnTo>
                    <a:pt x="517" y="24"/>
                  </a:lnTo>
                  <a:lnTo>
                    <a:pt x="423" y="71"/>
                  </a:lnTo>
                  <a:lnTo>
                    <a:pt x="376" y="142"/>
                  </a:lnTo>
                  <a:lnTo>
                    <a:pt x="353" y="236"/>
                  </a:lnTo>
                  <a:lnTo>
                    <a:pt x="1" y="8549"/>
                  </a:lnTo>
                  <a:lnTo>
                    <a:pt x="1" y="8667"/>
                  </a:lnTo>
                  <a:lnTo>
                    <a:pt x="71" y="8737"/>
                  </a:lnTo>
                  <a:lnTo>
                    <a:pt x="142" y="8808"/>
                  </a:lnTo>
                  <a:lnTo>
                    <a:pt x="236" y="8831"/>
                  </a:lnTo>
                  <a:lnTo>
                    <a:pt x="1692" y="8831"/>
                  </a:lnTo>
                  <a:lnTo>
                    <a:pt x="1786" y="8808"/>
                  </a:lnTo>
                  <a:lnTo>
                    <a:pt x="1879" y="8761"/>
                  </a:lnTo>
                  <a:lnTo>
                    <a:pt x="1926" y="8667"/>
                  </a:lnTo>
                  <a:lnTo>
                    <a:pt x="1950" y="8573"/>
                  </a:lnTo>
                  <a:lnTo>
                    <a:pt x="1950" y="236"/>
                  </a:lnTo>
                  <a:lnTo>
                    <a:pt x="1926" y="142"/>
                  </a:lnTo>
                  <a:lnTo>
                    <a:pt x="1879" y="71"/>
                  </a:lnTo>
                  <a:lnTo>
                    <a:pt x="1786" y="24"/>
                  </a:lnTo>
                  <a:lnTo>
                    <a:pt x="1692"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0"/>
            <p:cNvSpPr/>
            <p:nvPr/>
          </p:nvSpPr>
          <p:spPr>
            <a:xfrm>
              <a:off x="6250275" y="612675"/>
              <a:ext cx="48750" cy="220800"/>
            </a:xfrm>
            <a:custGeom>
              <a:rect b="b" l="l" r="r" t="t"/>
              <a:pathLst>
                <a:path extrusionOk="0" h="8832" w="1950">
                  <a:moveTo>
                    <a:pt x="1457" y="494"/>
                  </a:moveTo>
                  <a:lnTo>
                    <a:pt x="1457" y="8314"/>
                  </a:lnTo>
                  <a:lnTo>
                    <a:pt x="517" y="8314"/>
                  </a:lnTo>
                  <a:lnTo>
                    <a:pt x="870" y="494"/>
                  </a:lnTo>
                  <a:close/>
                  <a:moveTo>
                    <a:pt x="611" y="1"/>
                  </a:moveTo>
                  <a:lnTo>
                    <a:pt x="517" y="24"/>
                  </a:lnTo>
                  <a:lnTo>
                    <a:pt x="447" y="71"/>
                  </a:lnTo>
                  <a:lnTo>
                    <a:pt x="400" y="142"/>
                  </a:lnTo>
                  <a:lnTo>
                    <a:pt x="376" y="236"/>
                  </a:lnTo>
                  <a:lnTo>
                    <a:pt x="1" y="8549"/>
                  </a:lnTo>
                  <a:lnTo>
                    <a:pt x="24" y="8667"/>
                  </a:lnTo>
                  <a:lnTo>
                    <a:pt x="71" y="8737"/>
                  </a:lnTo>
                  <a:lnTo>
                    <a:pt x="165" y="8808"/>
                  </a:lnTo>
                  <a:lnTo>
                    <a:pt x="259" y="8831"/>
                  </a:lnTo>
                  <a:lnTo>
                    <a:pt x="1715" y="8831"/>
                  </a:lnTo>
                  <a:lnTo>
                    <a:pt x="1809" y="8808"/>
                  </a:lnTo>
                  <a:lnTo>
                    <a:pt x="1879" y="8761"/>
                  </a:lnTo>
                  <a:lnTo>
                    <a:pt x="1950" y="8667"/>
                  </a:lnTo>
                  <a:lnTo>
                    <a:pt x="1950" y="8573"/>
                  </a:lnTo>
                  <a:lnTo>
                    <a:pt x="1950" y="236"/>
                  </a:lnTo>
                  <a:lnTo>
                    <a:pt x="1950" y="142"/>
                  </a:lnTo>
                  <a:lnTo>
                    <a:pt x="1879" y="71"/>
                  </a:lnTo>
                  <a:lnTo>
                    <a:pt x="1809" y="24"/>
                  </a:lnTo>
                  <a:lnTo>
                    <a:pt x="1715"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0"/>
            <p:cNvSpPr/>
            <p:nvPr/>
          </p:nvSpPr>
          <p:spPr>
            <a:xfrm>
              <a:off x="632952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0"/>
            <p:cNvSpPr/>
            <p:nvPr/>
          </p:nvSpPr>
          <p:spPr>
            <a:xfrm>
              <a:off x="6404675" y="612675"/>
              <a:ext cx="48775" cy="220800"/>
            </a:xfrm>
            <a:custGeom>
              <a:rect b="b" l="l" r="r" t="t"/>
              <a:pathLst>
                <a:path extrusionOk="0" h="8832" w="1951">
                  <a:moveTo>
                    <a:pt x="1433" y="494"/>
                  </a:moveTo>
                  <a:lnTo>
                    <a:pt x="1433" y="8314"/>
                  </a:lnTo>
                  <a:lnTo>
                    <a:pt x="518" y="8314"/>
                  </a:lnTo>
                  <a:lnTo>
                    <a:pt x="846" y="494"/>
                  </a:lnTo>
                  <a:close/>
                  <a:moveTo>
                    <a:pt x="612" y="1"/>
                  </a:moveTo>
                  <a:lnTo>
                    <a:pt x="518" y="24"/>
                  </a:lnTo>
                  <a:lnTo>
                    <a:pt x="424" y="71"/>
                  </a:lnTo>
                  <a:lnTo>
                    <a:pt x="377" y="142"/>
                  </a:lnTo>
                  <a:lnTo>
                    <a:pt x="353" y="236"/>
                  </a:lnTo>
                  <a:lnTo>
                    <a:pt x="1" y="8549"/>
                  </a:lnTo>
                  <a:lnTo>
                    <a:pt x="1" y="8667"/>
                  </a:lnTo>
                  <a:lnTo>
                    <a:pt x="71" y="8737"/>
                  </a:lnTo>
                  <a:lnTo>
                    <a:pt x="142" y="8808"/>
                  </a:lnTo>
                  <a:lnTo>
                    <a:pt x="236" y="8831"/>
                  </a:lnTo>
                  <a:lnTo>
                    <a:pt x="1692" y="8831"/>
                  </a:lnTo>
                  <a:lnTo>
                    <a:pt x="1786" y="8808"/>
                  </a:lnTo>
                  <a:lnTo>
                    <a:pt x="1880" y="8761"/>
                  </a:lnTo>
                  <a:lnTo>
                    <a:pt x="1927" y="8667"/>
                  </a:lnTo>
                  <a:lnTo>
                    <a:pt x="1950" y="8573"/>
                  </a:lnTo>
                  <a:lnTo>
                    <a:pt x="1950" y="236"/>
                  </a:lnTo>
                  <a:lnTo>
                    <a:pt x="1927" y="142"/>
                  </a:lnTo>
                  <a:lnTo>
                    <a:pt x="1880" y="71"/>
                  </a:lnTo>
                  <a:lnTo>
                    <a:pt x="1786" y="24"/>
                  </a:lnTo>
                  <a:lnTo>
                    <a:pt x="1692"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0"/>
            <p:cNvSpPr/>
            <p:nvPr/>
          </p:nvSpPr>
          <p:spPr>
            <a:xfrm>
              <a:off x="6041275" y="820525"/>
              <a:ext cx="461475" cy="47000"/>
            </a:xfrm>
            <a:custGeom>
              <a:rect b="b" l="l" r="r" t="t"/>
              <a:pathLst>
                <a:path extrusionOk="0" h="1880" w="18459">
                  <a:moveTo>
                    <a:pt x="17942" y="517"/>
                  </a:moveTo>
                  <a:lnTo>
                    <a:pt x="17942" y="1362"/>
                  </a:lnTo>
                  <a:lnTo>
                    <a:pt x="611" y="1362"/>
                  </a:lnTo>
                  <a:lnTo>
                    <a:pt x="963" y="517"/>
                  </a:lnTo>
                  <a:close/>
                  <a:moveTo>
                    <a:pt x="799" y="0"/>
                  </a:moveTo>
                  <a:lnTo>
                    <a:pt x="728" y="24"/>
                  </a:lnTo>
                  <a:lnTo>
                    <a:pt x="658" y="47"/>
                  </a:lnTo>
                  <a:lnTo>
                    <a:pt x="611" y="94"/>
                  </a:lnTo>
                  <a:lnTo>
                    <a:pt x="564" y="165"/>
                  </a:lnTo>
                  <a:lnTo>
                    <a:pt x="0" y="1527"/>
                  </a:lnTo>
                  <a:lnTo>
                    <a:pt x="0" y="1597"/>
                  </a:lnTo>
                  <a:lnTo>
                    <a:pt x="0" y="1644"/>
                  </a:lnTo>
                  <a:lnTo>
                    <a:pt x="0" y="1715"/>
                  </a:lnTo>
                  <a:lnTo>
                    <a:pt x="24" y="1762"/>
                  </a:lnTo>
                  <a:lnTo>
                    <a:pt x="71" y="1809"/>
                  </a:lnTo>
                  <a:lnTo>
                    <a:pt x="118" y="1856"/>
                  </a:lnTo>
                  <a:lnTo>
                    <a:pt x="188" y="1879"/>
                  </a:lnTo>
                  <a:lnTo>
                    <a:pt x="18200" y="1879"/>
                  </a:lnTo>
                  <a:lnTo>
                    <a:pt x="18294" y="1856"/>
                  </a:lnTo>
                  <a:lnTo>
                    <a:pt x="18388" y="1809"/>
                  </a:lnTo>
                  <a:lnTo>
                    <a:pt x="18435" y="1715"/>
                  </a:lnTo>
                  <a:lnTo>
                    <a:pt x="18459" y="1621"/>
                  </a:lnTo>
                  <a:lnTo>
                    <a:pt x="18459" y="259"/>
                  </a:lnTo>
                  <a:lnTo>
                    <a:pt x="18435" y="165"/>
                  </a:lnTo>
                  <a:lnTo>
                    <a:pt x="18388" y="71"/>
                  </a:lnTo>
                  <a:lnTo>
                    <a:pt x="18294" y="24"/>
                  </a:lnTo>
                  <a:lnTo>
                    <a:pt x="18200"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10"/>
          <p:cNvGrpSpPr/>
          <p:nvPr/>
        </p:nvGrpSpPr>
        <p:grpSpPr>
          <a:xfrm>
            <a:off x="8237545" y="819537"/>
            <a:ext cx="625268" cy="640072"/>
            <a:chOff x="3100450" y="1022475"/>
            <a:chExt cx="438600" cy="448575"/>
          </a:xfrm>
        </p:grpSpPr>
        <p:sp>
          <p:nvSpPr>
            <p:cNvPr id="502" name="Google Shape;502;p10"/>
            <p:cNvSpPr/>
            <p:nvPr/>
          </p:nvSpPr>
          <p:spPr>
            <a:xfrm>
              <a:off x="3100450" y="1022475"/>
              <a:ext cx="438600" cy="448575"/>
            </a:xfrm>
            <a:custGeom>
              <a:rect b="b" l="l" r="r" t="t"/>
              <a:pathLst>
                <a:path extrusionOk="0" h="17943" w="17544">
                  <a:moveTo>
                    <a:pt x="8807" y="682"/>
                  </a:moveTo>
                  <a:lnTo>
                    <a:pt x="9160" y="1105"/>
                  </a:lnTo>
                  <a:lnTo>
                    <a:pt x="9395" y="1363"/>
                  </a:lnTo>
                  <a:lnTo>
                    <a:pt x="9676" y="1645"/>
                  </a:lnTo>
                  <a:lnTo>
                    <a:pt x="10005" y="1950"/>
                  </a:lnTo>
                  <a:lnTo>
                    <a:pt x="10381" y="2279"/>
                  </a:lnTo>
                  <a:lnTo>
                    <a:pt x="10804" y="2608"/>
                  </a:lnTo>
                  <a:lnTo>
                    <a:pt x="11273" y="2936"/>
                  </a:lnTo>
                  <a:lnTo>
                    <a:pt x="11790" y="3265"/>
                  </a:lnTo>
                  <a:lnTo>
                    <a:pt x="12354" y="3594"/>
                  </a:lnTo>
                  <a:lnTo>
                    <a:pt x="12964" y="3923"/>
                  </a:lnTo>
                  <a:lnTo>
                    <a:pt x="13645" y="4205"/>
                  </a:lnTo>
                  <a:lnTo>
                    <a:pt x="14373" y="4486"/>
                  </a:lnTo>
                  <a:lnTo>
                    <a:pt x="15148" y="4721"/>
                  </a:lnTo>
                  <a:lnTo>
                    <a:pt x="15994" y="4933"/>
                  </a:lnTo>
                  <a:lnTo>
                    <a:pt x="16886" y="5121"/>
                  </a:lnTo>
                  <a:lnTo>
                    <a:pt x="16510" y="5778"/>
                  </a:lnTo>
                  <a:lnTo>
                    <a:pt x="16064" y="6647"/>
                  </a:lnTo>
                  <a:lnTo>
                    <a:pt x="15853" y="7093"/>
                  </a:lnTo>
                  <a:lnTo>
                    <a:pt x="15665" y="7539"/>
                  </a:lnTo>
                  <a:lnTo>
                    <a:pt x="15524" y="7962"/>
                  </a:lnTo>
                  <a:lnTo>
                    <a:pt x="15430" y="8338"/>
                  </a:lnTo>
                  <a:lnTo>
                    <a:pt x="15430" y="8455"/>
                  </a:lnTo>
                  <a:lnTo>
                    <a:pt x="15336" y="8972"/>
                  </a:lnTo>
                  <a:lnTo>
                    <a:pt x="15242" y="9489"/>
                  </a:lnTo>
                  <a:lnTo>
                    <a:pt x="15148" y="9958"/>
                  </a:lnTo>
                  <a:lnTo>
                    <a:pt x="15007" y="10428"/>
                  </a:lnTo>
                  <a:lnTo>
                    <a:pt x="14890" y="10874"/>
                  </a:lnTo>
                  <a:lnTo>
                    <a:pt x="14749" y="11297"/>
                  </a:lnTo>
                  <a:lnTo>
                    <a:pt x="14585" y="11696"/>
                  </a:lnTo>
                  <a:lnTo>
                    <a:pt x="14420" y="12095"/>
                  </a:lnTo>
                  <a:lnTo>
                    <a:pt x="14232" y="12471"/>
                  </a:lnTo>
                  <a:lnTo>
                    <a:pt x="14044" y="12823"/>
                  </a:lnTo>
                  <a:lnTo>
                    <a:pt x="13857" y="13176"/>
                  </a:lnTo>
                  <a:lnTo>
                    <a:pt x="13645" y="13504"/>
                  </a:lnTo>
                  <a:lnTo>
                    <a:pt x="13434" y="13810"/>
                  </a:lnTo>
                  <a:lnTo>
                    <a:pt x="13222" y="14115"/>
                  </a:lnTo>
                  <a:lnTo>
                    <a:pt x="12753" y="14679"/>
                  </a:lnTo>
                  <a:lnTo>
                    <a:pt x="12260" y="15172"/>
                  </a:lnTo>
                  <a:lnTo>
                    <a:pt x="11766" y="15618"/>
                  </a:lnTo>
                  <a:lnTo>
                    <a:pt x="11250" y="16041"/>
                  </a:lnTo>
                  <a:lnTo>
                    <a:pt x="10733" y="16393"/>
                  </a:lnTo>
                  <a:lnTo>
                    <a:pt x="10216" y="16698"/>
                  </a:lnTo>
                  <a:lnTo>
                    <a:pt x="9676" y="16980"/>
                  </a:lnTo>
                  <a:lnTo>
                    <a:pt x="9160" y="17215"/>
                  </a:lnTo>
                  <a:lnTo>
                    <a:pt x="8643" y="17403"/>
                  </a:lnTo>
                  <a:lnTo>
                    <a:pt x="8150" y="17191"/>
                  </a:lnTo>
                  <a:lnTo>
                    <a:pt x="7633" y="16957"/>
                  </a:lnTo>
                  <a:lnTo>
                    <a:pt x="7117" y="16675"/>
                  </a:lnTo>
                  <a:lnTo>
                    <a:pt x="6600" y="16346"/>
                  </a:lnTo>
                  <a:lnTo>
                    <a:pt x="6083" y="15970"/>
                  </a:lnTo>
                  <a:lnTo>
                    <a:pt x="5567" y="15571"/>
                  </a:lnTo>
                  <a:lnTo>
                    <a:pt x="5073" y="15101"/>
                  </a:lnTo>
                  <a:lnTo>
                    <a:pt x="4604" y="14585"/>
                  </a:lnTo>
                  <a:lnTo>
                    <a:pt x="4158" y="14021"/>
                  </a:lnTo>
                  <a:lnTo>
                    <a:pt x="3946" y="13716"/>
                  </a:lnTo>
                  <a:lnTo>
                    <a:pt x="3735" y="13410"/>
                  </a:lnTo>
                  <a:lnTo>
                    <a:pt x="3547" y="13082"/>
                  </a:lnTo>
                  <a:lnTo>
                    <a:pt x="3336" y="12729"/>
                  </a:lnTo>
                  <a:lnTo>
                    <a:pt x="3171" y="12354"/>
                  </a:lnTo>
                  <a:lnTo>
                    <a:pt x="2983" y="11978"/>
                  </a:lnTo>
                  <a:lnTo>
                    <a:pt x="2842" y="11579"/>
                  </a:lnTo>
                  <a:lnTo>
                    <a:pt x="2678" y="11179"/>
                  </a:lnTo>
                  <a:lnTo>
                    <a:pt x="2537" y="10733"/>
                  </a:lnTo>
                  <a:lnTo>
                    <a:pt x="2420" y="10287"/>
                  </a:lnTo>
                  <a:lnTo>
                    <a:pt x="2302" y="9841"/>
                  </a:lnTo>
                  <a:lnTo>
                    <a:pt x="2208" y="9348"/>
                  </a:lnTo>
                  <a:lnTo>
                    <a:pt x="2114" y="8855"/>
                  </a:lnTo>
                  <a:lnTo>
                    <a:pt x="2044" y="8338"/>
                  </a:lnTo>
                  <a:lnTo>
                    <a:pt x="2044" y="8220"/>
                  </a:lnTo>
                  <a:lnTo>
                    <a:pt x="1974" y="7845"/>
                  </a:lnTo>
                  <a:lnTo>
                    <a:pt x="1833" y="7399"/>
                  </a:lnTo>
                  <a:lnTo>
                    <a:pt x="1668" y="6952"/>
                  </a:lnTo>
                  <a:lnTo>
                    <a:pt x="1457" y="6506"/>
                  </a:lnTo>
                  <a:lnTo>
                    <a:pt x="1034" y="5637"/>
                  </a:lnTo>
                  <a:lnTo>
                    <a:pt x="658" y="4956"/>
                  </a:lnTo>
                  <a:lnTo>
                    <a:pt x="1551" y="4815"/>
                  </a:lnTo>
                  <a:lnTo>
                    <a:pt x="2396" y="4604"/>
                  </a:lnTo>
                  <a:lnTo>
                    <a:pt x="3195" y="4369"/>
                  </a:lnTo>
                  <a:lnTo>
                    <a:pt x="3923" y="4111"/>
                  </a:lnTo>
                  <a:lnTo>
                    <a:pt x="4604" y="3829"/>
                  </a:lnTo>
                  <a:lnTo>
                    <a:pt x="5214" y="3524"/>
                  </a:lnTo>
                  <a:lnTo>
                    <a:pt x="5801" y="3218"/>
                  </a:lnTo>
                  <a:lnTo>
                    <a:pt x="6318" y="2890"/>
                  </a:lnTo>
                  <a:lnTo>
                    <a:pt x="6788" y="2561"/>
                  </a:lnTo>
                  <a:lnTo>
                    <a:pt x="7234" y="2232"/>
                  </a:lnTo>
                  <a:lnTo>
                    <a:pt x="7610" y="1927"/>
                  </a:lnTo>
                  <a:lnTo>
                    <a:pt x="7939" y="1621"/>
                  </a:lnTo>
                  <a:lnTo>
                    <a:pt x="8220" y="1340"/>
                  </a:lnTo>
                  <a:lnTo>
                    <a:pt x="8455" y="1081"/>
                  </a:lnTo>
                  <a:lnTo>
                    <a:pt x="8807" y="682"/>
                  </a:lnTo>
                  <a:close/>
                  <a:moveTo>
                    <a:pt x="8831" y="1"/>
                  </a:moveTo>
                  <a:lnTo>
                    <a:pt x="8690" y="24"/>
                  </a:lnTo>
                  <a:lnTo>
                    <a:pt x="8643" y="48"/>
                  </a:lnTo>
                  <a:lnTo>
                    <a:pt x="8596" y="95"/>
                  </a:lnTo>
                  <a:lnTo>
                    <a:pt x="8479" y="259"/>
                  </a:lnTo>
                  <a:lnTo>
                    <a:pt x="8126" y="705"/>
                  </a:lnTo>
                  <a:lnTo>
                    <a:pt x="7845" y="987"/>
                  </a:lnTo>
                  <a:lnTo>
                    <a:pt x="7516" y="1316"/>
                  </a:lnTo>
                  <a:lnTo>
                    <a:pt x="7093" y="1668"/>
                  </a:lnTo>
                  <a:lnTo>
                    <a:pt x="6623" y="2044"/>
                  </a:lnTo>
                  <a:lnTo>
                    <a:pt x="6130" y="2396"/>
                  </a:lnTo>
                  <a:lnTo>
                    <a:pt x="5543" y="2772"/>
                  </a:lnTo>
                  <a:lnTo>
                    <a:pt x="4862" y="3124"/>
                  </a:lnTo>
                  <a:lnTo>
                    <a:pt x="4111" y="3477"/>
                  </a:lnTo>
                  <a:lnTo>
                    <a:pt x="3711" y="3641"/>
                  </a:lnTo>
                  <a:lnTo>
                    <a:pt x="3265" y="3805"/>
                  </a:lnTo>
                  <a:lnTo>
                    <a:pt x="2819" y="3970"/>
                  </a:lnTo>
                  <a:lnTo>
                    <a:pt x="2349" y="4087"/>
                  </a:lnTo>
                  <a:lnTo>
                    <a:pt x="1856" y="4228"/>
                  </a:lnTo>
                  <a:lnTo>
                    <a:pt x="1339" y="4322"/>
                  </a:lnTo>
                  <a:lnTo>
                    <a:pt x="799" y="4416"/>
                  </a:lnTo>
                  <a:lnTo>
                    <a:pt x="236" y="4510"/>
                  </a:lnTo>
                  <a:lnTo>
                    <a:pt x="165" y="4510"/>
                  </a:lnTo>
                  <a:lnTo>
                    <a:pt x="118" y="4557"/>
                  </a:lnTo>
                  <a:lnTo>
                    <a:pt x="71" y="4580"/>
                  </a:lnTo>
                  <a:lnTo>
                    <a:pt x="24" y="4651"/>
                  </a:lnTo>
                  <a:lnTo>
                    <a:pt x="1" y="4698"/>
                  </a:lnTo>
                  <a:lnTo>
                    <a:pt x="1" y="4768"/>
                  </a:lnTo>
                  <a:lnTo>
                    <a:pt x="24" y="4839"/>
                  </a:lnTo>
                  <a:lnTo>
                    <a:pt x="48" y="4886"/>
                  </a:lnTo>
                  <a:lnTo>
                    <a:pt x="259" y="5261"/>
                  </a:lnTo>
                  <a:lnTo>
                    <a:pt x="752" y="6177"/>
                  </a:lnTo>
                  <a:lnTo>
                    <a:pt x="1011" y="6741"/>
                  </a:lnTo>
                  <a:lnTo>
                    <a:pt x="1246" y="7281"/>
                  </a:lnTo>
                  <a:lnTo>
                    <a:pt x="1433" y="7821"/>
                  </a:lnTo>
                  <a:lnTo>
                    <a:pt x="1504" y="8056"/>
                  </a:lnTo>
                  <a:lnTo>
                    <a:pt x="1527" y="8267"/>
                  </a:lnTo>
                  <a:lnTo>
                    <a:pt x="1551" y="8408"/>
                  </a:lnTo>
                  <a:lnTo>
                    <a:pt x="1621" y="8948"/>
                  </a:lnTo>
                  <a:lnTo>
                    <a:pt x="1715" y="9465"/>
                  </a:lnTo>
                  <a:lnTo>
                    <a:pt x="1833" y="9982"/>
                  </a:lnTo>
                  <a:lnTo>
                    <a:pt x="1950" y="10475"/>
                  </a:lnTo>
                  <a:lnTo>
                    <a:pt x="2067" y="10945"/>
                  </a:lnTo>
                  <a:lnTo>
                    <a:pt x="2232" y="11391"/>
                  </a:lnTo>
                  <a:lnTo>
                    <a:pt x="2373" y="11814"/>
                  </a:lnTo>
                  <a:lnTo>
                    <a:pt x="2561" y="12236"/>
                  </a:lnTo>
                  <a:lnTo>
                    <a:pt x="2725" y="12635"/>
                  </a:lnTo>
                  <a:lnTo>
                    <a:pt x="2936" y="13011"/>
                  </a:lnTo>
                  <a:lnTo>
                    <a:pt x="3124" y="13387"/>
                  </a:lnTo>
                  <a:lnTo>
                    <a:pt x="3336" y="13739"/>
                  </a:lnTo>
                  <a:lnTo>
                    <a:pt x="3570" y="14068"/>
                  </a:lnTo>
                  <a:lnTo>
                    <a:pt x="3782" y="14397"/>
                  </a:lnTo>
                  <a:lnTo>
                    <a:pt x="4017" y="14702"/>
                  </a:lnTo>
                  <a:lnTo>
                    <a:pt x="4275" y="14984"/>
                  </a:lnTo>
                  <a:lnTo>
                    <a:pt x="4768" y="15524"/>
                  </a:lnTo>
                  <a:lnTo>
                    <a:pt x="5285" y="15994"/>
                  </a:lnTo>
                  <a:lnTo>
                    <a:pt x="5825" y="16440"/>
                  </a:lnTo>
                  <a:lnTo>
                    <a:pt x="6389" y="16816"/>
                  </a:lnTo>
                  <a:lnTo>
                    <a:pt x="6929" y="17144"/>
                  </a:lnTo>
                  <a:lnTo>
                    <a:pt x="7492" y="17450"/>
                  </a:lnTo>
                  <a:lnTo>
                    <a:pt x="8032" y="17708"/>
                  </a:lnTo>
                  <a:lnTo>
                    <a:pt x="8549" y="17919"/>
                  </a:lnTo>
                  <a:lnTo>
                    <a:pt x="8643" y="17943"/>
                  </a:lnTo>
                  <a:lnTo>
                    <a:pt x="8737" y="17919"/>
                  </a:lnTo>
                  <a:lnTo>
                    <a:pt x="9277" y="17708"/>
                  </a:lnTo>
                  <a:lnTo>
                    <a:pt x="9817" y="17473"/>
                  </a:lnTo>
                  <a:lnTo>
                    <a:pt x="10381" y="17191"/>
                  </a:lnTo>
                  <a:lnTo>
                    <a:pt x="10944" y="16863"/>
                  </a:lnTo>
                  <a:lnTo>
                    <a:pt x="11485" y="16487"/>
                  </a:lnTo>
                  <a:lnTo>
                    <a:pt x="12025" y="16064"/>
                  </a:lnTo>
                  <a:lnTo>
                    <a:pt x="12565" y="15595"/>
                  </a:lnTo>
                  <a:lnTo>
                    <a:pt x="13082" y="15078"/>
                  </a:lnTo>
                  <a:lnTo>
                    <a:pt x="13340" y="14773"/>
                  </a:lnTo>
                  <a:lnTo>
                    <a:pt x="13575" y="14491"/>
                  </a:lnTo>
                  <a:lnTo>
                    <a:pt x="13810" y="14162"/>
                  </a:lnTo>
                  <a:lnTo>
                    <a:pt x="14044" y="13833"/>
                  </a:lnTo>
                  <a:lnTo>
                    <a:pt x="14256" y="13504"/>
                  </a:lnTo>
                  <a:lnTo>
                    <a:pt x="14467" y="13129"/>
                  </a:lnTo>
                  <a:lnTo>
                    <a:pt x="14655" y="12753"/>
                  </a:lnTo>
                  <a:lnTo>
                    <a:pt x="14843" y="12354"/>
                  </a:lnTo>
                  <a:lnTo>
                    <a:pt x="15031" y="11954"/>
                  </a:lnTo>
                  <a:lnTo>
                    <a:pt x="15195" y="11508"/>
                  </a:lnTo>
                  <a:lnTo>
                    <a:pt x="15360" y="11062"/>
                  </a:lnTo>
                  <a:lnTo>
                    <a:pt x="15500" y="10592"/>
                  </a:lnTo>
                  <a:lnTo>
                    <a:pt x="15618" y="10123"/>
                  </a:lnTo>
                  <a:lnTo>
                    <a:pt x="15735" y="9606"/>
                  </a:lnTo>
                  <a:lnTo>
                    <a:pt x="15829" y="9089"/>
                  </a:lnTo>
                  <a:lnTo>
                    <a:pt x="15923" y="8526"/>
                  </a:lnTo>
                  <a:lnTo>
                    <a:pt x="15947" y="8408"/>
                  </a:lnTo>
                  <a:lnTo>
                    <a:pt x="15994" y="8197"/>
                  </a:lnTo>
                  <a:lnTo>
                    <a:pt x="16064" y="7962"/>
                  </a:lnTo>
                  <a:lnTo>
                    <a:pt x="16252" y="7445"/>
                  </a:lnTo>
                  <a:lnTo>
                    <a:pt x="16510" y="6882"/>
                  </a:lnTo>
                  <a:lnTo>
                    <a:pt x="16769" y="6342"/>
                  </a:lnTo>
                  <a:lnTo>
                    <a:pt x="17285" y="5426"/>
                  </a:lnTo>
                  <a:lnTo>
                    <a:pt x="17497" y="5050"/>
                  </a:lnTo>
                  <a:lnTo>
                    <a:pt x="17544" y="5003"/>
                  </a:lnTo>
                  <a:lnTo>
                    <a:pt x="17544" y="4933"/>
                  </a:lnTo>
                  <a:lnTo>
                    <a:pt x="17544" y="4862"/>
                  </a:lnTo>
                  <a:lnTo>
                    <a:pt x="17520" y="4815"/>
                  </a:lnTo>
                  <a:lnTo>
                    <a:pt x="17497" y="4768"/>
                  </a:lnTo>
                  <a:lnTo>
                    <a:pt x="17450" y="4721"/>
                  </a:lnTo>
                  <a:lnTo>
                    <a:pt x="17379" y="4674"/>
                  </a:lnTo>
                  <a:lnTo>
                    <a:pt x="17332" y="4674"/>
                  </a:lnTo>
                  <a:lnTo>
                    <a:pt x="16792" y="4580"/>
                  </a:lnTo>
                  <a:lnTo>
                    <a:pt x="16275" y="4486"/>
                  </a:lnTo>
                  <a:lnTo>
                    <a:pt x="15782" y="4369"/>
                  </a:lnTo>
                  <a:lnTo>
                    <a:pt x="15289" y="4252"/>
                  </a:lnTo>
                  <a:lnTo>
                    <a:pt x="14843" y="4111"/>
                  </a:lnTo>
                  <a:lnTo>
                    <a:pt x="14397" y="3946"/>
                  </a:lnTo>
                  <a:lnTo>
                    <a:pt x="13974" y="3782"/>
                  </a:lnTo>
                  <a:lnTo>
                    <a:pt x="13575" y="3618"/>
                  </a:lnTo>
                  <a:lnTo>
                    <a:pt x="12823" y="3265"/>
                  </a:lnTo>
                  <a:lnTo>
                    <a:pt x="12142" y="2890"/>
                  </a:lnTo>
                  <a:lnTo>
                    <a:pt x="11532" y="2490"/>
                  </a:lnTo>
                  <a:lnTo>
                    <a:pt x="10991" y="2091"/>
                  </a:lnTo>
                  <a:lnTo>
                    <a:pt x="10522" y="1715"/>
                  </a:lnTo>
                  <a:lnTo>
                    <a:pt x="10123" y="1363"/>
                  </a:lnTo>
                  <a:lnTo>
                    <a:pt x="9794" y="1011"/>
                  </a:lnTo>
                  <a:lnTo>
                    <a:pt x="9512" y="729"/>
                  </a:lnTo>
                  <a:lnTo>
                    <a:pt x="9160" y="283"/>
                  </a:lnTo>
                  <a:lnTo>
                    <a:pt x="9042" y="118"/>
                  </a:lnTo>
                  <a:lnTo>
                    <a:pt x="8995" y="48"/>
                  </a:lnTo>
                  <a:lnTo>
                    <a:pt x="8948" y="24"/>
                  </a:lnTo>
                  <a:lnTo>
                    <a:pt x="8878"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0"/>
            <p:cNvSpPr/>
            <p:nvPr/>
          </p:nvSpPr>
          <p:spPr>
            <a:xfrm>
              <a:off x="3148600" y="1071225"/>
              <a:ext cx="342300" cy="361075"/>
            </a:xfrm>
            <a:custGeom>
              <a:rect b="b" l="l" r="r" t="t"/>
              <a:pathLst>
                <a:path extrusionOk="0" h="14443" w="13692">
                  <a:moveTo>
                    <a:pt x="6858" y="705"/>
                  </a:moveTo>
                  <a:lnTo>
                    <a:pt x="7163" y="1057"/>
                  </a:lnTo>
                  <a:lnTo>
                    <a:pt x="7562" y="1480"/>
                  </a:lnTo>
                  <a:lnTo>
                    <a:pt x="7821" y="1715"/>
                  </a:lnTo>
                  <a:lnTo>
                    <a:pt x="8103" y="1973"/>
                  </a:lnTo>
                  <a:lnTo>
                    <a:pt x="8431" y="2231"/>
                  </a:lnTo>
                  <a:lnTo>
                    <a:pt x="8784" y="2489"/>
                  </a:lnTo>
                  <a:lnTo>
                    <a:pt x="9183" y="2748"/>
                  </a:lnTo>
                  <a:lnTo>
                    <a:pt x="9629" y="3006"/>
                  </a:lnTo>
                  <a:lnTo>
                    <a:pt x="10099" y="3264"/>
                  </a:lnTo>
                  <a:lnTo>
                    <a:pt x="10592" y="3476"/>
                  </a:lnTo>
                  <a:lnTo>
                    <a:pt x="11156" y="3687"/>
                  </a:lnTo>
                  <a:lnTo>
                    <a:pt x="11743" y="3875"/>
                  </a:lnTo>
                  <a:lnTo>
                    <a:pt x="12353" y="4063"/>
                  </a:lnTo>
                  <a:lnTo>
                    <a:pt x="13034" y="4180"/>
                  </a:lnTo>
                  <a:lnTo>
                    <a:pt x="12729" y="4720"/>
                  </a:lnTo>
                  <a:lnTo>
                    <a:pt x="12400" y="5402"/>
                  </a:lnTo>
                  <a:lnTo>
                    <a:pt x="12236" y="5754"/>
                  </a:lnTo>
                  <a:lnTo>
                    <a:pt x="12118" y="6106"/>
                  </a:lnTo>
                  <a:lnTo>
                    <a:pt x="12001" y="6435"/>
                  </a:lnTo>
                  <a:lnTo>
                    <a:pt x="11931" y="6717"/>
                  </a:lnTo>
                  <a:lnTo>
                    <a:pt x="11931" y="6811"/>
                  </a:lnTo>
                  <a:lnTo>
                    <a:pt x="11790" y="7633"/>
                  </a:lnTo>
                  <a:lnTo>
                    <a:pt x="11625" y="8361"/>
                  </a:lnTo>
                  <a:lnTo>
                    <a:pt x="11414" y="9065"/>
                  </a:lnTo>
                  <a:lnTo>
                    <a:pt x="11156" y="9699"/>
                  </a:lnTo>
                  <a:lnTo>
                    <a:pt x="10874" y="10263"/>
                  </a:lnTo>
                  <a:lnTo>
                    <a:pt x="10568" y="10803"/>
                  </a:lnTo>
                  <a:lnTo>
                    <a:pt x="10240" y="11296"/>
                  </a:lnTo>
                  <a:lnTo>
                    <a:pt x="9887" y="11742"/>
                  </a:lnTo>
                  <a:lnTo>
                    <a:pt x="9512" y="12142"/>
                  </a:lnTo>
                  <a:lnTo>
                    <a:pt x="9136" y="12494"/>
                  </a:lnTo>
                  <a:lnTo>
                    <a:pt x="8737" y="12823"/>
                  </a:lnTo>
                  <a:lnTo>
                    <a:pt x="8337" y="13104"/>
                  </a:lnTo>
                  <a:lnTo>
                    <a:pt x="7938" y="13339"/>
                  </a:lnTo>
                  <a:lnTo>
                    <a:pt x="7539" y="13574"/>
                  </a:lnTo>
                  <a:lnTo>
                    <a:pt x="7140" y="13762"/>
                  </a:lnTo>
                  <a:lnTo>
                    <a:pt x="6741" y="13926"/>
                  </a:lnTo>
                  <a:lnTo>
                    <a:pt x="6365" y="13738"/>
                  </a:lnTo>
                  <a:lnTo>
                    <a:pt x="5966" y="13551"/>
                  </a:lnTo>
                  <a:lnTo>
                    <a:pt x="5566" y="13316"/>
                  </a:lnTo>
                  <a:lnTo>
                    <a:pt x="5167" y="13057"/>
                  </a:lnTo>
                  <a:lnTo>
                    <a:pt x="4768" y="12776"/>
                  </a:lnTo>
                  <a:lnTo>
                    <a:pt x="4392" y="12447"/>
                  </a:lnTo>
                  <a:lnTo>
                    <a:pt x="4016" y="12071"/>
                  </a:lnTo>
                  <a:lnTo>
                    <a:pt x="3641" y="11672"/>
                  </a:lnTo>
                  <a:lnTo>
                    <a:pt x="3288" y="11226"/>
                  </a:lnTo>
                  <a:lnTo>
                    <a:pt x="2983" y="10732"/>
                  </a:lnTo>
                  <a:lnTo>
                    <a:pt x="2678" y="10192"/>
                  </a:lnTo>
                  <a:lnTo>
                    <a:pt x="2419" y="9605"/>
                  </a:lnTo>
                  <a:lnTo>
                    <a:pt x="2185" y="8971"/>
                  </a:lnTo>
                  <a:lnTo>
                    <a:pt x="1973" y="8267"/>
                  </a:lnTo>
                  <a:lnTo>
                    <a:pt x="1809" y="7515"/>
                  </a:lnTo>
                  <a:lnTo>
                    <a:pt x="1691" y="6717"/>
                  </a:lnTo>
                  <a:lnTo>
                    <a:pt x="1691" y="6623"/>
                  </a:lnTo>
                  <a:lnTo>
                    <a:pt x="1621" y="6317"/>
                  </a:lnTo>
                  <a:lnTo>
                    <a:pt x="1527" y="5989"/>
                  </a:lnTo>
                  <a:lnTo>
                    <a:pt x="1410" y="5660"/>
                  </a:lnTo>
                  <a:lnTo>
                    <a:pt x="1245" y="5284"/>
                  </a:lnTo>
                  <a:lnTo>
                    <a:pt x="916" y="4603"/>
                  </a:lnTo>
                  <a:lnTo>
                    <a:pt x="635" y="4063"/>
                  </a:lnTo>
                  <a:lnTo>
                    <a:pt x="1316" y="3946"/>
                  </a:lnTo>
                  <a:lnTo>
                    <a:pt x="1950" y="3781"/>
                  </a:lnTo>
                  <a:lnTo>
                    <a:pt x="2537" y="3617"/>
                  </a:lnTo>
                  <a:lnTo>
                    <a:pt x="3077" y="3405"/>
                  </a:lnTo>
                  <a:lnTo>
                    <a:pt x="3594" y="3194"/>
                  </a:lnTo>
                  <a:lnTo>
                    <a:pt x="4063" y="2959"/>
                  </a:lnTo>
                  <a:lnTo>
                    <a:pt x="4510" y="2701"/>
                  </a:lnTo>
                  <a:lnTo>
                    <a:pt x="4909" y="2466"/>
                  </a:lnTo>
                  <a:lnTo>
                    <a:pt x="5285" y="2208"/>
                  </a:lnTo>
                  <a:lnTo>
                    <a:pt x="5613" y="1949"/>
                  </a:lnTo>
                  <a:lnTo>
                    <a:pt x="5895" y="1715"/>
                  </a:lnTo>
                  <a:lnTo>
                    <a:pt x="6153" y="1480"/>
                  </a:lnTo>
                  <a:lnTo>
                    <a:pt x="6576" y="1033"/>
                  </a:lnTo>
                  <a:lnTo>
                    <a:pt x="6858" y="705"/>
                  </a:lnTo>
                  <a:close/>
                  <a:moveTo>
                    <a:pt x="6881" y="0"/>
                  </a:moveTo>
                  <a:lnTo>
                    <a:pt x="6811" y="24"/>
                  </a:lnTo>
                  <a:lnTo>
                    <a:pt x="6741" y="47"/>
                  </a:lnTo>
                  <a:lnTo>
                    <a:pt x="6694" y="71"/>
                  </a:lnTo>
                  <a:lnTo>
                    <a:pt x="6670" y="118"/>
                  </a:lnTo>
                  <a:lnTo>
                    <a:pt x="6553" y="258"/>
                  </a:lnTo>
                  <a:lnTo>
                    <a:pt x="6271" y="611"/>
                  </a:lnTo>
                  <a:lnTo>
                    <a:pt x="6059" y="846"/>
                  </a:lnTo>
                  <a:lnTo>
                    <a:pt x="5801" y="1104"/>
                  </a:lnTo>
                  <a:lnTo>
                    <a:pt x="5472" y="1386"/>
                  </a:lnTo>
                  <a:lnTo>
                    <a:pt x="5120" y="1668"/>
                  </a:lnTo>
                  <a:lnTo>
                    <a:pt x="4697" y="1973"/>
                  </a:lnTo>
                  <a:lnTo>
                    <a:pt x="4228" y="2278"/>
                  </a:lnTo>
                  <a:lnTo>
                    <a:pt x="3688" y="2560"/>
                  </a:lnTo>
                  <a:lnTo>
                    <a:pt x="3124" y="2842"/>
                  </a:lnTo>
                  <a:lnTo>
                    <a:pt x="2466" y="3100"/>
                  </a:lnTo>
                  <a:lnTo>
                    <a:pt x="1785" y="3311"/>
                  </a:lnTo>
                  <a:lnTo>
                    <a:pt x="1410" y="3405"/>
                  </a:lnTo>
                  <a:lnTo>
                    <a:pt x="1034" y="3476"/>
                  </a:lnTo>
                  <a:lnTo>
                    <a:pt x="635" y="3546"/>
                  </a:lnTo>
                  <a:lnTo>
                    <a:pt x="212" y="3617"/>
                  </a:lnTo>
                  <a:lnTo>
                    <a:pt x="141" y="3640"/>
                  </a:lnTo>
                  <a:lnTo>
                    <a:pt x="94" y="3664"/>
                  </a:lnTo>
                  <a:lnTo>
                    <a:pt x="48" y="3711"/>
                  </a:lnTo>
                  <a:lnTo>
                    <a:pt x="24" y="3758"/>
                  </a:lnTo>
                  <a:lnTo>
                    <a:pt x="1" y="3805"/>
                  </a:lnTo>
                  <a:lnTo>
                    <a:pt x="1" y="3875"/>
                  </a:lnTo>
                  <a:lnTo>
                    <a:pt x="1" y="3946"/>
                  </a:lnTo>
                  <a:lnTo>
                    <a:pt x="24" y="3992"/>
                  </a:lnTo>
                  <a:lnTo>
                    <a:pt x="188" y="4298"/>
                  </a:lnTo>
                  <a:lnTo>
                    <a:pt x="564" y="5026"/>
                  </a:lnTo>
                  <a:lnTo>
                    <a:pt x="776" y="5449"/>
                  </a:lnTo>
                  <a:lnTo>
                    <a:pt x="963" y="5895"/>
                  </a:lnTo>
                  <a:lnTo>
                    <a:pt x="1104" y="6317"/>
                  </a:lnTo>
                  <a:lnTo>
                    <a:pt x="1151" y="6505"/>
                  </a:lnTo>
                  <a:lnTo>
                    <a:pt x="1175" y="6693"/>
                  </a:lnTo>
                  <a:lnTo>
                    <a:pt x="1198" y="6787"/>
                  </a:lnTo>
                  <a:lnTo>
                    <a:pt x="1245" y="7210"/>
                  </a:lnTo>
                  <a:lnTo>
                    <a:pt x="1316" y="7633"/>
                  </a:lnTo>
                  <a:lnTo>
                    <a:pt x="1410" y="8055"/>
                  </a:lnTo>
                  <a:lnTo>
                    <a:pt x="1480" y="8431"/>
                  </a:lnTo>
                  <a:lnTo>
                    <a:pt x="1597" y="8807"/>
                  </a:lnTo>
                  <a:lnTo>
                    <a:pt x="1715" y="9183"/>
                  </a:lnTo>
                  <a:lnTo>
                    <a:pt x="1973" y="9864"/>
                  </a:lnTo>
                  <a:lnTo>
                    <a:pt x="2255" y="10498"/>
                  </a:lnTo>
                  <a:lnTo>
                    <a:pt x="2584" y="11061"/>
                  </a:lnTo>
                  <a:lnTo>
                    <a:pt x="2936" y="11578"/>
                  </a:lnTo>
                  <a:lnTo>
                    <a:pt x="3312" y="12071"/>
                  </a:lnTo>
                  <a:lnTo>
                    <a:pt x="3688" y="12494"/>
                  </a:lnTo>
                  <a:lnTo>
                    <a:pt x="4110" y="12893"/>
                  </a:lnTo>
                  <a:lnTo>
                    <a:pt x="4533" y="13222"/>
                  </a:lnTo>
                  <a:lnTo>
                    <a:pt x="4956" y="13527"/>
                  </a:lnTo>
                  <a:lnTo>
                    <a:pt x="5378" y="13809"/>
                  </a:lnTo>
                  <a:lnTo>
                    <a:pt x="5801" y="14044"/>
                  </a:lnTo>
                  <a:lnTo>
                    <a:pt x="6224" y="14255"/>
                  </a:lnTo>
                  <a:lnTo>
                    <a:pt x="6647" y="14419"/>
                  </a:lnTo>
                  <a:lnTo>
                    <a:pt x="6741" y="14443"/>
                  </a:lnTo>
                  <a:lnTo>
                    <a:pt x="6834" y="14419"/>
                  </a:lnTo>
                  <a:lnTo>
                    <a:pt x="7234" y="14255"/>
                  </a:lnTo>
                  <a:lnTo>
                    <a:pt x="7680" y="14067"/>
                  </a:lnTo>
                  <a:lnTo>
                    <a:pt x="8103" y="13832"/>
                  </a:lnTo>
                  <a:lnTo>
                    <a:pt x="8549" y="13574"/>
                  </a:lnTo>
                  <a:lnTo>
                    <a:pt x="8972" y="13269"/>
                  </a:lnTo>
                  <a:lnTo>
                    <a:pt x="9394" y="12940"/>
                  </a:lnTo>
                  <a:lnTo>
                    <a:pt x="9817" y="12564"/>
                  </a:lnTo>
                  <a:lnTo>
                    <a:pt x="10216" y="12142"/>
                  </a:lnTo>
                  <a:lnTo>
                    <a:pt x="10592" y="11672"/>
                  </a:lnTo>
                  <a:lnTo>
                    <a:pt x="10968" y="11155"/>
                  </a:lnTo>
                  <a:lnTo>
                    <a:pt x="11296" y="10568"/>
                  </a:lnTo>
                  <a:lnTo>
                    <a:pt x="11602" y="9957"/>
                  </a:lnTo>
                  <a:lnTo>
                    <a:pt x="11860" y="9276"/>
                  </a:lnTo>
                  <a:lnTo>
                    <a:pt x="11977" y="8924"/>
                  </a:lnTo>
                  <a:lnTo>
                    <a:pt x="12095" y="8548"/>
                  </a:lnTo>
                  <a:lnTo>
                    <a:pt x="12189" y="8149"/>
                  </a:lnTo>
                  <a:lnTo>
                    <a:pt x="12283" y="7750"/>
                  </a:lnTo>
                  <a:lnTo>
                    <a:pt x="12353" y="7327"/>
                  </a:lnTo>
                  <a:lnTo>
                    <a:pt x="12424" y="6881"/>
                  </a:lnTo>
                  <a:lnTo>
                    <a:pt x="12447" y="6787"/>
                  </a:lnTo>
                  <a:lnTo>
                    <a:pt x="12471" y="6623"/>
                  </a:lnTo>
                  <a:lnTo>
                    <a:pt x="12518" y="6435"/>
                  </a:lnTo>
                  <a:lnTo>
                    <a:pt x="12682" y="6012"/>
                  </a:lnTo>
                  <a:lnTo>
                    <a:pt x="12870" y="5566"/>
                  </a:lnTo>
                  <a:lnTo>
                    <a:pt x="13081" y="5143"/>
                  </a:lnTo>
                  <a:lnTo>
                    <a:pt x="13480" y="4439"/>
                  </a:lnTo>
                  <a:lnTo>
                    <a:pt x="13645" y="4133"/>
                  </a:lnTo>
                  <a:lnTo>
                    <a:pt x="13668" y="4063"/>
                  </a:lnTo>
                  <a:lnTo>
                    <a:pt x="13692" y="4016"/>
                  </a:lnTo>
                  <a:lnTo>
                    <a:pt x="13668" y="3946"/>
                  </a:lnTo>
                  <a:lnTo>
                    <a:pt x="13668" y="3875"/>
                  </a:lnTo>
                  <a:lnTo>
                    <a:pt x="13621" y="3828"/>
                  </a:lnTo>
                  <a:lnTo>
                    <a:pt x="13574" y="3781"/>
                  </a:lnTo>
                  <a:lnTo>
                    <a:pt x="13527" y="3758"/>
                  </a:lnTo>
                  <a:lnTo>
                    <a:pt x="13457" y="3734"/>
                  </a:lnTo>
                  <a:lnTo>
                    <a:pt x="13058" y="3687"/>
                  </a:lnTo>
                  <a:lnTo>
                    <a:pt x="12659" y="3593"/>
                  </a:lnTo>
                  <a:lnTo>
                    <a:pt x="12283" y="3499"/>
                  </a:lnTo>
                  <a:lnTo>
                    <a:pt x="11907" y="3405"/>
                  </a:lnTo>
                  <a:lnTo>
                    <a:pt x="11203" y="3171"/>
                  </a:lnTo>
                  <a:lnTo>
                    <a:pt x="10568" y="2912"/>
                  </a:lnTo>
                  <a:lnTo>
                    <a:pt x="10005" y="2630"/>
                  </a:lnTo>
                  <a:lnTo>
                    <a:pt x="9488" y="2325"/>
                  </a:lnTo>
                  <a:lnTo>
                    <a:pt x="9018" y="2020"/>
                  </a:lnTo>
                  <a:lnTo>
                    <a:pt x="8596" y="1715"/>
                  </a:lnTo>
                  <a:lnTo>
                    <a:pt x="8244" y="1409"/>
                  </a:lnTo>
                  <a:lnTo>
                    <a:pt x="7938" y="1127"/>
                  </a:lnTo>
                  <a:lnTo>
                    <a:pt x="7680" y="846"/>
                  </a:lnTo>
                  <a:lnTo>
                    <a:pt x="7469" y="611"/>
                  </a:lnTo>
                  <a:lnTo>
                    <a:pt x="7187" y="258"/>
                  </a:lnTo>
                  <a:lnTo>
                    <a:pt x="7093" y="118"/>
                  </a:lnTo>
                  <a:lnTo>
                    <a:pt x="7046" y="71"/>
                  </a:lnTo>
                  <a:lnTo>
                    <a:pt x="6999" y="47"/>
                  </a:lnTo>
                  <a:lnTo>
                    <a:pt x="6928" y="24"/>
                  </a:lnTo>
                  <a:lnTo>
                    <a:pt x="6881"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0"/>
            <p:cNvSpPr/>
            <p:nvPr/>
          </p:nvSpPr>
          <p:spPr>
            <a:xfrm>
              <a:off x="3253700" y="1188050"/>
              <a:ext cx="66950" cy="79875"/>
            </a:xfrm>
            <a:custGeom>
              <a:rect b="b" l="l" r="r" t="t"/>
              <a:pathLst>
                <a:path extrusionOk="0" h="3195" w="2678">
                  <a:moveTo>
                    <a:pt x="2396" y="1"/>
                  </a:moveTo>
                  <a:lnTo>
                    <a:pt x="2302" y="24"/>
                  </a:lnTo>
                  <a:lnTo>
                    <a:pt x="2231" y="94"/>
                  </a:lnTo>
                  <a:lnTo>
                    <a:pt x="1715" y="799"/>
                  </a:lnTo>
                  <a:lnTo>
                    <a:pt x="1174" y="1480"/>
                  </a:lnTo>
                  <a:lnTo>
                    <a:pt x="634" y="2138"/>
                  </a:lnTo>
                  <a:lnTo>
                    <a:pt x="47" y="2772"/>
                  </a:lnTo>
                  <a:lnTo>
                    <a:pt x="0" y="2866"/>
                  </a:lnTo>
                  <a:lnTo>
                    <a:pt x="0" y="2960"/>
                  </a:lnTo>
                  <a:lnTo>
                    <a:pt x="24" y="3053"/>
                  </a:lnTo>
                  <a:lnTo>
                    <a:pt x="71" y="3147"/>
                  </a:lnTo>
                  <a:lnTo>
                    <a:pt x="165" y="3194"/>
                  </a:lnTo>
                  <a:lnTo>
                    <a:pt x="352" y="3194"/>
                  </a:lnTo>
                  <a:lnTo>
                    <a:pt x="423" y="3124"/>
                  </a:lnTo>
                  <a:lnTo>
                    <a:pt x="1010" y="2466"/>
                  </a:lnTo>
                  <a:lnTo>
                    <a:pt x="1574" y="1785"/>
                  </a:lnTo>
                  <a:lnTo>
                    <a:pt x="2114" y="1104"/>
                  </a:lnTo>
                  <a:lnTo>
                    <a:pt x="2630" y="400"/>
                  </a:lnTo>
                  <a:lnTo>
                    <a:pt x="2677" y="306"/>
                  </a:lnTo>
                  <a:lnTo>
                    <a:pt x="2677" y="212"/>
                  </a:lnTo>
                  <a:lnTo>
                    <a:pt x="2654" y="118"/>
                  </a:lnTo>
                  <a:lnTo>
                    <a:pt x="2583" y="47"/>
                  </a:lnTo>
                  <a:lnTo>
                    <a:pt x="2490"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0"/>
            <p:cNvSpPr/>
            <p:nvPr/>
          </p:nvSpPr>
          <p:spPr>
            <a:xfrm>
              <a:off x="3279525" y="1200375"/>
              <a:ext cx="105700" cy="150325"/>
            </a:xfrm>
            <a:custGeom>
              <a:rect b="b" l="l" r="r" t="t"/>
              <a:pathLst>
                <a:path extrusionOk="0" h="6013" w="4228">
                  <a:moveTo>
                    <a:pt x="3922" y="1"/>
                  </a:moveTo>
                  <a:lnTo>
                    <a:pt x="3828" y="24"/>
                  </a:lnTo>
                  <a:lnTo>
                    <a:pt x="3758" y="95"/>
                  </a:lnTo>
                  <a:lnTo>
                    <a:pt x="2819" y="1457"/>
                  </a:lnTo>
                  <a:lnTo>
                    <a:pt x="1856" y="2842"/>
                  </a:lnTo>
                  <a:lnTo>
                    <a:pt x="940" y="4228"/>
                  </a:lnTo>
                  <a:lnTo>
                    <a:pt x="48" y="5613"/>
                  </a:lnTo>
                  <a:lnTo>
                    <a:pt x="1" y="5707"/>
                  </a:lnTo>
                  <a:lnTo>
                    <a:pt x="1" y="5825"/>
                  </a:lnTo>
                  <a:lnTo>
                    <a:pt x="48" y="5895"/>
                  </a:lnTo>
                  <a:lnTo>
                    <a:pt x="118" y="5966"/>
                  </a:lnTo>
                  <a:lnTo>
                    <a:pt x="188" y="6013"/>
                  </a:lnTo>
                  <a:lnTo>
                    <a:pt x="329" y="6013"/>
                  </a:lnTo>
                  <a:lnTo>
                    <a:pt x="376" y="5989"/>
                  </a:lnTo>
                  <a:lnTo>
                    <a:pt x="423" y="5942"/>
                  </a:lnTo>
                  <a:lnTo>
                    <a:pt x="470" y="5895"/>
                  </a:lnTo>
                  <a:lnTo>
                    <a:pt x="1363" y="4510"/>
                  </a:lnTo>
                  <a:lnTo>
                    <a:pt x="2278" y="3124"/>
                  </a:lnTo>
                  <a:lnTo>
                    <a:pt x="3218" y="1739"/>
                  </a:lnTo>
                  <a:lnTo>
                    <a:pt x="4181" y="400"/>
                  </a:lnTo>
                  <a:lnTo>
                    <a:pt x="4204" y="306"/>
                  </a:lnTo>
                  <a:lnTo>
                    <a:pt x="4228" y="212"/>
                  </a:lnTo>
                  <a:lnTo>
                    <a:pt x="4181" y="118"/>
                  </a:lnTo>
                  <a:lnTo>
                    <a:pt x="4110" y="48"/>
                  </a:lnTo>
                  <a:lnTo>
                    <a:pt x="4016"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10"/>
          <p:cNvGrpSpPr/>
          <p:nvPr/>
        </p:nvGrpSpPr>
        <p:grpSpPr>
          <a:xfrm>
            <a:off x="8218713" y="2900089"/>
            <a:ext cx="662904" cy="573043"/>
            <a:chOff x="6698825" y="1054200"/>
            <a:chExt cx="465000" cy="401600"/>
          </a:xfrm>
        </p:grpSpPr>
        <p:sp>
          <p:nvSpPr>
            <p:cNvPr id="507" name="Google Shape;507;p10"/>
            <p:cNvSpPr/>
            <p:nvPr/>
          </p:nvSpPr>
          <p:spPr>
            <a:xfrm>
              <a:off x="6849125" y="1054200"/>
              <a:ext cx="314700" cy="278300"/>
            </a:xfrm>
            <a:custGeom>
              <a:rect b="b" l="l" r="r" t="t"/>
              <a:pathLst>
                <a:path extrusionOk="0" h="11132" w="12588">
                  <a:moveTo>
                    <a:pt x="11085" y="517"/>
                  </a:moveTo>
                  <a:lnTo>
                    <a:pt x="11343" y="540"/>
                  </a:lnTo>
                  <a:lnTo>
                    <a:pt x="11578" y="634"/>
                  </a:lnTo>
                  <a:lnTo>
                    <a:pt x="11790" y="775"/>
                  </a:lnTo>
                  <a:lnTo>
                    <a:pt x="11930" y="916"/>
                  </a:lnTo>
                  <a:lnTo>
                    <a:pt x="12024" y="1080"/>
                  </a:lnTo>
                  <a:lnTo>
                    <a:pt x="12071" y="1268"/>
                  </a:lnTo>
                  <a:lnTo>
                    <a:pt x="12071" y="1480"/>
                  </a:lnTo>
                  <a:lnTo>
                    <a:pt x="12048" y="1714"/>
                  </a:lnTo>
                  <a:lnTo>
                    <a:pt x="11954" y="1949"/>
                  </a:lnTo>
                  <a:lnTo>
                    <a:pt x="11837" y="2208"/>
                  </a:lnTo>
                  <a:lnTo>
                    <a:pt x="11696" y="2466"/>
                  </a:lnTo>
                  <a:lnTo>
                    <a:pt x="11508" y="2748"/>
                  </a:lnTo>
                  <a:lnTo>
                    <a:pt x="11296" y="3030"/>
                  </a:lnTo>
                  <a:lnTo>
                    <a:pt x="11062" y="3311"/>
                  </a:lnTo>
                  <a:lnTo>
                    <a:pt x="10780" y="3617"/>
                  </a:lnTo>
                  <a:lnTo>
                    <a:pt x="10169" y="4251"/>
                  </a:lnTo>
                  <a:lnTo>
                    <a:pt x="9465" y="4885"/>
                  </a:lnTo>
                  <a:lnTo>
                    <a:pt x="8690" y="5542"/>
                  </a:lnTo>
                  <a:lnTo>
                    <a:pt x="7868" y="6200"/>
                  </a:lnTo>
                  <a:lnTo>
                    <a:pt x="7022" y="6858"/>
                  </a:lnTo>
                  <a:lnTo>
                    <a:pt x="6153" y="7492"/>
                  </a:lnTo>
                  <a:lnTo>
                    <a:pt x="5284" y="8102"/>
                  </a:lnTo>
                  <a:lnTo>
                    <a:pt x="4439" y="8689"/>
                  </a:lnTo>
                  <a:lnTo>
                    <a:pt x="2842" y="9723"/>
                  </a:lnTo>
                  <a:lnTo>
                    <a:pt x="1527" y="10545"/>
                  </a:lnTo>
                  <a:lnTo>
                    <a:pt x="588" y="9464"/>
                  </a:lnTo>
                  <a:lnTo>
                    <a:pt x="1175" y="8736"/>
                  </a:lnTo>
                  <a:lnTo>
                    <a:pt x="2161" y="7609"/>
                  </a:lnTo>
                  <a:lnTo>
                    <a:pt x="2748" y="6928"/>
                  </a:lnTo>
                  <a:lnTo>
                    <a:pt x="3406" y="6200"/>
                  </a:lnTo>
                  <a:lnTo>
                    <a:pt x="4134" y="5425"/>
                  </a:lnTo>
                  <a:lnTo>
                    <a:pt x="4885" y="4650"/>
                  </a:lnTo>
                  <a:lnTo>
                    <a:pt x="5660" y="3899"/>
                  </a:lnTo>
                  <a:lnTo>
                    <a:pt x="6435" y="3170"/>
                  </a:lnTo>
                  <a:lnTo>
                    <a:pt x="7234" y="2489"/>
                  </a:lnTo>
                  <a:lnTo>
                    <a:pt x="8009" y="1879"/>
                  </a:lnTo>
                  <a:lnTo>
                    <a:pt x="8408" y="1621"/>
                  </a:lnTo>
                  <a:lnTo>
                    <a:pt x="8784" y="1362"/>
                  </a:lnTo>
                  <a:lnTo>
                    <a:pt x="9136" y="1127"/>
                  </a:lnTo>
                  <a:lnTo>
                    <a:pt x="9488" y="939"/>
                  </a:lnTo>
                  <a:lnTo>
                    <a:pt x="9840" y="775"/>
                  </a:lnTo>
                  <a:lnTo>
                    <a:pt x="10169" y="658"/>
                  </a:lnTo>
                  <a:lnTo>
                    <a:pt x="10498" y="564"/>
                  </a:lnTo>
                  <a:lnTo>
                    <a:pt x="10803" y="517"/>
                  </a:lnTo>
                  <a:close/>
                  <a:moveTo>
                    <a:pt x="10944" y="0"/>
                  </a:moveTo>
                  <a:lnTo>
                    <a:pt x="10756" y="24"/>
                  </a:lnTo>
                  <a:lnTo>
                    <a:pt x="10404" y="71"/>
                  </a:lnTo>
                  <a:lnTo>
                    <a:pt x="10028" y="165"/>
                  </a:lnTo>
                  <a:lnTo>
                    <a:pt x="9652" y="329"/>
                  </a:lnTo>
                  <a:lnTo>
                    <a:pt x="9253" y="493"/>
                  </a:lnTo>
                  <a:lnTo>
                    <a:pt x="8854" y="728"/>
                  </a:lnTo>
                  <a:lnTo>
                    <a:pt x="8455" y="986"/>
                  </a:lnTo>
                  <a:lnTo>
                    <a:pt x="8032" y="1268"/>
                  </a:lnTo>
                  <a:lnTo>
                    <a:pt x="7586" y="1574"/>
                  </a:lnTo>
                  <a:lnTo>
                    <a:pt x="7163" y="1902"/>
                  </a:lnTo>
                  <a:lnTo>
                    <a:pt x="6717" y="2255"/>
                  </a:lnTo>
                  <a:lnTo>
                    <a:pt x="5848" y="3030"/>
                  </a:lnTo>
                  <a:lnTo>
                    <a:pt x="5003" y="3828"/>
                  </a:lnTo>
                  <a:lnTo>
                    <a:pt x="4157" y="4673"/>
                  </a:lnTo>
                  <a:lnTo>
                    <a:pt x="3359" y="5495"/>
                  </a:lnTo>
                  <a:lnTo>
                    <a:pt x="2607" y="6294"/>
                  </a:lnTo>
                  <a:lnTo>
                    <a:pt x="1950" y="7069"/>
                  </a:lnTo>
                  <a:lnTo>
                    <a:pt x="1339" y="7750"/>
                  </a:lnTo>
                  <a:lnTo>
                    <a:pt x="447" y="8830"/>
                  </a:lnTo>
                  <a:lnTo>
                    <a:pt x="71" y="9300"/>
                  </a:lnTo>
                  <a:lnTo>
                    <a:pt x="24" y="9394"/>
                  </a:lnTo>
                  <a:lnTo>
                    <a:pt x="0" y="9464"/>
                  </a:lnTo>
                  <a:lnTo>
                    <a:pt x="24" y="9558"/>
                  </a:lnTo>
                  <a:lnTo>
                    <a:pt x="71" y="9629"/>
                  </a:lnTo>
                  <a:lnTo>
                    <a:pt x="1269" y="11038"/>
                  </a:lnTo>
                  <a:lnTo>
                    <a:pt x="1363" y="11108"/>
                  </a:lnTo>
                  <a:lnTo>
                    <a:pt x="1457" y="11132"/>
                  </a:lnTo>
                  <a:lnTo>
                    <a:pt x="1527" y="11132"/>
                  </a:lnTo>
                  <a:lnTo>
                    <a:pt x="1597" y="11085"/>
                  </a:lnTo>
                  <a:lnTo>
                    <a:pt x="2185" y="10732"/>
                  </a:lnTo>
                  <a:lnTo>
                    <a:pt x="3453" y="9934"/>
                  </a:lnTo>
                  <a:lnTo>
                    <a:pt x="4298" y="9394"/>
                  </a:lnTo>
                  <a:lnTo>
                    <a:pt x="5190" y="8783"/>
                  </a:lnTo>
                  <a:lnTo>
                    <a:pt x="6177" y="8102"/>
                  </a:lnTo>
                  <a:lnTo>
                    <a:pt x="7163" y="7374"/>
                  </a:lnTo>
                  <a:lnTo>
                    <a:pt x="8150" y="6623"/>
                  </a:lnTo>
                  <a:lnTo>
                    <a:pt x="9112" y="5848"/>
                  </a:lnTo>
                  <a:lnTo>
                    <a:pt x="10005" y="5073"/>
                  </a:lnTo>
                  <a:lnTo>
                    <a:pt x="10427" y="4673"/>
                  </a:lnTo>
                  <a:lnTo>
                    <a:pt x="10827" y="4298"/>
                  </a:lnTo>
                  <a:lnTo>
                    <a:pt x="11179" y="3922"/>
                  </a:lnTo>
                  <a:lnTo>
                    <a:pt x="11508" y="3546"/>
                  </a:lnTo>
                  <a:lnTo>
                    <a:pt x="11813" y="3170"/>
                  </a:lnTo>
                  <a:lnTo>
                    <a:pt x="12048" y="2818"/>
                  </a:lnTo>
                  <a:lnTo>
                    <a:pt x="12259" y="2466"/>
                  </a:lnTo>
                  <a:lnTo>
                    <a:pt x="12424" y="2137"/>
                  </a:lnTo>
                  <a:lnTo>
                    <a:pt x="12541" y="1832"/>
                  </a:lnTo>
                  <a:lnTo>
                    <a:pt x="12588" y="1527"/>
                  </a:lnTo>
                  <a:lnTo>
                    <a:pt x="12588" y="1362"/>
                  </a:lnTo>
                  <a:lnTo>
                    <a:pt x="12565" y="1198"/>
                  </a:lnTo>
                  <a:lnTo>
                    <a:pt x="12541" y="1033"/>
                  </a:lnTo>
                  <a:lnTo>
                    <a:pt x="12494" y="893"/>
                  </a:lnTo>
                  <a:lnTo>
                    <a:pt x="12424" y="752"/>
                  </a:lnTo>
                  <a:lnTo>
                    <a:pt x="12330" y="611"/>
                  </a:lnTo>
                  <a:lnTo>
                    <a:pt x="12236" y="493"/>
                  </a:lnTo>
                  <a:lnTo>
                    <a:pt x="12095" y="376"/>
                  </a:lnTo>
                  <a:lnTo>
                    <a:pt x="11977" y="282"/>
                  </a:lnTo>
                  <a:lnTo>
                    <a:pt x="11813" y="188"/>
                  </a:lnTo>
                  <a:lnTo>
                    <a:pt x="11649" y="118"/>
                  </a:lnTo>
                  <a:lnTo>
                    <a:pt x="11484" y="71"/>
                  </a:lnTo>
                  <a:lnTo>
                    <a:pt x="11320" y="24"/>
                  </a:lnTo>
                  <a:lnTo>
                    <a:pt x="11132"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0"/>
            <p:cNvSpPr/>
            <p:nvPr/>
          </p:nvSpPr>
          <p:spPr>
            <a:xfrm>
              <a:off x="6780425" y="1284325"/>
              <a:ext cx="111575" cy="109250"/>
            </a:xfrm>
            <a:custGeom>
              <a:rect b="b" l="l" r="r" t="t"/>
              <a:pathLst>
                <a:path extrusionOk="0" h="4370" w="4463">
                  <a:moveTo>
                    <a:pt x="3030" y="1"/>
                  </a:moveTo>
                  <a:lnTo>
                    <a:pt x="2913" y="24"/>
                  </a:lnTo>
                  <a:lnTo>
                    <a:pt x="2842" y="71"/>
                  </a:lnTo>
                  <a:lnTo>
                    <a:pt x="95" y="2655"/>
                  </a:lnTo>
                  <a:lnTo>
                    <a:pt x="24" y="2725"/>
                  </a:lnTo>
                  <a:lnTo>
                    <a:pt x="1" y="2819"/>
                  </a:lnTo>
                  <a:lnTo>
                    <a:pt x="24" y="2913"/>
                  </a:lnTo>
                  <a:lnTo>
                    <a:pt x="71" y="3007"/>
                  </a:lnTo>
                  <a:lnTo>
                    <a:pt x="1152" y="4275"/>
                  </a:lnTo>
                  <a:lnTo>
                    <a:pt x="1222" y="4346"/>
                  </a:lnTo>
                  <a:lnTo>
                    <a:pt x="1316" y="4369"/>
                  </a:lnTo>
                  <a:lnTo>
                    <a:pt x="1339" y="4369"/>
                  </a:lnTo>
                  <a:lnTo>
                    <a:pt x="1433" y="4346"/>
                  </a:lnTo>
                  <a:lnTo>
                    <a:pt x="1504" y="4299"/>
                  </a:lnTo>
                  <a:lnTo>
                    <a:pt x="4369" y="1856"/>
                  </a:lnTo>
                  <a:lnTo>
                    <a:pt x="4439" y="1786"/>
                  </a:lnTo>
                  <a:lnTo>
                    <a:pt x="4463" y="1692"/>
                  </a:lnTo>
                  <a:lnTo>
                    <a:pt x="4463" y="1598"/>
                  </a:lnTo>
                  <a:lnTo>
                    <a:pt x="4416" y="1504"/>
                  </a:lnTo>
                  <a:lnTo>
                    <a:pt x="4322" y="1457"/>
                  </a:lnTo>
                  <a:lnTo>
                    <a:pt x="4228" y="1410"/>
                  </a:lnTo>
                  <a:lnTo>
                    <a:pt x="4134" y="1433"/>
                  </a:lnTo>
                  <a:lnTo>
                    <a:pt x="4040" y="1480"/>
                  </a:lnTo>
                  <a:lnTo>
                    <a:pt x="1363" y="3758"/>
                  </a:lnTo>
                  <a:lnTo>
                    <a:pt x="611" y="2843"/>
                  </a:lnTo>
                  <a:lnTo>
                    <a:pt x="3195" y="447"/>
                  </a:lnTo>
                  <a:lnTo>
                    <a:pt x="3242" y="353"/>
                  </a:lnTo>
                  <a:lnTo>
                    <a:pt x="3265" y="259"/>
                  </a:lnTo>
                  <a:lnTo>
                    <a:pt x="3242" y="165"/>
                  </a:lnTo>
                  <a:lnTo>
                    <a:pt x="3195" y="95"/>
                  </a:lnTo>
                  <a:lnTo>
                    <a:pt x="3124" y="24"/>
                  </a:lnTo>
                  <a:lnTo>
                    <a:pt x="3030"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0"/>
            <p:cNvSpPr/>
            <p:nvPr/>
          </p:nvSpPr>
          <p:spPr>
            <a:xfrm>
              <a:off x="6698825" y="1348325"/>
              <a:ext cx="122150" cy="107475"/>
            </a:xfrm>
            <a:custGeom>
              <a:rect b="b" l="l" r="r" t="t"/>
              <a:pathLst>
                <a:path extrusionOk="0" h="4299" w="4886">
                  <a:moveTo>
                    <a:pt x="3335" y="1"/>
                  </a:moveTo>
                  <a:lnTo>
                    <a:pt x="3124" y="24"/>
                  </a:lnTo>
                  <a:lnTo>
                    <a:pt x="2936" y="24"/>
                  </a:lnTo>
                  <a:lnTo>
                    <a:pt x="2725" y="71"/>
                  </a:lnTo>
                  <a:lnTo>
                    <a:pt x="2560" y="118"/>
                  </a:lnTo>
                  <a:lnTo>
                    <a:pt x="2372" y="189"/>
                  </a:lnTo>
                  <a:lnTo>
                    <a:pt x="2044" y="353"/>
                  </a:lnTo>
                  <a:lnTo>
                    <a:pt x="1738" y="541"/>
                  </a:lnTo>
                  <a:lnTo>
                    <a:pt x="1457" y="799"/>
                  </a:lnTo>
                  <a:lnTo>
                    <a:pt x="1198" y="1081"/>
                  </a:lnTo>
                  <a:lnTo>
                    <a:pt x="987" y="1386"/>
                  </a:lnTo>
                  <a:lnTo>
                    <a:pt x="776" y="1692"/>
                  </a:lnTo>
                  <a:lnTo>
                    <a:pt x="588" y="2044"/>
                  </a:lnTo>
                  <a:lnTo>
                    <a:pt x="447" y="2396"/>
                  </a:lnTo>
                  <a:lnTo>
                    <a:pt x="306" y="2725"/>
                  </a:lnTo>
                  <a:lnTo>
                    <a:pt x="188" y="3077"/>
                  </a:lnTo>
                  <a:lnTo>
                    <a:pt x="118" y="3406"/>
                  </a:lnTo>
                  <a:lnTo>
                    <a:pt x="47" y="3711"/>
                  </a:lnTo>
                  <a:lnTo>
                    <a:pt x="1" y="4017"/>
                  </a:lnTo>
                  <a:lnTo>
                    <a:pt x="1" y="4110"/>
                  </a:lnTo>
                  <a:lnTo>
                    <a:pt x="47" y="4228"/>
                  </a:lnTo>
                  <a:lnTo>
                    <a:pt x="141" y="4275"/>
                  </a:lnTo>
                  <a:lnTo>
                    <a:pt x="235" y="4298"/>
                  </a:lnTo>
                  <a:lnTo>
                    <a:pt x="259" y="4298"/>
                  </a:lnTo>
                  <a:lnTo>
                    <a:pt x="1057" y="4228"/>
                  </a:lnTo>
                  <a:lnTo>
                    <a:pt x="1809" y="4134"/>
                  </a:lnTo>
                  <a:lnTo>
                    <a:pt x="2466" y="3970"/>
                  </a:lnTo>
                  <a:lnTo>
                    <a:pt x="2772" y="3899"/>
                  </a:lnTo>
                  <a:lnTo>
                    <a:pt x="3053" y="3805"/>
                  </a:lnTo>
                  <a:lnTo>
                    <a:pt x="3312" y="3711"/>
                  </a:lnTo>
                  <a:lnTo>
                    <a:pt x="3547" y="3594"/>
                  </a:lnTo>
                  <a:lnTo>
                    <a:pt x="3781" y="3476"/>
                  </a:lnTo>
                  <a:lnTo>
                    <a:pt x="3969" y="3335"/>
                  </a:lnTo>
                  <a:lnTo>
                    <a:pt x="4157" y="3195"/>
                  </a:lnTo>
                  <a:lnTo>
                    <a:pt x="4322" y="3054"/>
                  </a:lnTo>
                  <a:lnTo>
                    <a:pt x="4463" y="2913"/>
                  </a:lnTo>
                  <a:lnTo>
                    <a:pt x="4603" y="2748"/>
                  </a:lnTo>
                  <a:lnTo>
                    <a:pt x="4744" y="2490"/>
                  </a:lnTo>
                  <a:lnTo>
                    <a:pt x="4815" y="2279"/>
                  </a:lnTo>
                  <a:lnTo>
                    <a:pt x="4862" y="2067"/>
                  </a:lnTo>
                  <a:lnTo>
                    <a:pt x="4885" y="1879"/>
                  </a:lnTo>
                  <a:lnTo>
                    <a:pt x="4885" y="1715"/>
                  </a:lnTo>
                  <a:lnTo>
                    <a:pt x="4885" y="1598"/>
                  </a:lnTo>
                  <a:lnTo>
                    <a:pt x="4838" y="1480"/>
                  </a:lnTo>
                  <a:lnTo>
                    <a:pt x="4791" y="1386"/>
                  </a:lnTo>
                  <a:lnTo>
                    <a:pt x="4721" y="1339"/>
                  </a:lnTo>
                  <a:lnTo>
                    <a:pt x="4627" y="1292"/>
                  </a:lnTo>
                  <a:lnTo>
                    <a:pt x="4533" y="1316"/>
                  </a:lnTo>
                  <a:lnTo>
                    <a:pt x="4439" y="1363"/>
                  </a:lnTo>
                  <a:lnTo>
                    <a:pt x="4392" y="1433"/>
                  </a:lnTo>
                  <a:lnTo>
                    <a:pt x="4345" y="1527"/>
                  </a:lnTo>
                  <a:lnTo>
                    <a:pt x="4369" y="1621"/>
                  </a:lnTo>
                  <a:lnTo>
                    <a:pt x="4369" y="1692"/>
                  </a:lnTo>
                  <a:lnTo>
                    <a:pt x="4392" y="1879"/>
                  </a:lnTo>
                  <a:lnTo>
                    <a:pt x="4369" y="2020"/>
                  </a:lnTo>
                  <a:lnTo>
                    <a:pt x="4322" y="2161"/>
                  </a:lnTo>
                  <a:lnTo>
                    <a:pt x="4275" y="2302"/>
                  </a:lnTo>
                  <a:lnTo>
                    <a:pt x="4157" y="2467"/>
                  </a:lnTo>
                  <a:lnTo>
                    <a:pt x="4016" y="2654"/>
                  </a:lnTo>
                  <a:lnTo>
                    <a:pt x="3781" y="2842"/>
                  </a:lnTo>
                  <a:lnTo>
                    <a:pt x="3500" y="3054"/>
                  </a:lnTo>
                  <a:lnTo>
                    <a:pt x="3124" y="3242"/>
                  </a:lnTo>
                  <a:lnTo>
                    <a:pt x="2631" y="3406"/>
                  </a:lnTo>
                  <a:lnTo>
                    <a:pt x="2067" y="3547"/>
                  </a:lnTo>
                  <a:lnTo>
                    <a:pt x="1363" y="3688"/>
                  </a:lnTo>
                  <a:lnTo>
                    <a:pt x="541" y="3782"/>
                  </a:lnTo>
                  <a:lnTo>
                    <a:pt x="658" y="3359"/>
                  </a:lnTo>
                  <a:lnTo>
                    <a:pt x="822" y="2866"/>
                  </a:lnTo>
                  <a:lnTo>
                    <a:pt x="916" y="2584"/>
                  </a:lnTo>
                  <a:lnTo>
                    <a:pt x="1034" y="2302"/>
                  </a:lnTo>
                  <a:lnTo>
                    <a:pt x="1175" y="2020"/>
                  </a:lnTo>
                  <a:lnTo>
                    <a:pt x="1339" y="1739"/>
                  </a:lnTo>
                  <a:lnTo>
                    <a:pt x="1527" y="1480"/>
                  </a:lnTo>
                  <a:lnTo>
                    <a:pt x="1738" y="1222"/>
                  </a:lnTo>
                  <a:lnTo>
                    <a:pt x="1973" y="1011"/>
                  </a:lnTo>
                  <a:lnTo>
                    <a:pt x="2208" y="823"/>
                  </a:lnTo>
                  <a:lnTo>
                    <a:pt x="2490" y="682"/>
                  </a:lnTo>
                  <a:lnTo>
                    <a:pt x="2795" y="564"/>
                  </a:lnTo>
                  <a:lnTo>
                    <a:pt x="2960" y="541"/>
                  </a:lnTo>
                  <a:lnTo>
                    <a:pt x="3124" y="517"/>
                  </a:lnTo>
                  <a:lnTo>
                    <a:pt x="3594" y="517"/>
                  </a:lnTo>
                  <a:lnTo>
                    <a:pt x="3688" y="470"/>
                  </a:lnTo>
                  <a:lnTo>
                    <a:pt x="3735" y="400"/>
                  </a:lnTo>
                  <a:lnTo>
                    <a:pt x="3781" y="306"/>
                  </a:lnTo>
                  <a:lnTo>
                    <a:pt x="3758" y="189"/>
                  </a:lnTo>
                  <a:lnTo>
                    <a:pt x="3711" y="118"/>
                  </a:lnTo>
                  <a:lnTo>
                    <a:pt x="3641" y="48"/>
                  </a:lnTo>
                  <a:lnTo>
                    <a:pt x="3547" y="24"/>
                  </a:lnTo>
                  <a:lnTo>
                    <a:pt x="3335"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0"/>
            <p:cNvSpPr/>
            <p:nvPr/>
          </p:nvSpPr>
          <p:spPr>
            <a:xfrm>
              <a:off x="6877300" y="1087650"/>
              <a:ext cx="211975" cy="141525"/>
            </a:xfrm>
            <a:custGeom>
              <a:rect b="b" l="l" r="r" t="t"/>
              <a:pathLst>
                <a:path extrusionOk="0" h="5661" w="8479">
                  <a:moveTo>
                    <a:pt x="5050" y="1"/>
                  </a:moveTo>
                  <a:lnTo>
                    <a:pt x="4956" y="24"/>
                  </a:lnTo>
                  <a:lnTo>
                    <a:pt x="4862" y="71"/>
                  </a:lnTo>
                  <a:lnTo>
                    <a:pt x="4204" y="682"/>
                  </a:lnTo>
                  <a:lnTo>
                    <a:pt x="3570" y="1292"/>
                  </a:lnTo>
                  <a:lnTo>
                    <a:pt x="2819" y="2044"/>
                  </a:lnTo>
                  <a:lnTo>
                    <a:pt x="2020" y="2866"/>
                  </a:lnTo>
                  <a:lnTo>
                    <a:pt x="1245" y="3711"/>
                  </a:lnTo>
                  <a:lnTo>
                    <a:pt x="893" y="4134"/>
                  </a:lnTo>
                  <a:lnTo>
                    <a:pt x="564" y="4533"/>
                  </a:lnTo>
                  <a:lnTo>
                    <a:pt x="259" y="4909"/>
                  </a:lnTo>
                  <a:lnTo>
                    <a:pt x="24" y="5285"/>
                  </a:lnTo>
                  <a:lnTo>
                    <a:pt x="1" y="5379"/>
                  </a:lnTo>
                  <a:lnTo>
                    <a:pt x="1" y="5473"/>
                  </a:lnTo>
                  <a:lnTo>
                    <a:pt x="24" y="5566"/>
                  </a:lnTo>
                  <a:lnTo>
                    <a:pt x="95" y="5637"/>
                  </a:lnTo>
                  <a:lnTo>
                    <a:pt x="165" y="5660"/>
                  </a:lnTo>
                  <a:lnTo>
                    <a:pt x="306" y="5660"/>
                  </a:lnTo>
                  <a:lnTo>
                    <a:pt x="353" y="5637"/>
                  </a:lnTo>
                  <a:lnTo>
                    <a:pt x="423" y="5590"/>
                  </a:lnTo>
                  <a:lnTo>
                    <a:pt x="447" y="5543"/>
                  </a:lnTo>
                  <a:lnTo>
                    <a:pt x="658" y="5238"/>
                  </a:lnTo>
                  <a:lnTo>
                    <a:pt x="893" y="4932"/>
                  </a:lnTo>
                  <a:lnTo>
                    <a:pt x="1480" y="4228"/>
                  </a:lnTo>
                  <a:lnTo>
                    <a:pt x="2114" y="3500"/>
                  </a:lnTo>
                  <a:lnTo>
                    <a:pt x="2819" y="2772"/>
                  </a:lnTo>
                  <a:lnTo>
                    <a:pt x="3500" y="2091"/>
                  </a:lnTo>
                  <a:lnTo>
                    <a:pt x="4110" y="1480"/>
                  </a:lnTo>
                  <a:lnTo>
                    <a:pt x="5003" y="611"/>
                  </a:lnTo>
                  <a:lnTo>
                    <a:pt x="5566" y="1269"/>
                  </a:lnTo>
                  <a:lnTo>
                    <a:pt x="5613" y="1316"/>
                  </a:lnTo>
                  <a:lnTo>
                    <a:pt x="5684" y="1363"/>
                  </a:lnTo>
                  <a:lnTo>
                    <a:pt x="6060" y="1504"/>
                  </a:lnTo>
                  <a:lnTo>
                    <a:pt x="6388" y="1692"/>
                  </a:lnTo>
                  <a:lnTo>
                    <a:pt x="6694" y="1879"/>
                  </a:lnTo>
                  <a:lnTo>
                    <a:pt x="6952" y="2091"/>
                  </a:lnTo>
                  <a:lnTo>
                    <a:pt x="7163" y="2302"/>
                  </a:lnTo>
                  <a:lnTo>
                    <a:pt x="7351" y="2514"/>
                  </a:lnTo>
                  <a:lnTo>
                    <a:pt x="7492" y="2725"/>
                  </a:lnTo>
                  <a:lnTo>
                    <a:pt x="7633" y="2960"/>
                  </a:lnTo>
                  <a:lnTo>
                    <a:pt x="7727" y="3148"/>
                  </a:lnTo>
                  <a:lnTo>
                    <a:pt x="7797" y="3335"/>
                  </a:lnTo>
                  <a:lnTo>
                    <a:pt x="7915" y="3664"/>
                  </a:lnTo>
                  <a:lnTo>
                    <a:pt x="7962" y="3899"/>
                  </a:lnTo>
                  <a:lnTo>
                    <a:pt x="7962" y="4017"/>
                  </a:lnTo>
                  <a:lnTo>
                    <a:pt x="7985" y="4110"/>
                  </a:lnTo>
                  <a:lnTo>
                    <a:pt x="8056" y="4181"/>
                  </a:lnTo>
                  <a:lnTo>
                    <a:pt x="8126" y="4228"/>
                  </a:lnTo>
                  <a:lnTo>
                    <a:pt x="8220" y="4251"/>
                  </a:lnTo>
                  <a:lnTo>
                    <a:pt x="8314" y="4228"/>
                  </a:lnTo>
                  <a:lnTo>
                    <a:pt x="8408" y="4157"/>
                  </a:lnTo>
                  <a:lnTo>
                    <a:pt x="8455" y="4087"/>
                  </a:lnTo>
                  <a:lnTo>
                    <a:pt x="8479" y="3993"/>
                  </a:lnTo>
                  <a:lnTo>
                    <a:pt x="8455" y="3852"/>
                  </a:lnTo>
                  <a:lnTo>
                    <a:pt x="8408" y="3594"/>
                  </a:lnTo>
                  <a:lnTo>
                    <a:pt x="8291" y="3218"/>
                  </a:lnTo>
                  <a:lnTo>
                    <a:pt x="8220" y="2983"/>
                  </a:lnTo>
                  <a:lnTo>
                    <a:pt x="8103" y="2748"/>
                  </a:lnTo>
                  <a:lnTo>
                    <a:pt x="7962" y="2514"/>
                  </a:lnTo>
                  <a:lnTo>
                    <a:pt x="7797" y="2255"/>
                  </a:lnTo>
                  <a:lnTo>
                    <a:pt x="7586" y="1997"/>
                  </a:lnTo>
                  <a:lnTo>
                    <a:pt x="7328" y="1762"/>
                  </a:lnTo>
                  <a:lnTo>
                    <a:pt x="7046" y="1527"/>
                  </a:lnTo>
                  <a:lnTo>
                    <a:pt x="6717" y="1292"/>
                  </a:lnTo>
                  <a:lnTo>
                    <a:pt x="6341" y="1081"/>
                  </a:lnTo>
                  <a:lnTo>
                    <a:pt x="5919" y="893"/>
                  </a:lnTo>
                  <a:lnTo>
                    <a:pt x="5238" y="95"/>
                  </a:lnTo>
                  <a:lnTo>
                    <a:pt x="5144" y="24"/>
                  </a:lnTo>
                  <a:lnTo>
                    <a:pt x="5050"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 name="Google Shape;511;p10"/>
          <p:cNvSpPr/>
          <p:nvPr/>
        </p:nvSpPr>
        <p:spPr>
          <a:xfrm flipH="1">
            <a:off x="-1706335" y="3780925"/>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0"/>
          <p:cNvSpPr/>
          <p:nvPr/>
        </p:nvSpPr>
        <p:spPr>
          <a:xfrm>
            <a:off x="177488" y="31629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0"/>
          <p:cNvSpPr/>
          <p:nvPr/>
        </p:nvSpPr>
        <p:spPr>
          <a:xfrm>
            <a:off x="8461688" y="32708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0"/>
          <p:cNvSpPr/>
          <p:nvPr/>
        </p:nvSpPr>
        <p:spPr>
          <a:xfrm>
            <a:off x="8846063" y="6659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0"/>
          <p:cNvSpPr/>
          <p:nvPr/>
        </p:nvSpPr>
        <p:spPr>
          <a:xfrm>
            <a:off x="101613" y="40696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7750" y="365760"/>
            <a:ext cx="7708500" cy="548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000"/>
              <a:buFont typeface="Alfa Slab One"/>
              <a:buNone/>
              <a:defRPr sz="3000">
                <a:solidFill>
                  <a:schemeClr val="dk1"/>
                </a:solidFill>
                <a:latin typeface="Alfa Slab One"/>
                <a:ea typeface="Alfa Slab One"/>
                <a:cs typeface="Alfa Slab One"/>
                <a:sym typeface="Alfa Slab One"/>
              </a:defRPr>
            </a:lvl1pPr>
            <a:lvl2pPr lvl="1"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2pPr>
            <a:lvl3pPr lvl="2"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3pPr>
            <a:lvl4pPr lvl="3"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4pPr>
            <a:lvl5pPr lvl="4"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5pPr>
            <a:lvl6pPr lvl="5"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6pPr>
            <a:lvl7pPr lvl="6"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7pPr>
            <a:lvl8pPr lvl="7"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8pPr>
            <a:lvl9pPr lvl="8"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9pPr>
          </a:lstStyle>
          <a:p/>
        </p:txBody>
      </p:sp>
      <p:sp>
        <p:nvSpPr>
          <p:cNvPr id="7" name="Google Shape;7;p1"/>
          <p:cNvSpPr txBox="1"/>
          <p:nvPr>
            <p:ph idx="1" type="body"/>
          </p:nvPr>
        </p:nvSpPr>
        <p:spPr>
          <a:xfrm>
            <a:off x="692700" y="1351875"/>
            <a:ext cx="7711800" cy="32475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Hind"/>
              <a:buChar char="●"/>
              <a:defRPr>
                <a:solidFill>
                  <a:schemeClr val="dk2"/>
                </a:solidFill>
                <a:latin typeface="Hind"/>
                <a:ea typeface="Hind"/>
                <a:cs typeface="Hind"/>
                <a:sym typeface="Hind"/>
              </a:defRPr>
            </a:lvl1pPr>
            <a:lvl2pPr indent="-317500" lvl="1" marL="914400">
              <a:lnSpc>
                <a:spcPct val="100000"/>
              </a:lnSpc>
              <a:spcBef>
                <a:spcPts val="0"/>
              </a:spcBef>
              <a:spcAft>
                <a:spcPts val="0"/>
              </a:spcAft>
              <a:buClr>
                <a:schemeClr val="dk2"/>
              </a:buClr>
              <a:buSzPts val="1400"/>
              <a:buFont typeface="Hind"/>
              <a:buChar char="○"/>
              <a:defRPr>
                <a:solidFill>
                  <a:schemeClr val="dk2"/>
                </a:solidFill>
                <a:latin typeface="Hind"/>
                <a:ea typeface="Hind"/>
                <a:cs typeface="Hind"/>
                <a:sym typeface="Hind"/>
              </a:defRPr>
            </a:lvl2pPr>
            <a:lvl3pPr indent="-317500" lvl="2" marL="1371600">
              <a:lnSpc>
                <a:spcPct val="100000"/>
              </a:lnSpc>
              <a:spcBef>
                <a:spcPts val="0"/>
              </a:spcBef>
              <a:spcAft>
                <a:spcPts val="0"/>
              </a:spcAft>
              <a:buClr>
                <a:schemeClr val="dk2"/>
              </a:buClr>
              <a:buSzPts val="1400"/>
              <a:buFont typeface="Hind"/>
              <a:buChar char="■"/>
              <a:defRPr>
                <a:solidFill>
                  <a:schemeClr val="dk2"/>
                </a:solidFill>
                <a:latin typeface="Hind"/>
                <a:ea typeface="Hind"/>
                <a:cs typeface="Hind"/>
                <a:sym typeface="Hind"/>
              </a:defRPr>
            </a:lvl3pPr>
            <a:lvl4pPr indent="-317500" lvl="3" marL="1828800">
              <a:lnSpc>
                <a:spcPct val="100000"/>
              </a:lnSpc>
              <a:spcBef>
                <a:spcPts val="0"/>
              </a:spcBef>
              <a:spcAft>
                <a:spcPts val="0"/>
              </a:spcAft>
              <a:buClr>
                <a:schemeClr val="dk2"/>
              </a:buClr>
              <a:buSzPts val="1400"/>
              <a:buFont typeface="Hind"/>
              <a:buChar char="●"/>
              <a:defRPr>
                <a:solidFill>
                  <a:schemeClr val="dk2"/>
                </a:solidFill>
                <a:latin typeface="Hind"/>
                <a:ea typeface="Hind"/>
                <a:cs typeface="Hind"/>
                <a:sym typeface="Hind"/>
              </a:defRPr>
            </a:lvl4pPr>
            <a:lvl5pPr indent="-317500" lvl="4" marL="2286000">
              <a:lnSpc>
                <a:spcPct val="100000"/>
              </a:lnSpc>
              <a:spcBef>
                <a:spcPts val="0"/>
              </a:spcBef>
              <a:spcAft>
                <a:spcPts val="0"/>
              </a:spcAft>
              <a:buClr>
                <a:schemeClr val="dk2"/>
              </a:buClr>
              <a:buSzPts val="1400"/>
              <a:buFont typeface="Hind"/>
              <a:buChar char="○"/>
              <a:defRPr>
                <a:solidFill>
                  <a:schemeClr val="dk2"/>
                </a:solidFill>
                <a:latin typeface="Hind"/>
                <a:ea typeface="Hind"/>
                <a:cs typeface="Hind"/>
                <a:sym typeface="Hind"/>
              </a:defRPr>
            </a:lvl5pPr>
            <a:lvl6pPr indent="-317500" lvl="5" marL="2743200">
              <a:lnSpc>
                <a:spcPct val="100000"/>
              </a:lnSpc>
              <a:spcBef>
                <a:spcPts val="0"/>
              </a:spcBef>
              <a:spcAft>
                <a:spcPts val="0"/>
              </a:spcAft>
              <a:buClr>
                <a:schemeClr val="dk2"/>
              </a:buClr>
              <a:buSzPts val="1400"/>
              <a:buFont typeface="Hind"/>
              <a:buChar char="■"/>
              <a:defRPr>
                <a:solidFill>
                  <a:schemeClr val="dk2"/>
                </a:solidFill>
                <a:latin typeface="Hind"/>
                <a:ea typeface="Hind"/>
                <a:cs typeface="Hind"/>
                <a:sym typeface="Hind"/>
              </a:defRPr>
            </a:lvl6pPr>
            <a:lvl7pPr indent="-317500" lvl="6" marL="3200400">
              <a:lnSpc>
                <a:spcPct val="100000"/>
              </a:lnSpc>
              <a:spcBef>
                <a:spcPts val="0"/>
              </a:spcBef>
              <a:spcAft>
                <a:spcPts val="0"/>
              </a:spcAft>
              <a:buClr>
                <a:schemeClr val="dk2"/>
              </a:buClr>
              <a:buSzPts val="1400"/>
              <a:buFont typeface="Hind"/>
              <a:buChar char="●"/>
              <a:defRPr>
                <a:solidFill>
                  <a:schemeClr val="dk2"/>
                </a:solidFill>
                <a:latin typeface="Hind"/>
                <a:ea typeface="Hind"/>
                <a:cs typeface="Hind"/>
                <a:sym typeface="Hind"/>
              </a:defRPr>
            </a:lvl7pPr>
            <a:lvl8pPr indent="-317500" lvl="7" marL="3657600">
              <a:lnSpc>
                <a:spcPct val="100000"/>
              </a:lnSpc>
              <a:spcBef>
                <a:spcPts val="0"/>
              </a:spcBef>
              <a:spcAft>
                <a:spcPts val="0"/>
              </a:spcAft>
              <a:buClr>
                <a:schemeClr val="dk2"/>
              </a:buClr>
              <a:buSzPts val="1400"/>
              <a:buFont typeface="Hind"/>
              <a:buChar char="○"/>
              <a:defRPr>
                <a:solidFill>
                  <a:schemeClr val="dk2"/>
                </a:solidFill>
                <a:latin typeface="Hind"/>
                <a:ea typeface="Hind"/>
                <a:cs typeface="Hind"/>
                <a:sym typeface="Hind"/>
              </a:defRPr>
            </a:lvl8pPr>
            <a:lvl9pPr indent="-317500" lvl="8" marL="4114800">
              <a:lnSpc>
                <a:spcPct val="100000"/>
              </a:lnSpc>
              <a:spcBef>
                <a:spcPts val="0"/>
              </a:spcBef>
              <a:spcAft>
                <a:spcPts val="0"/>
              </a:spcAft>
              <a:buClr>
                <a:schemeClr val="dk2"/>
              </a:buClr>
              <a:buSzPts val="1400"/>
              <a:buFont typeface="Hind"/>
              <a:buChar char="■"/>
              <a:defRPr>
                <a:solidFill>
                  <a:schemeClr val="dk2"/>
                </a:solidFill>
                <a:latin typeface="Hind"/>
                <a:ea typeface="Hind"/>
                <a:cs typeface="Hind"/>
                <a:sym typeface="Hi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202" name="Shape 1202"/>
        <p:cNvGrpSpPr/>
        <p:nvPr/>
      </p:nvGrpSpPr>
      <p:grpSpPr>
        <a:xfrm>
          <a:off x="0" y="0"/>
          <a:ext cx="0" cy="0"/>
          <a:chOff x="0" y="0"/>
          <a:chExt cx="0" cy="0"/>
        </a:xfrm>
      </p:grpSpPr>
      <p:sp>
        <p:nvSpPr>
          <p:cNvPr id="1203" name="Google Shape;1203;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204" name="Google Shape;1204;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jpg"/><Relationship Id="rId4" Type="http://schemas.openxmlformats.org/officeDocument/2006/relationships/image" Target="../media/image9.jpg"/><Relationship Id="rId5"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fePLI951pViEuCaGLgsjWKg2PZa-m0FOceCYB8XKqz0/copy" TargetMode="External"/><Relationship Id="rId5"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hyperlink" Target="https://www.freepik.com/?utm_source=slidesgo_template&amp;utm_medium=referral-link&amp;utm_campaign=promo-slide&amp;utm_term=slidesgo&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 Id="rId17" Type="http://schemas.openxmlformats.org/officeDocument/2006/relationships/hyperlink" Target="https://bit.ly/3A1uf1Q" TargetMode="External"/><Relationship Id="rId16" Type="http://schemas.openxmlformats.org/officeDocument/2006/relationships/hyperlink" Target="https://www.videvo.net/?utm_source=slidesgo_template&amp;utm_medium=referral-link&amp;utm_campaign=sg_resources&amp;utm_content=videvo" TargetMode="External"/><Relationship Id="rId5" Type="http://schemas.openxmlformats.org/officeDocument/2006/relationships/slide" Target="/ppt/slides/slide22.xml"/><Relationship Id="rId19" Type="http://schemas.openxmlformats.org/officeDocument/2006/relationships/hyperlink" Target="http://bit.ly/33VAFh3" TargetMode="External"/><Relationship Id="rId6" Type="http://schemas.openxmlformats.org/officeDocument/2006/relationships/slide" Target="/ppt/slides/slide22.xml"/><Relationship Id="rId18" Type="http://schemas.openxmlformats.org/officeDocument/2006/relationships/hyperlink" Target="http://bit.ly/30B07Gq"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hyperlink" Target="https://www.freepik.com/free-vector/set-de-elementos-de-derecho-y-justicia_2267541.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 Id="rId3" Type="http://schemas.openxmlformats.org/officeDocument/2006/relationships/hyperlink" Target="https://www.freepik.com/free-vector/flat-illustration-lawyers-day-spanish_21530421.htm/?utm_source=slidesgo_template&amp;utm_medium=referral-link&amp;utm_campaign=sg_resources&amp;utm_content=freepik" TargetMode="External"/><Relationship Id="rId4" Type="http://schemas.openxmlformats.org/officeDocument/2006/relationships/hyperlink" Target="https://www.freepik.com/free-vector/flat-lawyers-day-landing-page-template_21530428.htm/?utm_source=slidesgo_template&amp;utm_medium=referral-link&amp;utm_campaign=sg_resources&amp;utm_content=freepik" TargetMode="External"/><Relationship Id="rId9" Type="http://schemas.openxmlformats.org/officeDocument/2006/relationships/hyperlink" Target="https://www.flaticon.com/packs/law-and-justice-4?word=law/?utm_source=slidesgo_template&amp;utm_medium=referral-link&amp;utm_campaign=sg_resources&amp;utm_content=flaticon" TargetMode="External"/><Relationship Id="rId5" Type="http://schemas.openxmlformats.org/officeDocument/2006/relationships/hyperlink" Target="https://www.freepik.com/free-vector/flat-lawyers-day-illustration_21530439.htm/?utm_source=slidesgo_template&amp;utm_medium=referral-link&amp;utm_campaign=sg_resources&amp;utm_content=freepik" TargetMode="External"/><Relationship Id="rId6" Type="http://schemas.openxmlformats.org/officeDocument/2006/relationships/hyperlink" Target="https://www.freepik.com/free-vector/flat-lawyers-day-background_21530434.htm/?utm_source=slidesgo_template&amp;utm_medium=referral-link&amp;utm_campaign=sg_resources&amp;utm_content=freepik" TargetMode="External"/><Relationship Id="rId7" Type="http://schemas.openxmlformats.org/officeDocument/2006/relationships/hyperlink" Target="https://www.freepik.com/free-photo/top-view-career-guidance-items-judges_27641810.htm/?utm_source=slidesgo_template&amp;utm_medium=referral-link&amp;utm_campaign=sg_resources&amp;utm_content=freepik" TargetMode="External"/><Relationship Id="rId8" Type="http://schemas.openxmlformats.org/officeDocument/2006/relationships/hyperlink" Target="https://www.freepik.com/free-photo/mature-lawyer-turning-pages-law-book-courtroom_3105631.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fonts.google.com/specimen/Alfa+Slab+One" TargetMode="External"/><Relationship Id="rId4" Type="http://schemas.openxmlformats.org/officeDocument/2006/relationships/hyperlink" Target="https://fonts.google.com/specimen/Hind"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7.png"/><Relationship Id="rId14" Type="http://schemas.openxmlformats.org/officeDocument/2006/relationships/image" Target="../media/image10.png"/><Relationship Id="rId17" Type="http://schemas.openxmlformats.org/officeDocument/2006/relationships/image" Target="../media/image5.png"/><Relationship Id="rId16" Type="http://schemas.openxmlformats.org/officeDocument/2006/relationships/image" Target="../media/image6.png"/><Relationship Id="rId5"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1" name="Shape 1211"/>
        <p:cNvGrpSpPr/>
        <p:nvPr/>
      </p:nvGrpSpPr>
      <p:grpSpPr>
        <a:xfrm>
          <a:off x="0" y="0"/>
          <a:ext cx="0" cy="0"/>
          <a:chOff x="0" y="0"/>
          <a:chExt cx="0" cy="0"/>
        </a:xfrm>
      </p:grpSpPr>
      <p:sp>
        <p:nvSpPr>
          <p:cNvPr id="1212" name="Google Shape;1212;p27"/>
          <p:cNvSpPr/>
          <p:nvPr/>
        </p:nvSpPr>
        <p:spPr>
          <a:xfrm>
            <a:off x="2396365" y="408600"/>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 name="Google Shape;1213;p27"/>
          <p:cNvGrpSpPr/>
          <p:nvPr/>
        </p:nvGrpSpPr>
        <p:grpSpPr>
          <a:xfrm>
            <a:off x="3120213" y="3724400"/>
            <a:ext cx="2847475" cy="960750"/>
            <a:chOff x="3178100" y="6174825"/>
            <a:chExt cx="2847475" cy="960750"/>
          </a:xfrm>
        </p:grpSpPr>
        <p:sp>
          <p:nvSpPr>
            <p:cNvPr id="1214" name="Google Shape;1214;p27"/>
            <p:cNvSpPr/>
            <p:nvPr/>
          </p:nvSpPr>
          <p:spPr>
            <a:xfrm>
              <a:off x="3178100" y="6987975"/>
              <a:ext cx="27696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7"/>
            <p:cNvSpPr/>
            <p:nvPr/>
          </p:nvSpPr>
          <p:spPr>
            <a:xfrm>
              <a:off x="4826700" y="6514750"/>
              <a:ext cx="1198875" cy="552500"/>
            </a:xfrm>
            <a:custGeom>
              <a:rect b="b" l="l" r="r" t="t"/>
              <a:pathLst>
                <a:path extrusionOk="0" h="22100" w="47955">
                  <a:moveTo>
                    <a:pt x="17590" y="1"/>
                  </a:moveTo>
                  <a:lnTo>
                    <a:pt x="17284" y="940"/>
                  </a:lnTo>
                  <a:lnTo>
                    <a:pt x="16885" y="2044"/>
                  </a:lnTo>
                  <a:lnTo>
                    <a:pt x="16369" y="3453"/>
                  </a:lnTo>
                  <a:lnTo>
                    <a:pt x="15688" y="5120"/>
                  </a:lnTo>
                  <a:lnTo>
                    <a:pt x="15312" y="6036"/>
                  </a:lnTo>
                  <a:lnTo>
                    <a:pt x="14889" y="6999"/>
                  </a:lnTo>
                  <a:lnTo>
                    <a:pt x="14419" y="7985"/>
                  </a:lnTo>
                  <a:lnTo>
                    <a:pt x="13926" y="8995"/>
                  </a:lnTo>
                  <a:lnTo>
                    <a:pt x="13410" y="10005"/>
                  </a:lnTo>
                  <a:lnTo>
                    <a:pt x="12846" y="11038"/>
                  </a:lnTo>
                  <a:lnTo>
                    <a:pt x="12259" y="12071"/>
                  </a:lnTo>
                  <a:lnTo>
                    <a:pt x="11648" y="13105"/>
                  </a:lnTo>
                  <a:lnTo>
                    <a:pt x="10991" y="14115"/>
                  </a:lnTo>
                  <a:lnTo>
                    <a:pt x="10333" y="15101"/>
                  </a:lnTo>
                  <a:lnTo>
                    <a:pt x="9605" y="16064"/>
                  </a:lnTo>
                  <a:lnTo>
                    <a:pt x="8877" y="16956"/>
                  </a:lnTo>
                  <a:lnTo>
                    <a:pt x="8501" y="17402"/>
                  </a:lnTo>
                  <a:lnTo>
                    <a:pt x="8102" y="17825"/>
                  </a:lnTo>
                  <a:lnTo>
                    <a:pt x="7726" y="18248"/>
                  </a:lnTo>
                  <a:lnTo>
                    <a:pt x="7304" y="18647"/>
                  </a:lnTo>
                  <a:lnTo>
                    <a:pt x="6904" y="19023"/>
                  </a:lnTo>
                  <a:lnTo>
                    <a:pt x="6482" y="19375"/>
                  </a:lnTo>
                  <a:lnTo>
                    <a:pt x="6059" y="19727"/>
                  </a:lnTo>
                  <a:lnTo>
                    <a:pt x="5636" y="20056"/>
                  </a:lnTo>
                  <a:lnTo>
                    <a:pt x="5214" y="20361"/>
                  </a:lnTo>
                  <a:lnTo>
                    <a:pt x="4767" y="20643"/>
                  </a:lnTo>
                  <a:lnTo>
                    <a:pt x="4321" y="20902"/>
                  </a:lnTo>
                  <a:lnTo>
                    <a:pt x="3851" y="21136"/>
                  </a:lnTo>
                  <a:lnTo>
                    <a:pt x="3405" y="21348"/>
                  </a:lnTo>
                  <a:lnTo>
                    <a:pt x="2936" y="21536"/>
                  </a:lnTo>
                  <a:lnTo>
                    <a:pt x="2466" y="21700"/>
                  </a:lnTo>
                  <a:lnTo>
                    <a:pt x="1973" y="21841"/>
                  </a:lnTo>
                  <a:lnTo>
                    <a:pt x="1480" y="21958"/>
                  </a:lnTo>
                  <a:lnTo>
                    <a:pt x="986" y="22029"/>
                  </a:lnTo>
                  <a:lnTo>
                    <a:pt x="493" y="22076"/>
                  </a:lnTo>
                  <a:lnTo>
                    <a:pt x="0" y="22099"/>
                  </a:lnTo>
                  <a:lnTo>
                    <a:pt x="30365" y="22099"/>
                  </a:lnTo>
                  <a:lnTo>
                    <a:pt x="30858" y="22076"/>
                  </a:lnTo>
                  <a:lnTo>
                    <a:pt x="31351" y="22029"/>
                  </a:lnTo>
                  <a:lnTo>
                    <a:pt x="31845" y="21958"/>
                  </a:lnTo>
                  <a:lnTo>
                    <a:pt x="32338" y="21841"/>
                  </a:lnTo>
                  <a:lnTo>
                    <a:pt x="32808" y="21700"/>
                  </a:lnTo>
                  <a:lnTo>
                    <a:pt x="33301" y="21536"/>
                  </a:lnTo>
                  <a:lnTo>
                    <a:pt x="33770" y="21348"/>
                  </a:lnTo>
                  <a:lnTo>
                    <a:pt x="34217" y="21136"/>
                  </a:lnTo>
                  <a:lnTo>
                    <a:pt x="34686" y="20902"/>
                  </a:lnTo>
                  <a:lnTo>
                    <a:pt x="35132" y="20643"/>
                  </a:lnTo>
                  <a:lnTo>
                    <a:pt x="35579" y="20361"/>
                  </a:lnTo>
                  <a:lnTo>
                    <a:pt x="36001" y="20056"/>
                  </a:lnTo>
                  <a:lnTo>
                    <a:pt x="36424" y="19727"/>
                  </a:lnTo>
                  <a:lnTo>
                    <a:pt x="36847" y="19375"/>
                  </a:lnTo>
                  <a:lnTo>
                    <a:pt x="37270" y="19023"/>
                  </a:lnTo>
                  <a:lnTo>
                    <a:pt x="37669" y="18647"/>
                  </a:lnTo>
                  <a:lnTo>
                    <a:pt x="38068" y="18248"/>
                  </a:lnTo>
                  <a:lnTo>
                    <a:pt x="38467" y="17825"/>
                  </a:lnTo>
                  <a:lnTo>
                    <a:pt x="38866" y="17402"/>
                  </a:lnTo>
                  <a:lnTo>
                    <a:pt x="39242" y="16956"/>
                  </a:lnTo>
                  <a:lnTo>
                    <a:pt x="39970" y="16064"/>
                  </a:lnTo>
                  <a:lnTo>
                    <a:pt x="40675" y="15101"/>
                  </a:lnTo>
                  <a:lnTo>
                    <a:pt x="41356" y="14115"/>
                  </a:lnTo>
                  <a:lnTo>
                    <a:pt x="42013" y="13105"/>
                  </a:lnTo>
                  <a:lnTo>
                    <a:pt x="42624" y="12071"/>
                  </a:lnTo>
                  <a:lnTo>
                    <a:pt x="43211" y="11038"/>
                  </a:lnTo>
                  <a:lnTo>
                    <a:pt x="43775" y="10005"/>
                  </a:lnTo>
                  <a:lnTo>
                    <a:pt x="44291" y="8995"/>
                  </a:lnTo>
                  <a:lnTo>
                    <a:pt x="44784" y="7985"/>
                  </a:lnTo>
                  <a:lnTo>
                    <a:pt x="45231" y="6999"/>
                  </a:lnTo>
                  <a:lnTo>
                    <a:pt x="45653" y="6036"/>
                  </a:lnTo>
                  <a:lnTo>
                    <a:pt x="46053" y="5120"/>
                  </a:lnTo>
                  <a:lnTo>
                    <a:pt x="46734" y="3453"/>
                  </a:lnTo>
                  <a:lnTo>
                    <a:pt x="47250" y="2044"/>
                  </a:lnTo>
                  <a:lnTo>
                    <a:pt x="47626" y="940"/>
                  </a:lnTo>
                  <a:lnTo>
                    <a:pt x="47955" y="1"/>
                  </a:lnTo>
                  <a:lnTo>
                    <a:pt x="45912" y="165"/>
                  </a:lnTo>
                  <a:lnTo>
                    <a:pt x="43892" y="306"/>
                  </a:lnTo>
                  <a:lnTo>
                    <a:pt x="41872" y="423"/>
                  </a:lnTo>
                  <a:lnTo>
                    <a:pt x="39900" y="541"/>
                  </a:lnTo>
                  <a:lnTo>
                    <a:pt x="37927" y="611"/>
                  </a:lnTo>
                  <a:lnTo>
                    <a:pt x="36001" y="658"/>
                  </a:lnTo>
                  <a:lnTo>
                    <a:pt x="34076" y="682"/>
                  </a:lnTo>
                  <a:lnTo>
                    <a:pt x="32173" y="705"/>
                  </a:lnTo>
                  <a:lnTo>
                    <a:pt x="30271" y="682"/>
                  </a:lnTo>
                  <a:lnTo>
                    <a:pt x="28416" y="658"/>
                  </a:lnTo>
                  <a:lnTo>
                    <a:pt x="26561" y="588"/>
                  </a:lnTo>
                  <a:lnTo>
                    <a:pt x="24729" y="517"/>
                  </a:lnTo>
                  <a:lnTo>
                    <a:pt x="22921" y="423"/>
                  </a:lnTo>
                  <a:lnTo>
                    <a:pt x="21136" y="306"/>
                  </a:lnTo>
                  <a:lnTo>
                    <a:pt x="19351" y="165"/>
                  </a:lnTo>
                  <a:lnTo>
                    <a:pt x="175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7"/>
            <p:cNvSpPr/>
            <p:nvPr/>
          </p:nvSpPr>
          <p:spPr>
            <a:xfrm>
              <a:off x="5309300" y="6579925"/>
              <a:ext cx="590650" cy="16450"/>
            </a:xfrm>
            <a:custGeom>
              <a:rect b="b" l="l" r="r" t="t"/>
              <a:pathLst>
                <a:path extrusionOk="0" h="658" w="23626">
                  <a:moveTo>
                    <a:pt x="235" y="0"/>
                  </a:moveTo>
                  <a:lnTo>
                    <a:pt x="141" y="24"/>
                  </a:lnTo>
                  <a:lnTo>
                    <a:pt x="71" y="94"/>
                  </a:lnTo>
                  <a:lnTo>
                    <a:pt x="24" y="165"/>
                  </a:lnTo>
                  <a:lnTo>
                    <a:pt x="0" y="259"/>
                  </a:lnTo>
                  <a:lnTo>
                    <a:pt x="24" y="376"/>
                  </a:lnTo>
                  <a:lnTo>
                    <a:pt x="71" y="446"/>
                  </a:lnTo>
                  <a:lnTo>
                    <a:pt x="141" y="517"/>
                  </a:lnTo>
                  <a:lnTo>
                    <a:pt x="235" y="540"/>
                  </a:lnTo>
                  <a:lnTo>
                    <a:pt x="18294" y="634"/>
                  </a:lnTo>
                  <a:lnTo>
                    <a:pt x="23414" y="658"/>
                  </a:lnTo>
                  <a:lnTo>
                    <a:pt x="23508" y="634"/>
                  </a:lnTo>
                  <a:lnTo>
                    <a:pt x="23578" y="587"/>
                  </a:lnTo>
                  <a:lnTo>
                    <a:pt x="23625" y="493"/>
                  </a:lnTo>
                  <a:lnTo>
                    <a:pt x="23625" y="400"/>
                  </a:lnTo>
                  <a:lnTo>
                    <a:pt x="23625" y="306"/>
                  </a:lnTo>
                  <a:lnTo>
                    <a:pt x="23578" y="212"/>
                  </a:lnTo>
                  <a:lnTo>
                    <a:pt x="23508" y="165"/>
                  </a:lnTo>
                  <a:lnTo>
                    <a:pt x="23414" y="141"/>
                  </a:lnTo>
                  <a:lnTo>
                    <a:pt x="5331"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7"/>
            <p:cNvSpPr/>
            <p:nvPr/>
          </p:nvSpPr>
          <p:spPr>
            <a:xfrm>
              <a:off x="5291100" y="6641575"/>
              <a:ext cx="508450" cy="13525"/>
            </a:xfrm>
            <a:custGeom>
              <a:rect b="b" l="l" r="r" t="t"/>
              <a:pathLst>
                <a:path extrusionOk="0" h="541" w="20338">
                  <a:moveTo>
                    <a:pt x="235" y="0"/>
                  </a:moveTo>
                  <a:lnTo>
                    <a:pt x="141" y="24"/>
                  </a:lnTo>
                  <a:lnTo>
                    <a:pt x="47" y="94"/>
                  </a:lnTo>
                  <a:lnTo>
                    <a:pt x="24" y="165"/>
                  </a:lnTo>
                  <a:lnTo>
                    <a:pt x="0" y="258"/>
                  </a:lnTo>
                  <a:lnTo>
                    <a:pt x="24" y="376"/>
                  </a:lnTo>
                  <a:lnTo>
                    <a:pt x="47" y="446"/>
                  </a:lnTo>
                  <a:lnTo>
                    <a:pt x="141" y="517"/>
                  </a:lnTo>
                  <a:lnTo>
                    <a:pt x="235" y="540"/>
                  </a:lnTo>
                  <a:lnTo>
                    <a:pt x="20103" y="540"/>
                  </a:lnTo>
                  <a:lnTo>
                    <a:pt x="20220" y="517"/>
                  </a:lnTo>
                  <a:lnTo>
                    <a:pt x="20290" y="446"/>
                  </a:lnTo>
                  <a:lnTo>
                    <a:pt x="20337" y="376"/>
                  </a:lnTo>
                  <a:lnTo>
                    <a:pt x="20337" y="258"/>
                  </a:lnTo>
                  <a:lnTo>
                    <a:pt x="20337" y="165"/>
                  </a:lnTo>
                  <a:lnTo>
                    <a:pt x="20290" y="94"/>
                  </a:lnTo>
                  <a:lnTo>
                    <a:pt x="20220" y="24"/>
                  </a:lnTo>
                  <a:lnTo>
                    <a:pt x="201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7"/>
            <p:cNvSpPr/>
            <p:nvPr/>
          </p:nvSpPr>
          <p:spPr>
            <a:xfrm>
              <a:off x="5275825" y="6702625"/>
              <a:ext cx="455025" cy="14125"/>
            </a:xfrm>
            <a:custGeom>
              <a:rect b="b" l="l" r="r" t="t"/>
              <a:pathLst>
                <a:path extrusionOk="0" h="565" w="18201">
                  <a:moveTo>
                    <a:pt x="235" y="1"/>
                  </a:moveTo>
                  <a:lnTo>
                    <a:pt x="141" y="24"/>
                  </a:lnTo>
                  <a:lnTo>
                    <a:pt x="71" y="94"/>
                  </a:lnTo>
                  <a:lnTo>
                    <a:pt x="24" y="165"/>
                  </a:lnTo>
                  <a:lnTo>
                    <a:pt x="0" y="259"/>
                  </a:lnTo>
                  <a:lnTo>
                    <a:pt x="24" y="376"/>
                  </a:lnTo>
                  <a:lnTo>
                    <a:pt x="71" y="447"/>
                  </a:lnTo>
                  <a:lnTo>
                    <a:pt x="141" y="517"/>
                  </a:lnTo>
                  <a:lnTo>
                    <a:pt x="235" y="541"/>
                  </a:lnTo>
                  <a:lnTo>
                    <a:pt x="14021" y="564"/>
                  </a:lnTo>
                  <a:lnTo>
                    <a:pt x="17966" y="564"/>
                  </a:lnTo>
                  <a:lnTo>
                    <a:pt x="18083" y="541"/>
                  </a:lnTo>
                  <a:lnTo>
                    <a:pt x="18154" y="494"/>
                  </a:lnTo>
                  <a:lnTo>
                    <a:pt x="18201" y="400"/>
                  </a:lnTo>
                  <a:lnTo>
                    <a:pt x="18201" y="306"/>
                  </a:lnTo>
                  <a:lnTo>
                    <a:pt x="18201" y="212"/>
                  </a:lnTo>
                  <a:lnTo>
                    <a:pt x="18154" y="141"/>
                  </a:lnTo>
                  <a:lnTo>
                    <a:pt x="18083" y="71"/>
                  </a:lnTo>
                  <a:lnTo>
                    <a:pt x="17966" y="47"/>
                  </a:lnTo>
                  <a:lnTo>
                    <a:pt x="4181" y="24"/>
                  </a:lnTo>
                  <a:lnTo>
                    <a:pt x="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7"/>
            <p:cNvSpPr/>
            <p:nvPr/>
          </p:nvSpPr>
          <p:spPr>
            <a:xfrm>
              <a:off x="5251750" y="6768975"/>
              <a:ext cx="366375" cy="14100"/>
            </a:xfrm>
            <a:custGeom>
              <a:rect b="b" l="l" r="r" t="t"/>
              <a:pathLst>
                <a:path extrusionOk="0" h="564" w="14655">
                  <a:moveTo>
                    <a:pt x="212" y="0"/>
                  </a:moveTo>
                  <a:lnTo>
                    <a:pt x="118" y="24"/>
                  </a:lnTo>
                  <a:lnTo>
                    <a:pt x="48" y="71"/>
                  </a:lnTo>
                  <a:lnTo>
                    <a:pt x="1" y="165"/>
                  </a:lnTo>
                  <a:lnTo>
                    <a:pt x="1" y="259"/>
                  </a:lnTo>
                  <a:lnTo>
                    <a:pt x="1" y="352"/>
                  </a:lnTo>
                  <a:lnTo>
                    <a:pt x="48" y="423"/>
                  </a:lnTo>
                  <a:lnTo>
                    <a:pt x="118" y="493"/>
                  </a:lnTo>
                  <a:lnTo>
                    <a:pt x="212" y="517"/>
                  </a:lnTo>
                  <a:lnTo>
                    <a:pt x="14420" y="564"/>
                  </a:lnTo>
                  <a:lnTo>
                    <a:pt x="14537" y="540"/>
                  </a:lnTo>
                  <a:lnTo>
                    <a:pt x="14608" y="470"/>
                  </a:lnTo>
                  <a:lnTo>
                    <a:pt x="14655" y="376"/>
                  </a:lnTo>
                  <a:lnTo>
                    <a:pt x="14655" y="282"/>
                  </a:lnTo>
                  <a:lnTo>
                    <a:pt x="14655" y="188"/>
                  </a:lnTo>
                  <a:lnTo>
                    <a:pt x="14608" y="118"/>
                  </a:lnTo>
                  <a:lnTo>
                    <a:pt x="14537" y="47"/>
                  </a:lnTo>
                  <a:lnTo>
                    <a:pt x="14420" y="24"/>
                  </a:lnTo>
                  <a:lnTo>
                    <a:pt x="2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7"/>
            <p:cNvSpPr/>
            <p:nvPr/>
          </p:nvSpPr>
          <p:spPr>
            <a:xfrm>
              <a:off x="5225325" y="6826500"/>
              <a:ext cx="537825" cy="17050"/>
            </a:xfrm>
            <a:custGeom>
              <a:rect b="b" l="l" r="r" t="t"/>
              <a:pathLst>
                <a:path extrusionOk="0" h="682" w="21513">
                  <a:moveTo>
                    <a:pt x="236" y="1"/>
                  </a:moveTo>
                  <a:lnTo>
                    <a:pt x="142" y="24"/>
                  </a:lnTo>
                  <a:lnTo>
                    <a:pt x="71" y="95"/>
                  </a:lnTo>
                  <a:lnTo>
                    <a:pt x="24" y="165"/>
                  </a:lnTo>
                  <a:lnTo>
                    <a:pt x="1" y="259"/>
                  </a:lnTo>
                  <a:lnTo>
                    <a:pt x="24" y="353"/>
                  </a:lnTo>
                  <a:lnTo>
                    <a:pt x="71" y="447"/>
                  </a:lnTo>
                  <a:lnTo>
                    <a:pt x="142" y="517"/>
                  </a:lnTo>
                  <a:lnTo>
                    <a:pt x="236" y="541"/>
                  </a:lnTo>
                  <a:lnTo>
                    <a:pt x="16651" y="658"/>
                  </a:lnTo>
                  <a:lnTo>
                    <a:pt x="21278" y="682"/>
                  </a:lnTo>
                  <a:lnTo>
                    <a:pt x="21371" y="658"/>
                  </a:lnTo>
                  <a:lnTo>
                    <a:pt x="21442" y="588"/>
                  </a:lnTo>
                  <a:lnTo>
                    <a:pt x="21489" y="517"/>
                  </a:lnTo>
                  <a:lnTo>
                    <a:pt x="21512" y="423"/>
                  </a:lnTo>
                  <a:lnTo>
                    <a:pt x="21489" y="329"/>
                  </a:lnTo>
                  <a:lnTo>
                    <a:pt x="21442" y="236"/>
                  </a:lnTo>
                  <a:lnTo>
                    <a:pt x="21371" y="189"/>
                  </a:lnTo>
                  <a:lnTo>
                    <a:pt x="21278" y="165"/>
                  </a:lnTo>
                  <a:lnTo>
                    <a:pt x="486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7"/>
            <p:cNvSpPr/>
            <p:nvPr/>
          </p:nvSpPr>
          <p:spPr>
            <a:xfrm>
              <a:off x="5193625" y="6882275"/>
              <a:ext cx="409250" cy="18225"/>
            </a:xfrm>
            <a:custGeom>
              <a:rect b="b" l="l" r="r" t="t"/>
              <a:pathLst>
                <a:path extrusionOk="0" h="729" w="16370">
                  <a:moveTo>
                    <a:pt x="236" y="1"/>
                  </a:moveTo>
                  <a:lnTo>
                    <a:pt x="118" y="24"/>
                  </a:lnTo>
                  <a:lnTo>
                    <a:pt x="48" y="71"/>
                  </a:lnTo>
                  <a:lnTo>
                    <a:pt x="1" y="165"/>
                  </a:lnTo>
                  <a:lnTo>
                    <a:pt x="1" y="259"/>
                  </a:lnTo>
                  <a:lnTo>
                    <a:pt x="1" y="353"/>
                  </a:lnTo>
                  <a:lnTo>
                    <a:pt x="48" y="447"/>
                  </a:lnTo>
                  <a:lnTo>
                    <a:pt x="118" y="494"/>
                  </a:lnTo>
                  <a:lnTo>
                    <a:pt x="236" y="517"/>
                  </a:lnTo>
                  <a:lnTo>
                    <a:pt x="12588" y="682"/>
                  </a:lnTo>
                  <a:lnTo>
                    <a:pt x="16134" y="729"/>
                  </a:lnTo>
                  <a:lnTo>
                    <a:pt x="16252" y="705"/>
                  </a:lnTo>
                  <a:lnTo>
                    <a:pt x="16322" y="635"/>
                  </a:lnTo>
                  <a:lnTo>
                    <a:pt x="16369" y="564"/>
                  </a:lnTo>
                  <a:lnTo>
                    <a:pt x="16369" y="470"/>
                  </a:lnTo>
                  <a:lnTo>
                    <a:pt x="16369" y="353"/>
                  </a:lnTo>
                  <a:lnTo>
                    <a:pt x="16322" y="283"/>
                  </a:lnTo>
                  <a:lnTo>
                    <a:pt x="16252" y="212"/>
                  </a:lnTo>
                  <a:lnTo>
                    <a:pt x="16134" y="189"/>
                  </a:lnTo>
                  <a:lnTo>
                    <a:pt x="378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7"/>
            <p:cNvSpPr/>
            <p:nvPr/>
          </p:nvSpPr>
          <p:spPr>
            <a:xfrm>
              <a:off x="5161350" y="6935125"/>
              <a:ext cx="502575" cy="18225"/>
            </a:xfrm>
            <a:custGeom>
              <a:rect b="b" l="l" r="r" t="t"/>
              <a:pathLst>
                <a:path extrusionOk="0" h="729" w="20103">
                  <a:moveTo>
                    <a:pt x="235" y="0"/>
                  </a:moveTo>
                  <a:lnTo>
                    <a:pt x="141" y="24"/>
                  </a:lnTo>
                  <a:lnTo>
                    <a:pt x="71" y="94"/>
                  </a:lnTo>
                  <a:lnTo>
                    <a:pt x="24" y="165"/>
                  </a:lnTo>
                  <a:lnTo>
                    <a:pt x="0" y="259"/>
                  </a:lnTo>
                  <a:lnTo>
                    <a:pt x="24" y="376"/>
                  </a:lnTo>
                  <a:lnTo>
                    <a:pt x="71" y="446"/>
                  </a:lnTo>
                  <a:lnTo>
                    <a:pt x="141" y="517"/>
                  </a:lnTo>
                  <a:lnTo>
                    <a:pt x="235" y="540"/>
                  </a:lnTo>
                  <a:lnTo>
                    <a:pt x="15547" y="681"/>
                  </a:lnTo>
                  <a:lnTo>
                    <a:pt x="19868" y="728"/>
                  </a:lnTo>
                  <a:lnTo>
                    <a:pt x="19985" y="705"/>
                  </a:lnTo>
                  <a:lnTo>
                    <a:pt x="20056" y="658"/>
                  </a:lnTo>
                  <a:lnTo>
                    <a:pt x="20079" y="564"/>
                  </a:lnTo>
                  <a:lnTo>
                    <a:pt x="20103" y="470"/>
                  </a:lnTo>
                  <a:lnTo>
                    <a:pt x="20079" y="376"/>
                  </a:lnTo>
                  <a:lnTo>
                    <a:pt x="20056" y="282"/>
                  </a:lnTo>
                  <a:lnTo>
                    <a:pt x="19985" y="235"/>
                  </a:lnTo>
                  <a:lnTo>
                    <a:pt x="19868" y="212"/>
                  </a:lnTo>
                  <a:lnTo>
                    <a:pt x="4579"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7"/>
            <p:cNvSpPr/>
            <p:nvPr/>
          </p:nvSpPr>
          <p:spPr>
            <a:xfrm>
              <a:off x="4028825" y="6174825"/>
              <a:ext cx="1557025" cy="892425"/>
            </a:xfrm>
            <a:custGeom>
              <a:rect b="b" l="l" r="r" t="t"/>
              <a:pathLst>
                <a:path extrusionOk="0" h="35697" w="62281">
                  <a:moveTo>
                    <a:pt x="0" y="0"/>
                  </a:moveTo>
                  <a:lnTo>
                    <a:pt x="587" y="24"/>
                  </a:lnTo>
                  <a:lnTo>
                    <a:pt x="1174" y="118"/>
                  </a:lnTo>
                  <a:lnTo>
                    <a:pt x="1738" y="235"/>
                  </a:lnTo>
                  <a:lnTo>
                    <a:pt x="2325" y="399"/>
                  </a:lnTo>
                  <a:lnTo>
                    <a:pt x="2889" y="634"/>
                  </a:lnTo>
                  <a:lnTo>
                    <a:pt x="3429" y="893"/>
                  </a:lnTo>
                  <a:lnTo>
                    <a:pt x="3992" y="1198"/>
                  </a:lnTo>
                  <a:lnTo>
                    <a:pt x="4533" y="1550"/>
                  </a:lnTo>
                  <a:lnTo>
                    <a:pt x="5096" y="1926"/>
                  </a:lnTo>
                  <a:lnTo>
                    <a:pt x="5636" y="2349"/>
                  </a:lnTo>
                  <a:lnTo>
                    <a:pt x="6153" y="2795"/>
                  </a:lnTo>
                  <a:lnTo>
                    <a:pt x="6693" y="3288"/>
                  </a:lnTo>
                  <a:lnTo>
                    <a:pt x="7210" y="3828"/>
                  </a:lnTo>
                  <a:lnTo>
                    <a:pt x="7750" y="4392"/>
                  </a:lnTo>
                  <a:lnTo>
                    <a:pt x="8266" y="4979"/>
                  </a:lnTo>
                  <a:lnTo>
                    <a:pt x="8783" y="5589"/>
                  </a:lnTo>
                  <a:lnTo>
                    <a:pt x="9276" y="6223"/>
                  </a:lnTo>
                  <a:lnTo>
                    <a:pt x="9793" y="6881"/>
                  </a:lnTo>
                  <a:lnTo>
                    <a:pt x="10286" y="7562"/>
                  </a:lnTo>
                  <a:lnTo>
                    <a:pt x="10803" y="8290"/>
                  </a:lnTo>
                  <a:lnTo>
                    <a:pt x="11789" y="9746"/>
                  </a:lnTo>
                  <a:lnTo>
                    <a:pt x="12775" y="11296"/>
                  </a:lnTo>
                  <a:lnTo>
                    <a:pt x="13738" y="12893"/>
                  </a:lnTo>
                  <a:lnTo>
                    <a:pt x="14701" y="14513"/>
                  </a:lnTo>
                  <a:lnTo>
                    <a:pt x="15664" y="16181"/>
                  </a:lnTo>
                  <a:lnTo>
                    <a:pt x="16603" y="17848"/>
                  </a:lnTo>
                  <a:lnTo>
                    <a:pt x="18506" y="21183"/>
                  </a:lnTo>
                  <a:lnTo>
                    <a:pt x="19445" y="22803"/>
                  </a:lnTo>
                  <a:lnTo>
                    <a:pt x="20361" y="24400"/>
                  </a:lnTo>
                  <a:lnTo>
                    <a:pt x="21300" y="25927"/>
                  </a:lnTo>
                  <a:lnTo>
                    <a:pt x="22240" y="27406"/>
                  </a:lnTo>
                  <a:lnTo>
                    <a:pt x="23179" y="28815"/>
                  </a:lnTo>
                  <a:lnTo>
                    <a:pt x="23649" y="29473"/>
                  </a:lnTo>
                  <a:lnTo>
                    <a:pt x="24118" y="30107"/>
                  </a:lnTo>
                  <a:lnTo>
                    <a:pt x="24588" y="30718"/>
                  </a:lnTo>
                  <a:lnTo>
                    <a:pt x="25058" y="31305"/>
                  </a:lnTo>
                  <a:lnTo>
                    <a:pt x="25551" y="31868"/>
                  </a:lnTo>
                  <a:lnTo>
                    <a:pt x="26021" y="32385"/>
                  </a:lnTo>
                  <a:lnTo>
                    <a:pt x="26490" y="32878"/>
                  </a:lnTo>
                  <a:lnTo>
                    <a:pt x="26983" y="33348"/>
                  </a:lnTo>
                  <a:lnTo>
                    <a:pt x="27453" y="33771"/>
                  </a:lnTo>
                  <a:lnTo>
                    <a:pt x="27946" y="34146"/>
                  </a:lnTo>
                  <a:lnTo>
                    <a:pt x="28439" y="34499"/>
                  </a:lnTo>
                  <a:lnTo>
                    <a:pt x="28909" y="34804"/>
                  </a:lnTo>
                  <a:lnTo>
                    <a:pt x="29402" y="35062"/>
                  </a:lnTo>
                  <a:lnTo>
                    <a:pt x="29895" y="35297"/>
                  </a:lnTo>
                  <a:lnTo>
                    <a:pt x="30389" y="35461"/>
                  </a:lnTo>
                  <a:lnTo>
                    <a:pt x="30905" y="35579"/>
                  </a:lnTo>
                  <a:lnTo>
                    <a:pt x="31398" y="35673"/>
                  </a:lnTo>
                  <a:lnTo>
                    <a:pt x="31915" y="35696"/>
                  </a:lnTo>
                  <a:lnTo>
                    <a:pt x="62280" y="35696"/>
                  </a:lnTo>
                  <a:lnTo>
                    <a:pt x="61764" y="35673"/>
                  </a:lnTo>
                  <a:lnTo>
                    <a:pt x="61270" y="35579"/>
                  </a:lnTo>
                  <a:lnTo>
                    <a:pt x="60754" y="35461"/>
                  </a:lnTo>
                  <a:lnTo>
                    <a:pt x="60261" y="35297"/>
                  </a:lnTo>
                  <a:lnTo>
                    <a:pt x="59767" y="35062"/>
                  </a:lnTo>
                  <a:lnTo>
                    <a:pt x="59274" y="34804"/>
                  </a:lnTo>
                  <a:lnTo>
                    <a:pt x="58781" y="34499"/>
                  </a:lnTo>
                  <a:lnTo>
                    <a:pt x="58311" y="34146"/>
                  </a:lnTo>
                  <a:lnTo>
                    <a:pt x="57818" y="33771"/>
                  </a:lnTo>
                  <a:lnTo>
                    <a:pt x="57348" y="33348"/>
                  </a:lnTo>
                  <a:lnTo>
                    <a:pt x="56855" y="32878"/>
                  </a:lnTo>
                  <a:lnTo>
                    <a:pt x="56386" y="32385"/>
                  </a:lnTo>
                  <a:lnTo>
                    <a:pt x="55892" y="31868"/>
                  </a:lnTo>
                  <a:lnTo>
                    <a:pt x="55423" y="31305"/>
                  </a:lnTo>
                  <a:lnTo>
                    <a:pt x="54953" y="30718"/>
                  </a:lnTo>
                  <a:lnTo>
                    <a:pt x="54483" y="30107"/>
                  </a:lnTo>
                  <a:lnTo>
                    <a:pt x="54014" y="29473"/>
                  </a:lnTo>
                  <a:lnTo>
                    <a:pt x="53544" y="28815"/>
                  </a:lnTo>
                  <a:lnTo>
                    <a:pt x="52605" y="27406"/>
                  </a:lnTo>
                  <a:lnTo>
                    <a:pt x="51665" y="25927"/>
                  </a:lnTo>
                  <a:lnTo>
                    <a:pt x="50726" y="24400"/>
                  </a:lnTo>
                  <a:lnTo>
                    <a:pt x="49787" y="22803"/>
                  </a:lnTo>
                  <a:lnTo>
                    <a:pt x="48847" y="21183"/>
                  </a:lnTo>
                  <a:lnTo>
                    <a:pt x="46968" y="17848"/>
                  </a:lnTo>
                  <a:lnTo>
                    <a:pt x="46029" y="16181"/>
                  </a:lnTo>
                  <a:lnTo>
                    <a:pt x="45066" y="14513"/>
                  </a:lnTo>
                  <a:lnTo>
                    <a:pt x="44103" y="12893"/>
                  </a:lnTo>
                  <a:lnTo>
                    <a:pt x="43141" y="11296"/>
                  </a:lnTo>
                  <a:lnTo>
                    <a:pt x="42154" y="9746"/>
                  </a:lnTo>
                  <a:lnTo>
                    <a:pt x="41168" y="8290"/>
                  </a:lnTo>
                  <a:lnTo>
                    <a:pt x="40651" y="7562"/>
                  </a:lnTo>
                  <a:lnTo>
                    <a:pt x="40158" y="6881"/>
                  </a:lnTo>
                  <a:lnTo>
                    <a:pt x="39641" y="6223"/>
                  </a:lnTo>
                  <a:lnTo>
                    <a:pt x="39125" y="5589"/>
                  </a:lnTo>
                  <a:lnTo>
                    <a:pt x="38632" y="4979"/>
                  </a:lnTo>
                  <a:lnTo>
                    <a:pt x="38091" y="4392"/>
                  </a:lnTo>
                  <a:lnTo>
                    <a:pt x="37575" y="3828"/>
                  </a:lnTo>
                  <a:lnTo>
                    <a:pt x="37058" y="3288"/>
                  </a:lnTo>
                  <a:lnTo>
                    <a:pt x="36518" y="2795"/>
                  </a:lnTo>
                  <a:lnTo>
                    <a:pt x="35978" y="2349"/>
                  </a:lnTo>
                  <a:lnTo>
                    <a:pt x="35438" y="1926"/>
                  </a:lnTo>
                  <a:lnTo>
                    <a:pt x="34898" y="1550"/>
                  </a:lnTo>
                  <a:lnTo>
                    <a:pt x="34357" y="1198"/>
                  </a:lnTo>
                  <a:lnTo>
                    <a:pt x="33794" y="893"/>
                  </a:lnTo>
                  <a:lnTo>
                    <a:pt x="33230" y="634"/>
                  </a:lnTo>
                  <a:lnTo>
                    <a:pt x="32667" y="399"/>
                  </a:lnTo>
                  <a:lnTo>
                    <a:pt x="32103" y="235"/>
                  </a:lnTo>
                  <a:lnTo>
                    <a:pt x="31539" y="118"/>
                  </a:lnTo>
                  <a:lnTo>
                    <a:pt x="30952" y="24"/>
                  </a:lnTo>
                  <a:lnTo>
                    <a:pt x="303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7"/>
            <p:cNvSpPr/>
            <p:nvPr/>
          </p:nvSpPr>
          <p:spPr>
            <a:xfrm>
              <a:off x="3364800" y="6174825"/>
              <a:ext cx="1423175" cy="892425"/>
            </a:xfrm>
            <a:custGeom>
              <a:rect b="b" l="l" r="r" t="t"/>
              <a:pathLst>
                <a:path extrusionOk="0" h="35697" w="56927">
                  <a:moveTo>
                    <a:pt x="26561" y="0"/>
                  </a:moveTo>
                  <a:lnTo>
                    <a:pt x="25974" y="24"/>
                  </a:lnTo>
                  <a:lnTo>
                    <a:pt x="25387" y="118"/>
                  </a:lnTo>
                  <a:lnTo>
                    <a:pt x="24776" y="235"/>
                  </a:lnTo>
                  <a:lnTo>
                    <a:pt x="24189" y="399"/>
                  </a:lnTo>
                  <a:lnTo>
                    <a:pt x="23602" y="634"/>
                  </a:lnTo>
                  <a:lnTo>
                    <a:pt x="22991" y="893"/>
                  </a:lnTo>
                  <a:lnTo>
                    <a:pt x="22404" y="1198"/>
                  </a:lnTo>
                  <a:lnTo>
                    <a:pt x="21817" y="1550"/>
                  </a:lnTo>
                  <a:lnTo>
                    <a:pt x="21207" y="1926"/>
                  </a:lnTo>
                  <a:lnTo>
                    <a:pt x="20620" y="2349"/>
                  </a:lnTo>
                  <a:lnTo>
                    <a:pt x="20032" y="2795"/>
                  </a:lnTo>
                  <a:lnTo>
                    <a:pt x="19445" y="3288"/>
                  </a:lnTo>
                  <a:lnTo>
                    <a:pt x="18858" y="3828"/>
                  </a:lnTo>
                  <a:lnTo>
                    <a:pt x="18271" y="4392"/>
                  </a:lnTo>
                  <a:lnTo>
                    <a:pt x="17684" y="4979"/>
                  </a:lnTo>
                  <a:lnTo>
                    <a:pt x="17097" y="5589"/>
                  </a:lnTo>
                  <a:lnTo>
                    <a:pt x="16533" y="6223"/>
                  </a:lnTo>
                  <a:lnTo>
                    <a:pt x="15946" y="6881"/>
                  </a:lnTo>
                  <a:lnTo>
                    <a:pt x="15383" y="7562"/>
                  </a:lnTo>
                  <a:lnTo>
                    <a:pt x="14819" y="8290"/>
                  </a:lnTo>
                  <a:lnTo>
                    <a:pt x="14255" y="9018"/>
                  </a:lnTo>
                  <a:lnTo>
                    <a:pt x="13715" y="9746"/>
                  </a:lnTo>
                  <a:lnTo>
                    <a:pt x="12635" y="11296"/>
                  </a:lnTo>
                  <a:lnTo>
                    <a:pt x="11555" y="12893"/>
                  </a:lnTo>
                  <a:lnTo>
                    <a:pt x="10521" y="14513"/>
                  </a:lnTo>
                  <a:lnTo>
                    <a:pt x="9535" y="16181"/>
                  </a:lnTo>
                  <a:lnTo>
                    <a:pt x="8572" y="17848"/>
                  </a:lnTo>
                  <a:lnTo>
                    <a:pt x="7633" y="19516"/>
                  </a:lnTo>
                  <a:lnTo>
                    <a:pt x="6740" y="21183"/>
                  </a:lnTo>
                  <a:lnTo>
                    <a:pt x="5895" y="22803"/>
                  </a:lnTo>
                  <a:lnTo>
                    <a:pt x="5096" y="24400"/>
                  </a:lnTo>
                  <a:lnTo>
                    <a:pt x="4345" y="25927"/>
                  </a:lnTo>
                  <a:lnTo>
                    <a:pt x="3640" y="27406"/>
                  </a:lnTo>
                  <a:lnTo>
                    <a:pt x="2396" y="30107"/>
                  </a:lnTo>
                  <a:lnTo>
                    <a:pt x="1386" y="32385"/>
                  </a:lnTo>
                  <a:lnTo>
                    <a:pt x="634" y="34146"/>
                  </a:lnTo>
                  <a:lnTo>
                    <a:pt x="0" y="35696"/>
                  </a:lnTo>
                  <a:lnTo>
                    <a:pt x="0" y="35696"/>
                  </a:lnTo>
                  <a:lnTo>
                    <a:pt x="1926" y="35532"/>
                  </a:lnTo>
                  <a:lnTo>
                    <a:pt x="3828" y="35414"/>
                  </a:lnTo>
                  <a:lnTo>
                    <a:pt x="5754" y="35297"/>
                  </a:lnTo>
                  <a:lnTo>
                    <a:pt x="7656" y="35227"/>
                  </a:lnTo>
                  <a:lnTo>
                    <a:pt x="9558" y="35156"/>
                  </a:lnTo>
                  <a:lnTo>
                    <a:pt x="11461" y="35109"/>
                  </a:lnTo>
                  <a:lnTo>
                    <a:pt x="13363" y="35062"/>
                  </a:lnTo>
                  <a:lnTo>
                    <a:pt x="17167" y="35062"/>
                  </a:lnTo>
                  <a:lnTo>
                    <a:pt x="19046" y="35086"/>
                  </a:lnTo>
                  <a:lnTo>
                    <a:pt x="20948" y="35133"/>
                  </a:lnTo>
                  <a:lnTo>
                    <a:pt x="22827" y="35203"/>
                  </a:lnTo>
                  <a:lnTo>
                    <a:pt x="24729" y="35297"/>
                  </a:lnTo>
                  <a:lnTo>
                    <a:pt x="26608" y="35414"/>
                  </a:lnTo>
                  <a:lnTo>
                    <a:pt x="28487" y="35532"/>
                  </a:lnTo>
                  <a:lnTo>
                    <a:pt x="30365" y="35696"/>
                  </a:lnTo>
                  <a:lnTo>
                    <a:pt x="31000" y="34146"/>
                  </a:lnTo>
                  <a:lnTo>
                    <a:pt x="31751" y="32385"/>
                  </a:lnTo>
                  <a:lnTo>
                    <a:pt x="32737" y="30107"/>
                  </a:lnTo>
                  <a:lnTo>
                    <a:pt x="33982" y="27406"/>
                  </a:lnTo>
                  <a:lnTo>
                    <a:pt x="34687" y="25927"/>
                  </a:lnTo>
                  <a:lnTo>
                    <a:pt x="35462" y="24400"/>
                  </a:lnTo>
                  <a:lnTo>
                    <a:pt x="36260" y="22803"/>
                  </a:lnTo>
                  <a:lnTo>
                    <a:pt x="37105" y="21183"/>
                  </a:lnTo>
                  <a:lnTo>
                    <a:pt x="37998" y="19516"/>
                  </a:lnTo>
                  <a:lnTo>
                    <a:pt x="38914" y="17848"/>
                  </a:lnTo>
                  <a:lnTo>
                    <a:pt x="39900" y="16181"/>
                  </a:lnTo>
                  <a:lnTo>
                    <a:pt x="40886" y="14513"/>
                  </a:lnTo>
                  <a:lnTo>
                    <a:pt x="41920" y="12893"/>
                  </a:lnTo>
                  <a:lnTo>
                    <a:pt x="42977" y="11296"/>
                  </a:lnTo>
                  <a:lnTo>
                    <a:pt x="44080" y="9746"/>
                  </a:lnTo>
                  <a:lnTo>
                    <a:pt x="44620" y="9018"/>
                  </a:lnTo>
                  <a:lnTo>
                    <a:pt x="45184" y="8290"/>
                  </a:lnTo>
                  <a:lnTo>
                    <a:pt x="45748" y="7562"/>
                  </a:lnTo>
                  <a:lnTo>
                    <a:pt x="46311" y="6881"/>
                  </a:lnTo>
                  <a:lnTo>
                    <a:pt x="46898" y="6223"/>
                  </a:lnTo>
                  <a:lnTo>
                    <a:pt x="47462" y="5589"/>
                  </a:lnTo>
                  <a:lnTo>
                    <a:pt x="48049" y="4979"/>
                  </a:lnTo>
                  <a:lnTo>
                    <a:pt x="48613" y="4392"/>
                  </a:lnTo>
                  <a:lnTo>
                    <a:pt x="49200" y="3828"/>
                  </a:lnTo>
                  <a:lnTo>
                    <a:pt x="49787" y="3288"/>
                  </a:lnTo>
                  <a:lnTo>
                    <a:pt x="50398" y="2795"/>
                  </a:lnTo>
                  <a:lnTo>
                    <a:pt x="50985" y="2349"/>
                  </a:lnTo>
                  <a:lnTo>
                    <a:pt x="51572" y="1926"/>
                  </a:lnTo>
                  <a:lnTo>
                    <a:pt x="52159" y="1550"/>
                  </a:lnTo>
                  <a:lnTo>
                    <a:pt x="52769" y="1198"/>
                  </a:lnTo>
                  <a:lnTo>
                    <a:pt x="53357" y="893"/>
                  </a:lnTo>
                  <a:lnTo>
                    <a:pt x="53944" y="634"/>
                  </a:lnTo>
                  <a:lnTo>
                    <a:pt x="54554" y="399"/>
                  </a:lnTo>
                  <a:lnTo>
                    <a:pt x="55141" y="235"/>
                  </a:lnTo>
                  <a:lnTo>
                    <a:pt x="55728" y="118"/>
                  </a:lnTo>
                  <a:lnTo>
                    <a:pt x="56339" y="24"/>
                  </a:lnTo>
                  <a:lnTo>
                    <a:pt x="569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7"/>
            <p:cNvSpPr/>
            <p:nvPr/>
          </p:nvSpPr>
          <p:spPr>
            <a:xfrm>
              <a:off x="3924900" y="6264650"/>
              <a:ext cx="569525" cy="12925"/>
            </a:xfrm>
            <a:custGeom>
              <a:rect b="b" l="l" r="r" t="t"/>
              <a:pathLst>
                <a:path extrusionOk="0" h="517" w="22781">
                  <a:moveTo>
                    <a:pt x="235" y="0"/>
                  </a:moveTo>
                  <a:lnTo>
                    <a:pt x="118" y="24"/>
                  </a:lnTo>
                  <a:lnTo>
                    <a:pt x="47" y="71"/>
                  </a:lnTo>
                  <a:lnTo>
                    <a:pt x="0" y="165"/>
                  </a:lnTo>
                  <a:lnTo>
                    <a:pt x="0" y="259"/>
                  </a:lnTo>
                  <a:lnTo>
                    <a:pt x="0" y="353"/>
                  </a:lnTo>
                  <a:lnTo>
                    <a:pt x="47" y="446"/>
                  </a:lnTo>
                  <a:lnTo>
                    <a:pt x="118" y="493"/>
                  </a:lnTo>
                  <a:lnTo>
                    <a:pt x="235" y="517"/>
                  </a:lnTo>
                  <a:lnTo>
                    <a:pt x="22545" y="517"/>
                  </a:lnTo>
                  <a:lnTo>
                    <a:pt x="22639" y="493"/>
                  </a:lnTo>
                  <a:lnTo>
                    <a:pt x="22710" y="446"/>
                  </a:lnTo>
                  <a:lnTo>
                    <a:pt x="22757" y="353"/>
                  </a:lnTo>
                  <a:lnTo>
                    <a:pt x="22780" y="259"/>
                  </a:lnTo>
                  <a:lnTo>
                    <a:pt x="22757" y="165"/>
                  </a:lnTo>
                  <a:lnTo>
                    <a:pt x="22710" y="71"/>
                  </a:lnTo>
                  <a:lnTo>
                    <a:pt x="22639" y="24"/>
                  </a:lnTo>
                  <a:lnTo>
                    <a:pt x="22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7"/>
            <p:cNvSpPr/>
            <p:nvPr/>
          </p:nvSpPr>
          <p:spPr>
            <a:xfrm>
              <a:off x="3853850" y="6316900"/>
              <a:ext cx="475575" cy="12925"/>
            </a:xfrm>
            <a:custGeom>
              <a:rect b="b" l="l" r="r" t="t"/>
              <a:pathLst>
                <a:path extrusionOk="0" h="517" w="19023">
                  <a:moveTo>
                    <a:pt x="236" y="0"/>
                  </a:moveTo>
                  <a:lnTo>
                    <a:pt x="142" y="24"/>
                  </a:lnTo>
                  <a:lnTo>
                    <a:pt x="71" y="71"/>
                  </a:lnTo>
                  <a:lnTo>
                    <a:pt x="24" y="165"/>
                  </a:lnTo>
                  <a:lnTo>
                    <a:pt x="1" y="259"/>
                  </a:lnTo>
                  <a:lnTo>
                    <a:pt x="24" y="353"/>
                  </a:lnTo>
                  <a:lnTo>
                    <a:pt x="71" y="447"/>
                  </a:lnTo>
                  <a:lnTo>
                    <a:pt x="142" y="494"/>
                  </a:lnTo>
                  <a:lnTo>
                    <a:pt x="236" y="517"/>
                  </a:lnTo>
                  <a:lnTo>
                    <a:pt x="18788" y="517"/>
                  </a:lnTo>
                  <a:lnTo>
                    <a:pt x="18906" y="494"/>
                  </a:lnTo>
                  <a:lnTo>
                    <a:pt x="18976" y="447"/>
                  </a:lnTo>
                  <a:lnTo>
                    <a:pt x="19023" y="353"/>
                  </a:lnTo>
                  <a:lnTo>
                    <a:pt x="19023" y="259"/>
                  </a:lnTo>
                  <a:lnTo>
                    <a:pt x="19023" y="165"/>
                  </a:lnTo>
                  <a:lnTo>
                    <a:pt x="18976" y="71"/>
                  </a:lnTo>
                  <a:lnTo>
                    <a:pt x="18906" y="24"/>
                  </a:lnTo>
                  <a:lnTo>
                    <a:pt x="187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7"/>
            <p:cNvSpPr/>
            <p:nvPr/>
          </p:nvSpPr>
          <p:spPr>
            <a:xfrm>
              <a:off x="3801025" y="6379125"/>
              <a:ext cx="455600" cy="12950"/>
            </a:xfrm>
            <a:custGeom>
              <a:rect b="b" l="l" r="r" t="t"/>
              <a:pathLst>
                <a:path extrusionOk="0" h="518" w="18224">
                  <a:moveTo>
                    <a:pt x="235" y="1"/>
                  </a:moveTo>
                  <a:lnTo>
                    <a:pt x="141" y="24"/>
                  </a:lnTo>
                  <a:lnTo>
                    <a:pt x="71" y="71"/>
                  </a:lnTo>
                  <a:lnTo>
                    <a:pt x="24" y="165"/>
                  </a:lnTo>
                  <a:lnTo>
                    <a:pt x="0" y="259"/>
                  </a:lnTo>
                  <a:lnTo>
                    <a:pt x="24" y="353"/>
                  </a:lnTo>
                  <a:lnTo>
                    <a:pt x="71" y="423"/>
                  </a:lnTo>
                  <a:lnTo>
                    <a:pt x="141" y="494"/>
                  </a:lnTo>
                  <a:lnTo>
                    <a:pt x="235" y="517"/>
                  </a:lnTo>
                  <a:lnTo>
                    <a:pt x="17989" y="517"/>
                  </a:lnTo>
                  <a:lnTo>
                    <a:pt x="18083" y="494"/>
                  </a:lnTo>
                  <a:lnTo>
                    <a:pt x="18153" y="423"/>
                  </a:lnTo>
                  <a:lnTo>
                    <a:pt x="18200" y="353"/>
                  </a:lnTo>
                  <a:lnTo>
                    <a:pt x="18224" y="259"/>
                  </a:lnTo>
                  <a:lnTo>
                    <a:pt x="18200" y="165"/>
                  </a:lnTo>
                  <a:lnTo>
                    <a:pt x="18153" y="71"/>
                  </a:lnTo>
                  <a:lnTo>
                    <a:pt x="18083" y="24"/>
                  </a:lnTo>
                  <a:lnTo>
                    <a:pt x="179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7"/>
            <p:cNvSpPr/>
            <p:nvPr/>
          </p:nvSpPr>
          <p:spPr>
            <a:xfrm>
              <a:off x="3682425" y="6572875"/>
              <a:ext cx="571850" cy="21150"/>
            </a:xfrm>
            <a:custGeom>
              <a:rect b="b" l="l" r="r" t="t"/>
              <a:pathLst>
                <a:path extrusionOk="0" h="846" w="22874">
                  <a:moveTo>
                    <a:pt x="22639" y="0"/>
                  </a:moveTo>
                  <a:lnTo>
                    <a:pt x="5167" y="259"/>
                  </a:lnTo>
                  <a:lnTo>
                    <a:pt x="235" y="329"/>
                  </a:lnTo>
                  <a:lnTo>
                    <a:pt x="141" y="353"/>
                  </a:lnTo>
                  <a:lnTo>
                    <a:pt x="47" y="400"/>
                  </a:lnTo>
                  <a:lnTo>
                    <a:pt x="24" y="494"/>
                  </a:lnTo>
                  <a:lnTo>
                    <a:pt x="0" y="588"/>
                  </a:lnTo>
                  <a:lnTo>
                    <a:pt x="24" y="682"/>
                  </a:lnTo>
                  <a:lnTo>
                    <a:pt x="47" y="775"/>
                  </a:lnTo>
                  <a:lnTo>
                    <a:pt x="141" y="822"/>
                  </a:lnTo>
                  <a:lnTo>
                    <a:pt x="235" y="846"/>
                  </a:lnTo>
                  <a:lnTo>
                    <a:pt x="17707" y="611"/>
                  </a:lnTo>
                  <a:lnTo>
                    <a:pt x="22639" y="541"/>
                  </a:lnTo>
                  <a:lnTo>
                    <a:pt x="22733" y="517"/>
                  </a:lnTo>
                  <a:lnTo>
                    <a:pt x="22804" y="447"/>
                  </a:lnTo>
                  <a:lnTo>
                    <a:pt x="22851" y="376"/>
                  </a:lnTo>
                  <a:lnTo>
                    <a:pt x="22874" y="259"/>
                  </a:lnTo>
                  <a:lnTo>
                    <a:pt x="22851" y="165"/>
                  </a:lnTo>
                  <a:lnTo>
                    <a:pt x="22804" y="94"/>
                  </a:lnTo>
                  <a:lnTo>
                    <a:pt x="22733" y="24"/>
                  </a:lnTo>
                  <a:lnTo>
                    <a:pt x="22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7"/>
            <p:cNvSpPr/>
            <p:nvPr/>
          </p:nvSpPr>
          <p:spPr>
            <a:xfrm>
              <a:off x="3641325" y="6646275"/>
              <a:ext cx="452675" cy="14700"/>
            </a:xfrm>
            <a:custGeom>
              <a:rect b="b" l="l" r="r" t="t"/>
              <a:pathLst>
                <a:path extrusionOk="0" h="588" w="18107">
                  <a:moveTo>
                    <a:pt x="17872" y="0"/>
                  </a:moveTo>
                  <a:lnTo>
                    <a:pt x="4134" y="47"/>
                  </a:lnTo>
                  <a:lnTo>
                    <a:pt x="235" y="70"/>
                  </a:lnTo>
                  <a:lnTo>
                    <a:pt x="118" y="94"/>
                  </a:lnTo>
                  <a:lnTo>
                    <a:pt x="47" y="141"/>
                  </a:lnTo>
                  <a:lnTo>
                    <a:pt x="24" y="235"/>
                  </a:lnTo>
                  <a:lnTo>
                    <a:pt x="0" y="329"/>
                  </a:lnTo>
                  <a:lnTo>
                    <a:pt x="24" y="423"/>
                  </a:lnTo>
                  <a:lnTo>
                    <a:pt x="47" y="517"/>
                  </a:lnTo>
                  <a:lnTo>
                    <a:pt x="118" y="564"/>
                  </a:lnTo>
                  <a:lnTo>
                    <a:pt x="235" y="587"/>
                  </a:lnTo>
                  <a:lnTo>
                    <a:pt x="13974" y="540"/>
                  </a:lnTo>
                  <a:lnTo>
                    <a:pt x="17872" y="540"/>
                  </a:lnTo>
                  <a:lnTo>
                    <a:pt x="17989" y="517"/>
                  </a:lnTo>
                  <a:lnTo>
                    <a:pt x="18060" y="446"/>
                  </a:lnTo>
                  <a:lnTo>
                    <a:pt x="18107" y="376"/>
                  </a:lnTo>
                  <a:lnTo>
                    <a:pt x="18107" y="282"/>
                  </a:lnTo>
                  <a:lnTo>
                    <a:pt x="18107" y="164"/>
                  </a:lnTo>
                  <a:lnTo>
                    <a:pt x="18060" y="94"/>
                  </a:lnTo>
                  <a:lnTo>
                    <a:pt x="17989" y="24"/>
                  </a:lnTo>
                  <a:lnTo>
                    <a:pt x="178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7"/>
            <p:cNvSpPr/>
            <p:nvPr/>
          </p:nvSpPr>
          <p:spPr>
            <a:xfrm>
              <a:off x="3609025" y="6719650"/>
              <a:ext cx="480875" cy="15300"/>
            </a:xfrm>
            <a:custGeom>
              <a:rect b="b" l="l" r="r" t="t"/>
              <a:pathLst>
                <a:path extrusionOk="0" h="612" w="19235">
                  <a:moveTo>
                    <a:pt x="19000" y="1"/>
                  </a:moveTo>
                  <a:lnTo>
                    <a:pt x="4392" y="71"/>
                  </a:lnTo>
                  <a:lnTo>
                    <a:pt x="236" y="71"/>
                  </a:lnTo>
                  <a:lnTo>
                    <a:pt x="142" y="94"/>
                  </a:lnTo>
                  <a:lnTo>
                    <a:pt x="71" y="165"/>
                  </a:lnTo>
                  <a:lnTo>
                    <a:pt x="24" y="259"/>
                  </a:lnTo>
                  <a:lnTo>
                    <a:pt x="1" y="353"/>
                  </a:lnTo>
                  <a:lnTo>
                    <a:pt x="24" y="447"/>
                  </a:lnTo>
                  <a:lnTo>
                    <a:pt x="71" y="517"/>
                  </a:lnTo>
                  <a:lnTo>
                    <a:pt x="142" y="588"/>
                  </a:lnTo>
                  <a:lnTo>
                    <a:pt x="236" y="611"/>
                  </a:lnTo>
                  <a:lnTo>
                    <a:pt x="14843" y="541"/>
                  </a:lnTo>
                  <a:lnTo>
                    <a:pt x="19000" y="517"/>
                  </a:lnTo>
                  <a:lnTo>
                    <a:pt x="19094" y="494"/>
                  </a:lnTo>
                  <a:lnTo>
                    <a:pt x="19164" y="447"/>
                  </a:lnTo>
                  <a:lnTo>
                    <a:pt x="19211" y="353"/>
                  </a:lnTo>
                  <a:lnTo>
                    <a:pt x="19234" y="259"/>
                  </a:lnTo>
                  <a:lnTo>
                    <a:pt x="19211" y="165"/>
                  </a:lnTo>
                  <a:lnTo>
                    <a:pt x="19164" y="71"/>
                  </a:lnTo>
                  <a:lnTo>
                    <a:pt x="19094" y="24"/>
                  </a:lnTo>
                  <a:lnTo>
                    <a:pt x="19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7"/>
            <p:cNvSpPr/>
            <p:nvPr/>
          </p:nvSpPr>
          <p:spPr>
            <a:xfrm>
              <a:off x="3588475" y="6780125"/>
              <a:ext cx="368725" cy="18225"/>
            </a:xfrm>
            <a:custGeom>
              <a:rect b="b" l="l" r="r" t="t"/>
              <a:pathLst>
                <a:path extrusionOk="0" h="729" w="14749">
                  <a:moveTo>
                    <a:pt x="236" y="0"/>
                  </a:moveTo>
                  <a:lnTo>
                    <a:pt x="142" y="24"/>
                  </a:lnTo>
                  <a:lnTo>
                    <a:pt x="71" y="71"/>
                  </a:lnTo>
                  <a:lnTo>
                    <a:pt x="24" y="165"/>
                  </a:lnTo>
                  <a:lnTo>
                    <a:pt x="1" y="259"/>
                  </a:lnTo>
                  <a:lnTo>
                    <a:pt x="24" y="353"/>
                  </a:lnTo>
                  <a:lnTo>
                    <a:pt x="71" y="423"/>
                  </a:lnTo>
                  <a:lnTo>
                    <a:pt x="142" y="494"/>
                  </a:lnTo>
                  <a:lnTo>
                    <a:pt x="236" y="517"/>
                  </a:lnTo>
                  <a:lnTo>
                    <a:pt x="14514" y="728"/>
                  </a:lnTo>
                  <a:lnTo>
                    <a:pt x="14608" y="705"/>
                  </a:lnTo>
                  <a:lnTo>
                    <a:pt x="14679" y="658"/>
                  </a:lnTo>
                  <a:lnTo>
                    <a:pt x="14725" y="564"/>
                  </a:lnTo>
                  <a:lnTo>
                    <a:pt x="14749" y="470"/>
                  </a:lnTo>
                  <a:lnTo>
                    <a:pt x="14725" y="376"/>
                  </a:lnTo>
                  <a:lnTo>
                    <a:pt x="14679" y="282"/>
                  </a:lnTo>
                  <a:lnTo>
                    <a:pt x="14608" y="235"/>
                  </a:lnTo>
                  <a:lnTo>
                    <a:pt x="14514" y="212"/>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7"/>
            <p:cNvSpPr/>
            <p:nvPr/>
          </p:nvSpPr>
          <p:spPr>
            <a:xfrm>
              <a:off x="3572625" y="6855275"/>
              <a:ext cx="489675" cy="14700"/>
            </a:xfrm>
            <a:custGeom>
              <a:rect b="b" l="l" r="r" t="t"/>
              <a:pathLst>
                <a:path extrusionOk="0" h="588" w="19587">
                  <a:moveTo>
                    <a:pt x="19352" y="0"/>
                  </a:moveTo>
                  <a:lnTo>
                    <a:pt x="4439" y="47"/>
                  </a:lnTo>
                  <a:lnTo>
                    <a:pt x="236" y="71"/>
                  </a:lnTo>
                  <a:lnTo>
                    <a:pt x="142" y="94"/>
                  </a:lnTo>
                  <a:lnTo>
                    <a:pt x="71" y="141"/>
                  </a:lnTo>
                  <a:lnTo>
                    <a:pt x="24" y="235"/>
                  </a:lnTo>
                  <a:lnTo>
                    <a:pt x="1" y="329"/>
                  </a:lnTo>
                  <a:lnTo>
                    <a:pt x="24" y="423"/>
                  </a:lnTo>
                  <a:lnTo>
                    <a:pt x="71" y="517"/>
                  </a:lnTo>
                  <a:lnTo>
                    <a:pt x="142" y="564"/>
                  </a:lnTo>
                  <a:lnTo>
                    <a:pt x="236" y="588"/>
                  </a:lnTo>
                  <a:lnTo>
                    <a:pt x="15148" y="541"/>
                  </a:lnTo>
                  <a:lnTo>
                    <a:pt x="19352" y="517"/>
                  </a:lnTo>
                  <a:lnTo>
                    <a:pt x="19446" y="517"/>
                  </a:lnTo>
                  <a:lnTo>
                    <a:pt x="19516" y="447"/>
                  </a:lnTo>
                  <a:lnTo>
                    <a:pt x="19563" y="353"/>
                  </a:lnTo>
                  <a:lnTo>
                    <a:pt x="19587" y="259"/>
                  </a:lnTo>
                  <a:lnTo>
                    <a:pt x="19563" y="165"/>
                  </a:lnTo>
                  <a:lnTo>
                    <a:pt x="19516" y="94"/>
                  </a:lnTo>
                  <a:lnTo>
                    <a:pt x="19446" y="24"/>
                  </a:lnTo>
                  <a:lnTo>
                    <a:pt x="19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7"/>
            <p:cNvSpPr/>
            <p:nvPr/>
          </p:nvSpPr>
          <p:spPr>
            <a:xfrm>
              <a:off x="3771650" y="6434325"/>
              <a:ext cx="441550" cy="18225"/>
            </a:xfrm>
            <a:custGeom>
              <a:rect b="b" l="l" r="r" t="t"/>
              <a:pathLst>
                <a:path extrusionOk="0" h="729" w="17662">
                  <a:moveTo>
                    <a:pt x="236" y="0"/>
                  </a:moveTo>
                  <a:lnTo>
                    <a:pt x="118" y="24"/>
                  </a:lnTo>
                  <a:lnTo>
                    <a:pt x="48" y="71"/>
                  </a:lnTo>
                  <a:lnTo>
                    <a:pt x="1" y="165"/>
                  </a:lnTo>
                  <a:lnTo>
                    <a:pt x="1" y="259"/>
                  </a:lnTo>
                  <a:lnTo>
                    <a:pt x="1" y="352"/>
                  </a:lnTo>
                  <a:lnTo>
                    <a:pt x="48" y="423"/>
                  </a:lnTo>
                  <a:lnTo>
                    <a:pt x="118" y="493"/>
                  </a:lnTo>
                  <a:lnTo>
                    <a:pt x="236" y="517"/>
                  </a:lnTo>
                  <a:lnTo>
                    <a:pt x="13645" y="681"/>
                  </a:lnTo>
                  <a:lnTo>
                    <a:pt x="17426" y="728"/>
                  </a:lnTo>
                  <a:lnTo>
                    <a:pt x="17520" y="705"/>
                  </a:lnTo>
                  <a:lnTo>
                    <a:pt x="17591" y="634"/>
                  </a:lnTo>
                  <a:lnTo>
                    <a:pt x="17638" y="564"/>
                  </a:lnTo>
                  <a:lnTo>
                    <a:pt x="17661" y="446"/>
                  </a:lnTo>
                  <a:lnTo>
                    <a:pt x="17638" y="352"/>
                  </a:lnTo>
                  <a:lnTo>
                    <a:pt x="17591" y="282"/>
                  </a:lnTo>
                  <a:lnTo>
                    <a:pt x="17520" y="212"/>
                  </a:lnTo>
                  <a:lnTo>
                    <a:pt x="17426" y="188"/>
                  </a:lnTo>
                  <a:lnTo>
                    <a:pt x="4017" y="47"/>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7"/>
            <p:cNvSpPr/>
            <p:nvPr/>
          </p:nvSpPr>
          <p:spPr>
            <a:xfrm>
              <a:off x="3900250" y="6910450"/>
              <a:ext cx="189650" cy="95725"/>
            </a:xfrm>
            <a:custGeom>
              <a:rect b="b" l="l" r="r" t="t"/>
              <a:pathLst>
                <a:path extrusionOk="0" h="3829" w="7586">
                  <a:moveTo>
                    <a:pt x="3405" y="1"/>
                  </a:moveTo>
                  <a:lnTo>
                    <a:pt x="3029" y="24"/>
                  </a:lnTo>
                  <a:lnTo>
                    <a:pt x="2677" y="71"/>
                  </a:lnTo>
                  <a:lnTo>
                    <a:pt x="2325" y="142"/>
                  </a:lnTo>
                  <a:lnTo>
                    <a:pt x="1996" y="236"/>
                  </a:lnTo>
                  <a:lnTo>
                    <a:pt x="1667" y="330"/>
                  </a:lnTo>
                  <a:lnTo>
                    <a:pt x="1386" y="424"/>
                  </a:lnTo>
                  <a:lnTo>
                    <a:pt x="1127" y="565"/>
                  </a:lnTo>
                  <a:lnTo>
                    <a:pt x="869" y="682"/>
                  </a:lnTo>
                  <a:lnTo>
                    <a:pt x="658" y="846"/>
                  </a:lnTo>
                  <a:lnTo>
                    <a:pt x="470" y="1011"/>
                  </a:lnTo>
                  <a:lnTo>
                    <a:pt x="305" y="1175"/>
                  </a:lnTo>
                  <a:lnTo>
                    <a:pt x="188" y="1340"/>
                  </a:lnTo>
                  <a:lnTo>
                    <a:pt x="94" y="1527"/>
                  </a:lnTo>
                  <a:lnTo>
                    <a:pt x="23" y="1715"/>
                  </a:lnTo>
                  <a:lnTo>
                    <a:pt x="0" y="1927"/>
                  </a:lnTo>
                  <a:lnTo>
                    <a:pt x="23" y="2115"/>
                  </a:lnTo>
                  <a:lnTo>
                    <a:pt x="94" y="2302"/>
                  </a:lnTo>
                  <a:lnTo>
                    <a:pt x="188" y="2490"/>
                  </a:lnTo>
                  <a:lnTo>
                    <a:pt x="305" y="2655"/>
                  </a:lnTo>
                  <a:lnTo>
                    <a:pt x="470" y="2843"/>
                  </a:lnTo>
                  <a:lnTo>
                    <a:pt x="658" y="2983"/>
                  </a:lnTo>
                  <a:lnTo>
                    <a:pt x="869" y="3148"/>
                  </a:lnTo>
                  <a:lnTo>
                    <a:pt x="1127" y="3289"/>
                  </a:lnTo>
                  <a:lnTo>
                    <a:pt x="1386" y="3406"/>
                  </a:lnTo>
                  <a:lnTo>
                    <a:pt x="1667" y="3524"/>
                  </a:lnTo>
                  <a:lnTo>
                    <a:pt x="1996" y="3618"/>
                  </a:lnTo>
                  <a:lnTo>
                    <a:pt x="2325" y="3688"/>
                  </a:lnTo>
                  <a:lnTo>
                    <a:pt x="2677" y="3758"/>
                  </a:lnTo>
                  <a:lnTo>
                    <a:pt x="3029" y="3805"/>
                  </a:lnTo>
                  <a:lnTo>
                    <a:pt x="3405" y="3829"/>
                  </a:lnTo>
                  <a:lnTo>
                    <a:pt x="4180" y="3829"/>
                  </a:lnTo>
                  <a:lnTo>
                    <a:pt x="4556" y="3805"/>
                  </a:lnTo>
                  <a:lnTo>
                    <a:pt x="4908" y="3758"/>
                  </a:lnTo>
                  <a:lnTo>
                    <a:pt x="5260" y="3688"/>
                  </a:lnTo>
                  <a:lnTo>
                    <a:pt x="5589" y="3618"/>
                  </a:lnTo>
                  <a:lnTo>
                    <a:pt x="5918" y="3524"/>
                  </a:lnTo>
                  <a:lnTo>
                    <a:pt x="6200" y="3406"/>
                  </a:lnTo>
                  <a:lnTo>
                    <a:pt x="6458" y="3289"/>
                  </a:lnTo>
                  <a:lnTo>
                    <a:pt x="6716" y="3148"/>
                  </a:lnTo>
                  <a:lnTo>
                    <a:pt x="6928" y="2983"/>
                  </a:lnTo>
                  <a:lnTo>
                    <a:pt x="7116" y="2843"/>
                  </a:lnTo>
                  <a:lnTo>
                    <a:pt x="7280" y="2655"/>
                  </a:lnTo>
                  <a:lnTo>
                    <a:pt x="7398" y="2490"/>
                  </a:lnTo>
                  <a:lnTo>
                    <a:pt x="7491" y="2302"/>
                  </a:lnTo>
                  <a:lnTo>
                    <a:pt x="7562" y="2115"/>
                  </a:lnTo>
                  <a:lnTo>
                    <a:pt x="7585" y="1927"/>
                  </a:lnTo>
                  <a:lnTo>
                    <a:pt x="7562" y="1715"/>
                  </a:lnTo>
                  <a:lnTo>
                    <a:pt x="7491" y="1527"/>
                  </a:lnTo>
                  <a:lnTo>
                    <a:pt x="7398" y="1340"/>
                  </a:lnTo>
                  <a:lnTo>
                    <a:pt x="7280" y="1175"/>
                  </a:lnTo>
                  <a:lnTo>
                    <a:pt x="7116" y="1011"/>
                  </a:lnTo>
                  <a:lnTo>
                    <a:pt x="6928" y="846"/>
                  </a:lnTo>
                  <a:lnTo>
                    <a:pt x="6716" y="682"/>
                  </a:lnTo>
                  <a:lnTo>
                    <a:pt x="6458" y="565"/>
                  </a:lnTo>
                  <a:lnTo>
                    <a:pt x="6200" y="424"/>
                  </a:lnTo>
                  <a:lnTo>
                    <a:pt x="5918" y="330"/>
                  </a:lnTo>
                  <a:lnTo>
                    <a:pt x="5589" y="236"/>
                  </a:lnTo>
                  <a:lnTo>
                    <a:pt x="5260" y="142"/>
                  </a:lnTo>
                  <a:lnTo>
                    <a:pt x="4908" y="71"/>
                  </a:lnTo>
                  <a:lnTo>
                    <a:pt x="4556" y="24"/>
                  </a:lnTo>
                  <a:lnTo>
                    <a:pt x="41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27"/>
          <p:cNvGrpSpPr/>
          <p:nvPr/>
        </p:nvGrpSpPr>
        <p:grpSpPr>
          <a:xfrm>
            <a:off x="5339763" y="3767975"/>
            <a:ext cx="2493300" cy="861850"/>
            <a:chOff x="5614925" y="3724625"/>
            <a:chExt cx="2493300" cy="861850"/>
          </a:xfrm>
        </p:grpSpPr>
        <p:sp>
          <p:nvSpPr>
            <p:cNvPr id="1236" name="Google Shape;1236;p27"/>
            <p:cNvSpPr/>
            <p:nvPr/>
          </p:nvSpPr>
          <p:spPr>
            <a:xfrm>
              <a:off x="5614925" y="4438875"/>
              <a:ext cx="24933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7"/>
            <p:cNvSpPr/>
            <p:nvPr/>
          </p:nvSpPr>
          <p:spPr>
            <a:xfrm>
              <a:off x="6271400" y="3738700"/>
              <a:ext cx="987525" cy="488500"/>
            </a:xfrm>
            <a:custGeom>
              <a:rect b="b" l="l" r="r" t="t"/>
              <a:pathLst>
                <a:path extrusionOk="0" h="19540" w="39501">
                  <a:moveTo>
                    <a:pt x="39501" y="1"/>
                  </a:moveTo>
                  <a:lnTo>
                    <a:pt x="25363" y="283"/>
                  </a:lnTo>
                  <a:lnTo>
                    <a:pt x="21136" y="377"/>
                  </a:lnTo>
                  <a:lnTo>
                    <a:pt x="18788" y="424"/>
                  </a:lnTo>
                  <a:lnTo>
                    <a:pt x="2654" y="752"/>
                  </a:lnTo>
                  <a:lnTo>
                    <a:pt x="2325" y="1316"/>
                  </a:lnTo>
                  <a:lnTo>
                    <a:pt x="2020" y="1880"/>
                  </a:lnTo>
                  <a:lnTo>
                    <a:pt x="1762" y="2443"/>
                  </a:lnTo>
                  <a:lnTo>
                    <a:pt x="1503" y="2983"/>
                  </a:lnTo>
                  <a:lnTo>
                    <a:pt x="1269" y="3547"/>
                  </a:lnTo>
                  <a:lnTo>
                    <a:pt x="1034" y="4111"/>
                  </a:lnTo>
                  <a:lnTo>
                    <a:pt x="846" y="4674"/>
                  </a:lnTo>
                  <a:lnTo>
                    <a:pt x="681" y="5238"/>
                  </a:lnTo>
                  <a:lnTo>
                    <a:pt x="517" y="5778"/>
                  </a:lnTo>
                  <a:lnTo>
                    <a:pt x="376" y="6342"/>
                  </a:lnTo>
                  <a:lnTo>
                    <a:pt x="259" y="6905"/>
                  </a:lnTo>
                  <a:lnTo>
                    <a:pt x="165" y="7469"/>
                  </a:lnTo>
                  <a:lnTo>
                    <a:pt x="94" y="8032"/>
                  </a:lnTo>
                  <a:lnTo>
                    <a:pt x="47" y="8596"/>
                  </a:lnTo>
                  <a:lnTo>
                    <a:pt x="0" y="9136"/>
                  </a:lnTo>
                  <a:lnTo>
                    <a:pt x="0" y="9700"/>
                  </a:lnTo>
                  <a:lnTo>
                    <a:pt x="0" y="10263"/>
                  </a:lnTo>
                  <a:lnTo>
                    <a:pt x="24" y="10827"/>
                  </a:lnTo>
                  <a:lnTo>
                    <a:pt x="71" y="11391"/>
                  </a:lnTo>
                  <a:lnTo>
                    <a:pt x="141" y="11954"/>
                  </a:lnTo>
                  <a:lnTo>
                    <a:pt x="235" y="12494"/>
                  </a:lnTo>
                  <a:lnTo>
                    <a:pt x="329" y="13058"/>
                  </a:lnTo>
                  <a:lnTo>
                    <a:pt x="470" y="13622"/>
                  </a:lnTo>
                  <a:lnTo>
                    <a:pt x="611" y="14185"/>
                  </a:lnTo>
                  <a:lnTo>
                    <a:pt x="775" y="14749"/>
                  </a:lnTo>
                  <a:lnTo>
                    <a:pt x="963" y="15289"/>
                  </a:lnTo>
                  <a:lnTo>
                    <a:pt x="1175" y="15853"/>
                  </a:lnTo>
                  <a:lnTo>
                    <a:pt x="1409" y="16416"/>
                  </a:lnTo>
                  <a:lnTo>
                    <a:pt x="1668" y="16980"/>
                  </a:lnTo>
                  <a:lnTo>
                    <a:pt x="1926" y="17544"/>
                  </a:lnTo>
                  <a:lnTo>
                    <a:pt x="2231" y="18107"/>
                  </a:lnTo>
                  <a:lnTo>
                    <a:pt x="2537" y="18647"/>
                  </a:lnTo>
                  <a:lnTo>
                    <a:pt x="2654" y="18859"/>
                  </a:lnTo>
                  <a:lnTo>
                    <a:pt x="19445" y="19211"/>
                  </a:lnTo>
                  <a:lnTo>
                    <a:pt x="21864" y="19258"/>
                  </a:lnTo>
                  <a:lnTo>
                    <a:pt x="35861" y="19540"/>
                  </a:lnTo>
                  <a:lnTo>
                    <a:pt x="395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7"/>
            <p:cNvSpPr/>
            <p:nvPr/>
          </p:nvSpPr>
          <p:spPr>
            <a:xfrm>
              <a:off x="6271400" y="3738700"/>
              <a:ext cx="987525" cy="488500"/>
            </a:xfrm>
            <a:custGeom>
              <a:rect b="b" l="l" r="r" t="t"/>
              <a:pathLst>
                <a:path extrusionOk="0" fill="none" h="19540" w="39501">
                  <a:moveTo>
                    <a:pt x="39501" y="1"/>
                  </a:moveTo>
                  <a:lnTo>
                    <a:pt x="35861" y="19540"/>
                  </a:lnTo>
                  <a:lnTo>
                    <a:pt x="21864" y="19258"/>
                  </a:lnTo>
                  <a:lnTo>
                    <a:pt x="19445" y="19211"/>
                  </a:lnTo>
                  <a:lnTo>
                    <a:pt x="2654" y="18859"/>
                  </a:lnTo>
                  <a:lnTo>
                    <a:pt x="2654" y="18859"/>
                  </a:lnTo>
                  <a:lnTo>
                    <a:pt x="2537" y="18647"/>
                  </a:lnTo>
                  <a:lnTo>
                    <a:pt x="2537" y="18647"/>
                  </a:lnTo>
                  <a:lnTo>
                    <a:pt x="2231" y="18107"/>
                  </a:lnTo>
                  <a:lnTo>
                    <a:pt x="1926" y="17544"/>
                  </a:lnTo>
                  <a:lnTo>
                    <a:pt x="1668" y="16980"/>
                  </a:lnTo>
                  <a:lnTo>
                    <a:pt x="1409" y="16416"/>
                  </a:lnTo>
                  <a:lnTo>
                    <a:pt x="1175" y="15853"/>
                  </a:lnTo>
                  <a:lnTo>
                    <a:pt x="963" y="15289"/>
                  </a:lnTo>
                  <a:lnTo>
                    <a:pt x="775" y="14749"/>
                  </a:lnTo>
                  <a:lnTo>
                    <a:pt x="611" y="14185"/>
                  </a:lnTo>
                  <a:lnTo>
                    <a:pt x="470" y="13622"/>
                  </a:lnTo>
                  <a:lnTo>
                    <a:pt x="329" y="13058"/>
                  </a:lnTo>
                  <a:lnTo>
                    <a:pt x="235" y="12494"/>
                  </a:lnTo>
                  <a:lnTo>
                    <a:pt x="141" y="11954"/>
                  </a:lnTo>
                  <a:lnTo>
                    <a:pt x="71" y="11391"/>
                  </a:lnTo>
                  <a:lnTo>
                    <a:pt x="24" y="10827"/>
                  </a:lnTo>
                  <a:lnTo>
                    <a:pt x="0" y="10263"/>
                  </a:lnTo>
                  <a:lnTo>
                    <a:pt x="0" y="9700"/>
                  </a:lnTo>
                  <a:lnTo>
                    <a:pt x="0" y="9136"/>
                  </a:lnTo>
                  <a:lnTo>
                    <a:pt x="47" y="8596"/>
                  </a:lnTo>
                  <a:lnTo>
                    <a:pt x="94" y="8032"/>
                  </a:lnTo>
                  <a:lnTo>
                    <a:pt x="165" y="7469"/>
                  </a:lnTo>
                  <a:lnTo>
                    <a:pt x="259" y="6905"/>
                  </a:lnTo>
                  <a:lnTo>
                    <a:pt x="376" y="6342"/>
                  </a:lnTo>
                  <a:lnTo>
                    <a:pt x="517" y="5778"/>
                  </a:lnTo>
                  <a:lnTo>
                    <a:pt x="681" y="5238"/>
                  </a:lnTo>
                  <a:lnTo>
                    <a:pt x="846" y="4674"/>
                  </a:lnTo>
                  <a:lnTo>
                    <a:pt x="1034" y="4111"/>
                  </a:lnTo>
                  <a:lnTo>
                    <a:pt x="1269" y="3547"/>
                  </a:lnTo>
                  <a:lnTo>
                    <a:pt x="1503" y="2983"/>
                  </a:lnTo>
                  <a:lnTo>
                    <a:pt x="1762" y="2443"/>
                  </a:lnTo>
                  <a:lnTo>
                    <a:pt x="2020" y="1880"/>
                  </a:lnTo>
                  <a:lnTo>
                    <a:pt x="2325" y="1316"/>
                  </a:lnTo>
                  <a:lnTo>
                    <a:pt x="2654" y="752"/>
                  </a:lnTo>
                  <a:lnTo>
                    <a:pt x="18788" y="424"/>
                  </a:lnTo>
                  <a:lnTo>
                    <a:pt x="21136" y="377"/>
                  </a:lnTo>
                  <a:lnTo>
                    <a:pt x="25363" y="283"/>
                  </a:lnTo>
                  <a:lnTo>
                    <a:pt x="395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7"/>
            <p:cNvSpPr/>
            <p:nvPr/>
          </p:nvSpPr>
          <p:spPr>
            <a:xfrm>
              <a:off x="6405250" y="3751625"/>
              <a:ext cx="230175" cy="464425"/>
            </a:xfrm>
            <a:custGeom>
              <a:rect b="b" l="l" r="r" t="t"/>
              <a:pathLst>
                <a:path extrusionOk="0" h="18577" w="9207">
                  <a:moveTo>
                    <a:pt x="9207" y="0"/>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7"/>
            <p:cNvSpPr/>
            <p:nvPr/>
          </p:nvSpPr>
          <p:spPr>
            <a:xfrm>
              <a:off x="6405250" y="3751625"/>
              <a:ext cx="230175" cy="464425"/>
            </a:xfrm>
            <a:custGeom>
              <a:rect b="b" l="l" r="r" t="t"/>
              <a:pathLst>
                <a:path extrusionOk="0" fill="none" h="18577" w="9207">
                  <a:moveTo>
                    <a:pt x="2795" y="118"/>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lnTo>
                    <a:pt x="2795" y="1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7"/>
            <p:cNvSpPr/>
            <p:nvPr/>
          </p:nvSpPr>
          <p:spPr>
            <a:xfrm>
              <a:off x="6688250" y="3748100"/>
              <a:ext cx="129775" cy="472050"/>
            </a:xfrm>
            <a:custGeom>
              <a:rect b="b" l="l" r="r" t="t"/>
              <a:pathLst>
                <a:path extrusionOk="0" h="18882" w="5191">
                  <a:moveTo>
                    <a:pt x="4462" y="1"/>
                  </a:moveTo>
                  <a:lnTo>
                    <a:pt x="2114" y="48"/>
                  </a:lnTo>
                  <a:lnTo>
                    <a:pt x="1832" y="611"/>
                  </a:lnTo>
                  <a:lnTo>
                    <a:pt x="1574" y="1175"/>
                  </a:lnTo>
                  <a:lnTo>
                    <a:pt x="1339" y="1738"/>
                  </a:lnTo>
                  <a:lnTo>
                    <a:pt x="1127" y="2326"/>
                  </a:lnTo>
                  <a:lnTo>
                    <a:pt x="916" y="2913"/>
                  </a:lnTo>
                  <a:lnTo>
                    <a:pt x="752" y="3500"/>
                  </a:lnTo>
                  <a:lnTo>
                    <a:pt x="587" y="4087"/>
                  </a:lnTo>
                  <a:lnTo>
                    <a:pt x="446" y="4674"/>
                  </a:lnTo>
                  <a:lnTo>
                    <a:pt x="329" y="5285"/>
                  </a:lnTo>
                  <a:lnTo>
                    <a:pt x="212" y="5872"/>
                  </a:lnTo>
                  <a:lnTo>
                    <a:pt x="141" y="6482"/>
                  </a:lnTo>
                  <a:lnTo>
                    <a:pt x="71" y="7093"/>
                  </a:lnTo>
                  <a:lnTo>
                    <a:pt x="24" y="7703"/>
                  </a:lnTo>
                  <a:lnTo>
                    <a:pt x="0" y="8291"/>
                  </a:lnTo>
                  <a:lnTo>
                    <a:pt x="0" y="8901"/>
                  </a:lnTo>
                  <a:lnTo>
                    <a:pt x="0" y="9512"/>
                  </a:lnTo>
                  <a:lnTo>
                    <a:pt x="47" y="10122"/>
                  </a:lnTo>
                  <a:lnTo>
                    <a:pt x="94" y="10733"/>
                  </a:lnTo>
                  <a:lnTo>
                    <a:pt x="165" y="11320"/>
                  </a:lnTo>
                  <a:lnTo>
                    <a:pt x="258" y="11931"/>
                  </a:lnTo>
                  <a:lnTo>
                    <a:pt x="352" y="12518"/>
                  </a:lnTo>
                  <a:lnTo>
                    <a:pt x="493" y="13128"/>
                  </a:lnTo>
                  <a:lnTo>
                    <a:pt x="634" y="13715"/>
                  </a:lnTo>
                  <a:lnTo>
                    <a:pt x="799" y="14302"/>
                  </a:lnTo>
                  <a:lnTo>
                    <a:pt x="963" y="14890"/>
                  </a:lnTo>
                  <a:lnTo>
                    <a:pt x="1174" y="15477"/>
                  </a:lnTo>
                  <a:lnTo>
                    <a:pt x="1386" y="16040"/>
                  </a:lnTo>
                  <a:lnTo>
                    <a:pt x="1621" y="16604"/>
                  </a:lnTo>
                  <a:lnTo>
                    <a:pt x="1879" y="17168"/>
                  </a:lnTo>
                  <a:lnTo>
                    <a:pt x="2161" y="17731"/>
                  </a:lnTo>
                  <a:lnTo>
                    <a:pt x="2466" y="18271"/>
                  </a:lnTo>
                  <a:lnTo>
                    <a:pt x="2771" y="18835"/>
                  </a:lnTo>
                  <a:lnTo>
                    <a:pt x="5190" y="18882"/>
                  </a:lnTo>
                  <a:lnTo>
                    <a:pt x="5190" y="18882"/>
                  </a:lnTo>
                  <a:lnTo>
                    <a:pt x="4838" y="18342"/>
                  </a:lnTo>
                  <a:lnTo>
                    <a:pt x="4486" y="17802"/>
                  </a:lnTo>
                  <a:lnTo>
                    <a:pt x="4180" y="17261"/>
                  </a:lnTo>
                  <a:lnTo>
                    <a:pt x="3875" y="16698"/>
                  </a:lnTo>
                  <a:lnTo>
                    <a:pt x="3593" y="16134"/>
                  </a:lnTo>
                  <a:lnTo>
                    <a:pt x="3335" y="15547"/>
                  </a:lnTo>
                  <a:lnTo>
                    <a:pt x="3124" y="14960"/>
                  </a:lnTo>
                  <a:lnTo>
                    <a:pt x="2912" y="14373"/>
                  </a:lnTo>
                  <a:lnTo>
                    <a:pt x="2724" y="13786"/>
                  </a:lnTo>
                  <a:lnTo>
                    <a:pt x="2560" y="13199"/>
                  </a:lnTo>
                  <a:lnTo>
                    <a:pt x="2419" y="12588"/>
                  </a:lnTo>
                  <a:lnTo>
                    <a:pt x="2302" y="11978"/>
                  </a:lnTo>
                  <a:lnTo>
                    <a:pt x="2208" y="11367"/>
                  </a:lnTo>
                  <a:lnTo>
                    <a:pt x="2114" y="10756"/>
                  </a:lnTo>
                  <a:lnTo>
                    <a:pt x="2067" y="10146"/>
                  </a:lnTo>
                  <a:lnTo>
                    <a:pt x="2043" y="9535"/>
                  </a:lnTo>
                  <a:lnTo>
                    <a:pt x="2020" y="8925"/>
                  </a:lnTo>
                  <a:lnTo>
                    <a:pt x="2043" y="8314"/>
                  </a:lnTo>
                  <a:lnTo>
                    <a:pt x="2067" y="7680"/>
                  </a:lnTo>
                  <a:lnTo>
                    <a:pt x="2114" y="7069"/>
                  </a:lnTo>
                  <a:lnTo>
                    <a:pt x="2208" y="6459"/>
                  </a:lnTo>
                  <a:lnTo>
                    <a:pt x="2302" y="5848"/>
                  </a:lnTo>
                  <a:lnTo>
                    <a:pt x="2419" y="5238"/>
                  </a:lnTo>
                  <a:lnTo>
                    <a:pt x="2560" y="4627"/>
                  </a:lnTo>
                  <a:lnTo>
                    <a:pt x="2724" y="4040"/>
                  </a:lnTo>
                  <a:lnTo>
                    <a:pt x="2912" y="3453"/>
                  </a:lnTo>
                  <a:lnTo>
                    <a:pt x="3124" y="2842"/>
                  </a:lnTo>
                  <a:lnTo>
                    <a:pt x="3335" y="2255"/>
                  </a:lnTo>
                  <a:lnTo>
                    <a:pt x="3593" y="1691"/>
                  </a:lnTo>
                  <a:lnTo>
                    <a:pt x="3875" y="1104"/>
                  </a:lnTo>
                  <a:lnTo>
                    <a:pt x="4157" y="541"/>
                  </a:lnTo>
                  <a:lnTo>
                    <a:pt x="44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7"/>
            <p:cNvSpPr/>
            <p:nvPr/>
          </p:nvSpPr>
          <p:spPr>
            <a:xfrm>
              <a:off x="6688250" y="3748100"/>
              <a:ext cx="129775" cy="472050"/>
            </a:xfrm>
            <a:custGeom>
              <a:rect b="b" l="l" r="r" t="t"/>
              <a:pathLst>
                <a:path extrusionOk="0" fill="none" h="18882" w="5191">
                  <a:moveTo>
                    <a:pt x="5190" y="18882"/>
                  </a:moveTo>
                  <a:lnTo>
                    <a:pt x="2771" y="18835"/>
                  </a:lnTo>
                  <a:lnTo>
                    <a:pt x="2771" y="18835"/>
                  </a:lnTo>
                  <a:lnTo>
                    <a:pt x="2466" y="18271"/>
                  </a:lnTo>
                  <a:lnTo>
                    <a:pt x="2161" y="17731"/>
                  </a:lnTo>
                  <a:lnTo>
                    <a:pt x="1879" y="17168"/>
                  </a:lnTo>
                  <a:lnTo>
                    <a:pt x="1621" y="16604"/>
                  </a:lnTo>
                  <a:lnTo>
                    <a:pt x="1386" y="16040"/>
                  </a:lnTo>
                  <a:lnTo>
                    <a:pt x="1174" y="15477"/>
                  </a:lnTo>
                  <a:lnTo>
                    <a:pt x="963" y="14890"/>
                  </a:lnTo>
                  <a:lnTo>
                    <a:pt x="799" y="14302"/>
                  </a:lnTo>
                  <a:lnTo>
                    <a:pt x="634" y="13715"/>
                  </a:lnTo>
                  <a:lnTo>
                    <a:pt x="493" y="13128"/>
                  </a:lnTo>
                  <a:lnTo>
                    <a:pt x="352" y="12518"/>
                  </a:lnTo>
                  <a:lnTo>
                    <a:pt x="258" y="11931"/>
                  </a:lnTo>
                  <a:lnTo>
                    <a:pt x="165" y="11320"/>
                  </a:lnTo>
                  <a:lnTo>
                    <a:pt x="94" y="10733"/>
                  </a:lnTo>
                  <a:lnTo>
                    <a:pt x="47" y="10122"/>
                  </a:lnTo>
                  <a:lnTo>
                    <a:pt x="0" y="9512"/>
                  </a:lnTo>
                  <a:lnTo>
                    <a:pt x="0" y="8901"/>
                  </a:lnTo>
                  <a:lnTo>
                    <a:pt x="0" y="8291"/>
                  </a:lnTo>
                  <a:lnTo>
                    <a:pt x="24" y="7703"/>
                  </a:lnTo>
                  <a:lnTo>
                    <a:pt x="71" y="7093"/>
                  </a:lnTo>
                  <a:lnTo>
                    <a:pt x="141" y="6482"/>
                  </a:lnTo>
                  <a:lnTo>
                    <a:pt x="212" y="5872"/>
                  </a:lnTo>
                  <a:lnTo>
                    <a:pt x="329" y="5285"/>
                  </a:lnTo>
                  <a:lnTo>
                    <a:pt x="446" y="4674"/>
                  </a:lnTo>
                  <a:lnTo>
                    <a:pt x="587" y="4087"/>
                  </a:lnTo>
                  <a:lnTo>
                    <a:pt x="752" y="3500"/>
                  </a:lnTo>
                  <a:lnTo>
                    <a:pt x="916" y="2913"/>
                  </a:lnTo>
                  <a:lnTo>
                    <a:pt x="1127" y="2326"/>
                  </a:lnTo>
                  <a:lnTo>
                    <a:pt x="1339" y="1738"/>
                  </a:lnTo>
                  <a:lnTo>
                    <a:pt x="1574" y="1175"/>
                  </a:lnTo>
                  <a:lnTo>
                    <a:pt x="1832" y="611"/>
                  </a:lnTo>
                  <a:lnTo>
                    <a:pt x="2114" y="48"/>
                  </a:lnTo>
                  <a:lnTo>
                    <a:pt x="4462" y="1"/>
                  </a:lnTo>
                  <a:lnTo>
                    <a:pt x="4462" y="1"/>
                  </a:lnTo>
                  <a:lnTo>
                    <a:pt x="4157" y="541"/>
                  </a:lnTo>
                  <a:lnTo>
                    <a:pt x="3875" y="1104"/>
                  </a:lnTo>
                  <a:lnTo>
                    <a:pt x="3593" y="1691"/>
                  </a:lnTo>
                  <a:lnTo>
                    <a:pt x="3335" y="2255"/>
                  </a:lnTo>
                  <a:lnTo>
                    <a:pt x="3124" y="2842"/>
                  </a:lnTo>
                  <a:lnTo>
                    <a:pt x="2912" y="3453"/>
                  </a:lnTo>
                  <a:lnTo>
                    <a:pt x="2724" y="4040"/>
                  </a:lnTo>
                  <a:lnTo>
                    <a:pt x="2560" y="4627"/>
                  </a:lnTo>
                  <a:lnTo>
                    <a:pt x="2419" y="5238"/>
                  </a:lnTo>
                  <a:lnTo>
                    <a:pt x="2302" y="5848"/>
                  </a:lnTo>
                  <a:lnTo>
                    <a:pt x="2208" y="6459"/>
                  </a:lnTo>
                  <a:lnTo>
                    <a:pt x="2114" y="7069"/>
                  </a:lnTo>
                  <a:lnTo>
                    <a:pt x="2067" y="7680"/>
                  </a:lnTo>
                  <a:lnTo>
                    <a:pt x="2043" y="8314"/>
                  </a:lnTo>
                  <a:lnTo>
                    <a:pt x="2020" y="8925"/>
                  </a:lnTo>
                  <a:lnTo>
                    <a:pt x="2043" y="9535"/>
                  </a:lnTo>
                  <a:lnTo>
                    <a:pt x="2067" y="10146"/>
                  </a:lnTo>
                  <a:lnTo>
                    <a:pt x="2114" y="10756"/>
                  </a:lnTo>
                  <a:lnTo>
                    <a:pt x="2208" y="11367"/>
                  </a:lnTo>
                  <a:lnTo>
                    <a:pt x="2302" y="11978"/>
                  </a:lnTo>
                  <a:lnTo>
                    <a:pt x="2419" y="12588"/>
                  </a:lnTo>
                  <a:lnTo>
                    <a:pt x="2560" y="13199"/>
                  </a:lnTo>
                  <a:lnTo>
                    <a:pt x="2724" y="13786"/>
                  </a:lnTo>
                  <a:lnTo>
                    <a:pt x="2912" y="14373"/>
                  </a:lnTo>
                  <a:lnTo>
                    <a:pt x="3124" y="14960"/>
                  </a:lnTo>
                  <a:lnTo>
                    <a:pt x="3335" y="15547"/>
                  </a:lnTo>
                  <a:lnTo>
                    <a:pt x="3593" y="16134"/>
                  </a:lnTo>
                  <a:lnTo>
                    <a:pt x="3875" y="16698"/>
                  </a:lnTo>
                  <a:lnTo>
                    <a:pt x="4180" y="17261"/>
                  </a:lnTo>
                  <a:lnTo>
                    <a:pt x="4486" y="17802"/>
                  </a:lnTo>
                  <a:lnTo>
                    <a:pt x="4838" y="18342"/>
                  </a:lnTo>
                  <a:lnTo>
                    <a:pt x="5190" y="188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7"/>
            <p:cNvSpPr/>
            <p:nvPr/>
          </p:nvSpPr>
          <p:spPr>
            <a:xfrm>
              <a:off x="6408200" y="3738700"/>
              <a:ext cx="850725" cy="472650"/>
            </a:xfrm>
            <a:custGeom>
              <a:rect b="b" l="l" r="r" t="t"/>
              <a:pathLst>
                <a:path extrusionOk="0" h="18906" w="34029">
                  <a:moveTo>
                    <a:pt x="2114" y="17966"/>
                  </a:moveTo>
                  <a:lnTo>
                    <a:pt x="1057" y="18201"/>
                  </a:lnTo>
                  <a:lnTo>
                    <a:pt x="0" y="18389"/>
                  </a:lnTo>
                  <a:lnTo>
                    <a:pt x="2372" y="18436"/>
                  </a:lnTo>
                  <a:lnTo>
                    <a:pt x="2372" y="18436"/>
                  </a:lnTo>
                  <a:lnTo>
                    <a:pt x="2114" y="17966"/>
                  </a:lnTo>
                  <a:close/>
                  <a:moveTo>
                    <a:pt x="11625" y="13269"/>
                  </a:moveTo>
                  <a:lnTo>
                    <a:pt x="11155" y="13645"/>
                  </a:lnTo>
                  <a:lnTo>
                    <a:pt x="10662" y="14021"/>
                  </a:lnTo>
                  <a:lnTo>
                    <a:pt x="10145" y="14373"/>
                  </a:lnTo>
                  <a:lnTo>
                    <a:pt x="9629" y="14725"/>
                  </a:lnTo>
                  <a:lnTo>
                    <a:pt x="9112" y="15054"/>
                  </a:lnTo>
                  <a:lnTo>
                    <a:pt x="8572" y="15360"/>
                  </a:lnTo>
                  <a:lnTo>
                    <a:pt x="8055" y="15665"/>
                  </a:lnTo>
                  <a:lnTo>
                    <a:pt x="7492" y="15970"/>
                  </a:lnTo>
                  <a:lnTo>
                    <a:pt x="7844" y="16816"/>
                  </a:lnTo>
                  <a:lnTo>
                    <a:pt x="8173" y="17520"/>
                  </a:lnTo>
                  <a:lnTo>
                    <a:pt x="8478" y="18131"/>
                  </a:lnTo>
                  <a:lnTo>
                    <a:pt x="8736" y="18577"/>
                  </a:lnTo>
                  <a:lnTo>
                    <a:pt x="13668" y="18694"/>
                  </a:lnTo>
                  <a:lnTo>
                    <a:pt x="13668" y="18694"/>
                  </a:lnTo>
                  <a:lnTo>
                    <a:pt x="13339" y="18037"/>
                  </a:lnTo>
                  <a:lnTo>
                    <a:pt x="13010" y="17379"/>
                  </a:lnTo>
                  <a:lnTo>
                    <a:pt x="12729" y="16722"/>
                  </a:lnTo>
                  <a:lnTo>
                    <a:pt x="12447" y="16041"/>
                  </a:lnTo>
                  <a:lnTo>
                    <a:pt x="12212" y="15360"/>
                  </a:lnTo>
                  <a:lnTo>
                    <a:pt x="12001" y="14678"/>
                  </a:lnTo>
                  <a:lnTo>
                    <a:pt x="11789" y="13974"/>
                  </a:lnTo>
                  <a:lnTo>
                    <a:pt x="11625" y="13269"/>
                  </a:lnTo>
                  <a:close/>
                  <a:moveTo>
                    <a:pt x="34029" y="1"/>
                  </a:moveTo>
                  <a:lnTo>
                    <a:pt x="19891" y="283"/>
                  </a:lnTo>
                  <a:lnTo>
                    <a:pt x="19680" y="1081"/>
                  </a:lnTo>
                  <a:lnTo>
                    <a:pt x="19445" y="1880"/>
                  </a:lnTo>
                  <a:lnTo>
                    <a:pt x="19163" y="2678"/>
                  </a:lnTo>
                  <a:lnTo>
                    <a:pt x="18881" y="3453"/>
                  </a:lnTo>
                  <a:lnTo>
                    <a:pt x="18553" y="4204"/>
                  </a:lnTo>
                  <a:lnTo>
                    <a:pt x="18200" y="4956"/>
                  </a:lnTo>
                  <a:lnTo>
                    <a:pt x="17825" y="5707"/>
                  </a:lnTo>
                  <a:lnTo>
                    <a:pt x="17425" y="6435"/>
                  </a:lnTo>
                  <a:lnTo>
                    <a:pt x="17003" y="7164"/>
                  </a:lnTo>
                  <a:lnTo>
                    <a:pt x="16557" y="7845"/>
                  </a:lnTo>
                  <a:lnTo>
                    <a:pt x="16087" y="8549"/>
                  </a:lnTo>
                  <a:lnTo>
                    <a:pt x="15594" y="9207"/>
                  </a:lnTo>
                  <a:lnTo>
                    <a:pt x="15077" y="9864"/>
                  </a:lnTo>
                  <a:lnTo>
                    <a:pt x="14537" y="10498"/>
                  </a:lnTo>
                  <a:lnTo>
                    <a:pt x="13973" y="11109"/>
                  </a:lnTo>
                  <a:lnTo>
                    <a:pt x="13386" y="11696"/>
                  </a:lnTo>
                  <a:lnTo>
                    <a:pt x="13551" y="12635"/>
                  </a:lnTo>
                  <a:lnTo>
                    <a:pt x="13738" y="13528"/>
                  </a:lnTo>
                  <a:lnTo>
                    <a:pt x="13997" y="14444"/>
                  </a:lnTo>
                  <a:lnTo>
                    <a:pt x="14302" y="15336"/>
                  </a:lnTo>
                  <a:lnTo>
                    <a:pt x="14678" y="16205"/>
                  </a:lnTo>
                  <a:lnTo>
                    <a:pt x="15077" y="17074"/>
                  </a:lnTo>
                  <a:lnTo>
                    <a:pt x="15523" y="17919"/>
                  </a:lnTo>
                  <a:lnTo>
                    <a:pt x="16040" y="18741"/>
                  </a:lnTo>
                  <a:lnTo>
                    <a:pt x="16979" y="18765"/>
                  </a:lnTo>
                  <a:lnTo>
                    <a:pt x="22193" y="18882"/>
                  </a:lnTo>
                  <a:lnTo>
                    <a:pt x="23531" y="18906"/>
                  </a:lnTo>
                  <a:lnTo>
                    <a:pt x="23085" y="17966"/>
                  </a:lnTo>
                  <a:lnTo>
                    <a:pt x="22686" y="17027"/>
                  </a:lnTo>
                  <a:lnTo>
                    <a:pt x="22357" y="16088"/>
                  </a:lnTo>
                  <a:lnTo>
                    <a:pt x="22075" y="15172"/>
                  </a:lnTo>
                  <a:lnTo>
                    <a:pt x="21840" y="14279"/>
                  </a:lnTo>
                  <a:lnTo>
                    <a:pt x="21653" y="13387"/>
                  </a:lnTo>
                  <a:lnTo>
                    <a:pt x="21512" y="12541"/>
                  </a:lnTo>
                  <a:lnTo>
                    <a:pt x="21394" y="11672"/>
                  </a:lnTo>
                  <a:lnTo>
                    <a:pt x="21347" y="10851"/>
                  </a:lnTo>
                  <a:lnTo>
                    <a:pt x="21300" y="10052"/>
                  </a:lnTo>
                  <a:lnTo>
                    <a:pt x="21324" y="9277"/>
                  </a:lnTo>
                  <a:lnTo>
                    <a:pt x="21347" y="8502"/>
                  </a:lnTo>
                  <a:lnTo>
                    <a:pt x="21418" y="7774"/>
                  </a:lnTo>
                  <a:lnTo>
                    <a:pt x="21512" y="7070"/>
                  </a:lnTo>
                  <a:lnTo>
                    <a:pt x="21606" y="6389"/>
                  </a:lnTo>
                  <a:lnTo>
                    <a:pt x="21723" y="5731"/>
                  </a:lnTo>
                  <a:lnTo>
                    <a:pt x="21864" y="5120"/>
                  </a:lnTo>
                  <a:lnTo>
                    <a:pt x="22028" y="4510"/>
                  </a:lnTo>
                  <a:lnTo>
                    <a:pt x="22193" y="3970"/>
                  </a:lnTo>
                  <a:lnTo>
                    <a:pt x="22357" y="3430"/>
                  </a:lnTo>
                  <a:lnTo>
                    <a:pt x="22709" y="2490"/>
                  </a:lnTo>
                  <a:lnTo>
                    <a:pt x="23038" y="1692"/>
                  </a:lnTo>
                  <a:lnTo>
                    <a:pt x="23320" y="1058"/>
                  </a:lnTo>
                  <a:lnTo>
                    <a:pt x="23578" y="588"/>
                  </a:lnTo>
                  <a:lnTo>
                    <a:pt x="23790" y="212"/>
                  </a:lnTo>
                  <a:lnTo>
                    <a:pt x="3402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7"/>
            <p:cNvSpPr/>
            <p:nvPr/>
          </p:nvSpPr>
          <p:spPr>
            <a:xfrm>
              <a:off x="6408200" y="4187850"/>
              <a:ext cx="59325" cy="11750"/>
            </a:xfrm>
            <a:custGeom>
              <a:rect b="b" l="l" r="r" t="t"/>
              <a:pathLst>
                <a:path extrusionOk="0" fill="none" h="470" w="2373">
                  <a:moveTo>
                    <a:pt x="2114" y="0"/>
                  </a:moveTo>
                  <a:lnTo>
                    <a:pt x="2114" y="0"/>
                  </a:lnTo>
                  <a:lnTo>
                    <a:pt x="1057" y="235"/>
                  </a:lnTo>
                  <a:lnTo>
                    <a:pt x="0" y="423"/>
                  </a:lnTo>
                  <a:lnTo>
                    <a:pt x="2372" y="470"/>
                  </a:lnTo>
                  <a:lnTo>
                    <a:pt x="2372" y="470"/>
                  </a:lnTo>
                  <a:lnTo>
                    <a:pt x="21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7"/>
            <p:cNvSpPr/>
            <p:nvPr/>
          </p:nvSpPr>
          <p:spPr>
            <a:xfrm>
              <a:off x="6595475" y="4070425"/>
              <a:ext cx="154425" cy="135650"/>
            </a:xfrm>
            <a:custGeom>
              <a:rect b="b" l="l" r="r" t="t"/>
              <a:pathLst>
                <a:path extrusionOk="0" fill="none" h="5426" w="6177">
                  <a:moveTo>
                    <a:pt x="4134" y="0"/>
                  </a:moveTo>
                  <a:lnTo>
                    <a:pt x="4134" y="0"/>
                  </a:lnTo>
                  <a:lnTo>
                    <a:pt x="3664" y="376"/>
                  </a:lnTo>
                  <a:lnTo>
                    <a:pt x="3171" y="752"/>
                  </a:lnTo>
                  <a:lnTo>
                    <a:pt x="2654" y="1104"/>
                  </a:lnTo>
                  <a:lnTo>
                    <a:pt x="2138" y="1456"/>
                  </a:lnTo>
                  <a:lnTo>
                    <a:pt x="1621" y="1785"/>
                  </a:lnTo>
                  <a:lnTo>
                    <a:pt x="1081" y="2091"/>
                  </a:lnTo>
                  <a:lnTo>
                    <a:pt x="564" y="2396"/>
                  </a:lnTo>
                  <a:lnTo>
                    <a:pt x="1" y="2701"/>
                  </a:lnTo>
                  <a:lnTo>
                    <a:pt x="1" y="2701"/>
                  </a:lnTo>
                  <a:lnTo>
                    <a:pt x="353" y="3547"/>
                  </a:lnTo>
                  <a:lnTo>
                    <a:pt x="682" y="4251"/>
                  </a:lnTo>
                  <a:lnTo>
                    <a:pt x="987" y="4862"/>
                  </a:lnTo>
                  <a:lnTo>
                    <a:pt x="1245" y="5308"/>
                  </a:lnTo>
                  <a:lnTo>
                    <a:pt x="6177" y="5425"/>
                  </a:lnTo>
                  <a:lnTo>
                    <a:pt x="6177" y="5425"/>
                  </a:lnTo>
                  <a:lnTo>
                    <a:pt x="5848" y="4768"/>
                  </a:lnTo>
                  <a:lnTo>
                    <a:pt x="5519" y="4110"/>
                  </a:lnTo>
                  <a:lnTo>
                    <a:pt x="5238" y="3453"/>
                  </a:lnTo>
                  <a:lnTo>
                    <a:pt x="4956" y="2772"/>
                  </a:lnTo>
                  <a:lnTo>
                    <a:pt x="4721" y="2091"/>
                  </a:lnTo>
                  <a:lnTo>
                    <a:pt x="4510" y="1409"/>
                  </a:lnTo>
                  <a:lnTo>
                    <a:pt x="4298" y="705"/>
                  </a:lnTo>
                  <a:lnTo>
                    <a:pt x="41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7"/>
            <p:cNvSpPr/>
            <p:nvPr/>
          </p:nvSpPr>
          <p:spPr>
            <a:xfrm>
              <a:off x="6742850" y="3738700"/>
              <a:ext cx="516075" cy="472650"/>
            </a:xfrm>
            <a:custGeom>
              <a:rect b="b" l="l" r="r" t="t"/>
              <a:pathLst>
                <a:path extrusionOk="0" fill="none" h="18906" w="20643">
                  <a:moveTo>
                    <a:pt x="20643" y="1"/>
                  </a:moveTo>
                  <a:lnTo>
                    <a:pt x="6505" y="283"/>
                  </a:lnTo>
                  <a:lnTo>
                    <a:pt x="6505" y="283"/>
                  </a:lnTo>
                  <a:lnTo>
                    <a:pt x="6294" y="1081"/>
                  </a:lnTo>
                  <a:lnTo>
                    <a:pt x="6059" y="1880"/>
                  </a:lnTo>
                  <a:lnTo>
                    <a:pt x="5777" y="2678"/>
                  </a:lnTo>
                  <a:lnTo>
                    <a:pt x="5495" y="3453"/>
                  </a:lnTo>
                  <a:lnTo>
                    <a:pt x="5167" y="4204"/>
                  </a:lnTo>
                  <a:lnTo>
                    <a:pt x="4814" y="4956"/>
                  </a:lnTo>
                  <a:lnTo>
                    <a:pt x="4439" y="5707"/>
                  </a:lnTo>
                  <a:lnTo>
                    <a:pt x="4039" y="6435"/>
                  </a:lnTo>
                  <a:lnTo>
                    <a:pt x="3617" y="7164"/>
                  </a:lnTo>
                  <a:lnTo>
                    <a:pt x="3171" y="7845"/>
                  </a:lnTo>
                  <a:lnTo>
                    <a:pt x="2701" y="8549"/>
                  </a:lnTo>
                  <a:lnTo>
                    <a:pt x="2208" y="9207"/>
                  </a:lnTo>
                  <a:lnTo>
                    <a:pt x="1691" y="9864"/>
                  </a:lnTo>
                  <a:lnTo>
                    <a:pt x="1151" y="10498"/>
                  </a:lnTo>
                  <a:lnTo>
                    <a:pt x="587" y="11109"/>
                  </a:lnTo>
                  <a:lnTo>
                    <a:pt x="0" y="11696"/>
                  </a:lnTo>
                  <a:lnTo>
                    <a:pt x="0" y="11696"/>
                  </a:lnTo>
                  <a:lnTo>
                    <a:pt x="165" y="12635"/>
                  </a:lnTo>
                  <a:lnTo>
                    <a:pt x="352" y="13528"/>
                  </a:lnTo>
                  <a:lnTo>
                    <a:pt x="611" y="14444"/>
                  </a:lnTo>
                  <a:lnTo>
                    <a:pt x="916" y="15336"/>
                  </a:lnTo>
                  <a:lnTo>
                    <a:pt x="1292" y="16205"/>
                  </a:lnTo>
                  <a:lnTo>
                    <a:pt x="1691" y="17074"/>
                  </a:lnTo>
                  <a:lnTo>
                    <a:pt x="2137" y="17919"/>
                  </a:lnTo>
                  <a:lnTo>
                    <a:pt x="2654" y="18741"/>
                  </a:lnTo>
                  <a:lnTo>
                    <a:pt x="3593" y="18765"/>
                  </a:lnTo>
                  <a:lnTo>
                    <a:pt x="3593" y="18765"/>
                  </a:lnTo>
                  <a:lnTo>
                    <a:pt x="3593" y="18765"/>
                  </a:lnTo>
                  <a:lnTo>
                    <a:pt x="3593" y="18765"/>
                  </a:lnTo>
                  <a:lnTo>
                    <a:pt x="8807" y="18882"/>
                  </a:lnTo>
                  <a:lnTo>
                    <a:pt x="10145" y="18906"/>
                  </a:lnTo>
                  <a:lnTo>
                    <a:pt x="10145" y="18906"/>
                  </a:lnTo>
                  <a:lnTo>
                    <a:pt x="9699" y="17966"/>
                  </a:lnTo>
                  <a:lnTo>
                    <a:pt x="9300" y="17027"/>
                  </a:lnTo>
                  <a:lnTo>
                    <a:pt x="8971" y="16088"/>
                  </a:lnTo>
                  <a:lnTo>
                    <a:pt x="8689" y="15172"/>
                  </a:lnTo>
                  <a:lnTo>
                    <a:pt x="8454" y="14279"/>
                  </a:lnTo>
                  <a:lnTo>
                    <a:pt x="8267" y="13387"/>
                  </a:lnTo>
                  <a:lnTo>
                    <a:pt x="8126" y="12541"/>
                  </a:lnTo>
                  <a:lnTo>
                    <a:pt x="8008" y="11672"/>
                  </a:lnTo>
                  <a:lnTo>
                    <a:pt x="7961" y="10851"/>
                  </a:lnTo>
                  <a:lnTo>
                    <a:pt x="7914" y="10052"/>
                  </a:lnTo>
                  <a:lnTo>
                    <a:pt x="7938" y="9277"/>
                  </a:lnTo>
                  <a:lnTo>
                    <a:pt x="7961" y="8502"/>
                  </a:lnTo>
                  <a:lnTo>
                    <a:pt x="8032" y="7774"/>
                  </a:lnTo>
                  <a:lnTo>
                    <a:pt x="8126" y="7070"/>
                  </a:lnTo>
                  <a:lnTo>
                    <a:pt x="8220" y="6389"/>
                  </a:lnTo>
                  <a:lnTo>
                    <a:pt x="8337" y="5731"/>
                  </a:lnTo>
                  <a:lnTo>
                    <a:pt x="8478" y="5120"/>
                  </a:lnTo>
                  <a:lnTo>
                    <a:pt x="8642" y="4510"/>
                  </a:lnTo>
                  <a:lnTo>
                    <a:pt x="8807" y="3970"/>
                  </a:lnTo>
                  <a:lnTo>
                    <a:pt x="8971" y="3430"/>
                  </a:lnTo>
                  <a:lnTo>
                    <a:pt x="9323" y="2490"/>
                  </a:lnTo>
                  <a:lnTo>
                    <a:pt x="9652" y="1692"/>
                  </a:lnTo>
                  <a:lnTo>
                    <a:pt x="9934" y="1058"/>
                  </a:lnTo>
                  <a:lnTo>
                    <a:pt x="10192" y="588"/>
                  </a:lnTo>
                  <a:lnTo>
                    <a:pt x="10404" y="212"/>
                  </a:lnTo>
                  <a:lnTo>
                    <a:pt x="20643" y="1"/>
                  </a:lnTo>
                  <a:lnTo>
                    <a:pt x="2064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7"/>
            <p:cNvSpPr/>
            <p:nvPr/>
          </p:nvSpPr>
          <p:spPr>
            <a:xfrm>
              <a:off x="6461025" y="4137950"/>
              <a:ext cx="165600" cy="65175"/>
            </a:xfrm>
            <a:custGeom>
              <a:rect b="b" l="l" r="r" t="t"/>
              <a:pathLst>
                <a:path extrusionOk="0" h="2607" w="6624">
                  <a:moveTo>
                    <a:pt x="5379" y="0"/>
                  </a:moveTo>
                  <a:lnTo>
                    <a:pt x="4745" y="305"/>
                  </a:lnTo>
                  <a:lnTo>
                    <a:pt x="4087" y="611"/>
                  </a:lnTo>
                  <a:lnTo>
                    <a:pt x="3429" y="893"/>
                  </a:lnTo>
                  <a:lnTo>
                    <a:pt x="2748" y="1151"/>
                  </a:lnTo>
                  <a:lnTo>
                    <a:pt x="2067" y="1386"/>
                  </a:lnTo>
                  <a:lnTo>
                    <a:pt x="1386" y="1621"/>
                  </a:lnTo>
                  <a:lnTo>
                    <a:pt x="705" y="1808"/>
                  </a:lnTo>
                  <a:lnTo>
                    <a:pt x="1" y="1996"/>
                  </a:lnTo>
                  <a:lnTo>
                    <a:pt x="259" y="2466"/>
                  </a:lnTo>
                  <a:lnTo>
                    <a:pt x="6623" y="2607"/>
                  </a:lnTo>
                  <a:lnTo>
                    <a:pt x="6365" y="2161"/>
                  </a:lnTo>
                  <a:lnTo>
                    <a:pt x="6060" y="1550"/>
                  </a:lnTo>
                  <a:lnTo>
                    <a:pt x="5731" y="846"/>
                  </a:lnTo>
                  <a:lnTo>
                    <a:pt x="537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7"/>
            <p:cNvSpPr/>
            <p:nvPr/>
          </p:nvSpPr>
          <p:spPr>
            <a:xfrm>
              <a:off x="6461025" y="4137950"/>
              <a:ext cx="165600" cy="65175"/>
            </a:xfrm>
            <a:custGeom>
              <a:rect b="b" l="l" r="r" t="t"/>
              <a:pathLst>
                <a:path extrusionOk="0" fill="none" h="2607" w="6624">
                  <a:moveTo>
                    <a:pt x="5379" y="0"/>
                  </a:moveTo>
                  <a:lnTo>
                    <a:pt x="5379" y="0"/>
                  </a:lnTo>
                  <a:lnTo>
                    <a:pt x="4745" y="305"/>
                  </a:lnTo>
                  <a:lnTo>
                    <a:pt x="4087" y="611"/>
                  </a:lnTo>
                  <a:lnTo>
                    <a:pt x="3429" y="893"/>
                  </a:lnTo>
                  <a:lnTo>
                    <a:pt x="2748" y="1151"/>
                  </a:lnTo>
                  <a:lnTo>
                    <a:pt x="2067" y="1386"/>
                  </a:lnTo>
                  <a:lnTo>
                    <a:pt x="1386" y="1621"/>
                  </a:lnTo>
                  <a:lnTo>
                    <a:pt x="705" y="1808"/>
                  </a:lnTo>
                  <a:lnTo>
                    <a:pt x="1" y="1996"/>
                  </a:lnTo>
                  <a:lnTo>
                    <a:pt x="1" y="1996"/>
                  </a:lnTo>
                  <a:lnTo>
                    <a:pt x="259" y="2466"/>
                  </a:lnTo>
                  <a:lnTo>
                    <a:pt x="6623" y="2607"/>
                  </a:lnTo>
                  <a:lnTo>
                    <a:pt x="6623" y="2607"/>
                  </a:lnTo>
                  <a:lnTo>
                    <a:pt x="6365" y="2161"/>
                  </a:lnTo>
                  <a:lnTo>
                    <a:pt x="6060" y="1550"/>
                  </a:lnTo>
                  <a:lnTo>
                    <a:pt x="5731" y="846"/>
                  </a:lnTo>
                  <a:lnTo>
                    <a:pt x="5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7"/>
            <p:cNvSpPr/>
            <p:nvPr/>
          </p:nvSpPr>
          <p:spPr>
            <a:xfrm>
              <a:off x="6698800" y="4031075"/>
              <a:ext cx="110400" cy="176175"/>
            </a:xfrm>
            <a:custGeom>
              <a:rect b="b" l="l" r="r" t="t"/>
              <a:pathLst>
                <a:path extrusionOk="0" h="7047" w="4416">
                  <a:moveTo>
                    <a:pt x="1762" y="1"/>
                  </a:moveTo>
                  <a:lnTo>
                    <a:pt x="1058" y="682"/>
                  </a:lnTo>
                  <a:lnTo>
                    <a:pt x="330" y="1316"/>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3899" y="6224"/>
                  </a:lnTo>
                  <a:lnTo>
                    <a:pt x="3453" y="5379"/>
                  </a:lnTo>
                  <a:lnTo>
                    <a:pt x="3054" y="4510"/>
                  </a:lnTo>
                  <a:lnTo>
                    <a:pt x="2678" y="3641"/>
                  </a:lnTo>
                  <a:lnTo>
                    <a:pt x="2373" y="2749"/>
                  </a:lnTo>
                  <a:lnTo>
                    <a:pt x="2114" y="1833"/>
                  </a:lnTo>
                  <a:lnTo>
                    <a:pt x="1927" y="940"/>
                  </a:lnTo>
                  <a:lnTo>
                    <a:pt x="17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7"/>
            <p:cNvSpPr/>
            <p:nvPr/>
          </p:nvSpPr>
          <p:spPr>
            <a:xfrm>
              <a:off x="6698800" y="4031075"/>
              <a:ext cx="110400" cy="176175"/>
            </a:xfrm>
            <a:custGeom>
              <a:rect b="b" l="l" r="r" t="t"/>
              <a:pathLst>
                <a:path extrusionOk="0" fill="none" h="7047" w="4416">
                  <a:moveTo>
                    <a:pt x="1762" y="1"/>
                  </a:moveTo>
                  <a:lnTo>
                    <a:pt x="1762" y="1"/>
                  </a:lnTo>
                  <a:lnTo>
                    <a:pt x="1058" y="682"/>
                  </a:lnTo>
                  <a:lnTo>
                    <a:pt x="330" y="1316"/>
                  </a:lnTo>
                  <a:lnTo>
                    <a:pt x="330" y="1316"/>
                  </a:lnTo>
                  <a:lnTo>
                    <a:pt x="1" y="1574"/>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4416" y="7046"/>
                  </a:lnTo>
                  <a:lnTo>
                    <a:pt x="3899" y="6224"/>
                  </a:lnTo>
                  <a:lnTo>
                    <a:pt x="3453" y="5379"/>
                  </a:lnTo>
                  <a:lnTo>
                    <a:pt x="3054" y="4510"/>
                  </a:lnTo>
                  <a:lnTo>
                    <a:pt x="2678" y="3641"/>
                  </a:lnTo>
                  <a:lnTo>
                    <a:pt x="2373" y="2749"/>
                  </a:lnTo>
                  <a:lnTo>
                    <a:pt x="2114" y="1833"/>
                  </a:lnTo>
                  <a:lnTo>
                    <a:pt x="1927" y="940"/>
                  </a:lnTo>
                  <a:lnTo>
                    <a:pt x="17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7"/>
            <p:cNvSpPr/>
            <p:nvPr/>
          </p:nvSpPr>
          <p:spPr>
            <a:xfrm>
              <a:off x="6940700" y="3724625"/>
              <a:ext cx="996925" cy="518425"/>
            </a:xfrm>
            <a:custGeom>
              <a:rect b="b" l="l" r="r" t="t"/>
              <a:pathLst>
                <a:path extrusionOk="0" h="20737" w="39877">
                  <a:moveTo>
                    <a:pt x="39877" y="0"/>
                  </a:move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lnTo>
                    <a:pt x="22451" y="3311"/>
                  </a:lnTo>
                  <a:lnTo>
                    <a:pt x="39877" y="3311"/>
                  </a:lnTo>
                  <a:lnTo>
                    <a:pt x="39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7"/>
            <p:cNvSpPr/>
            <p:nvPr/>
          </p:nvSpPr>
          <p:spPr>
            <a:xfrm>
              <a:off x="6940700" y="3724625"/>
              <a:ext cx="996925" cy="518425"/>
            </a:xfrm>
            <a:custGeom>
              <a:rect b="b" l="l" r="r" t="t"/>
              <a:pathLst>
                <a:path extrusionOk="0" fill="none" h="20737" w="39877">
                  <a:moveTo>
                    <a:pt x="22005" y="16744"/>
                  </a:moveTo>
                  <a:lnTo>
                    <a:pt x="22451" y="3311"/>
                  </a:lnTo>
                  <a:lnTo>
                    <a:pt x="39877" y="3311"/>
                  </a:lnTo>
                  <a:lnTo>
                    <a:pt x="39877" y="0"/>
                  </a:lnTo>
                  <a:lnTo>
                    <a:pt x="2490" y="775"/>
                  </a:ln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7"/>
            <p:cNvSpPr/>
            <p:nvPr/>
          </p:nvSpPr>
          <p:spPr>
            <a:xfrm>
              <a:off x="6997650" y="3807400"/>
              <a:ext cx="860125" cy="344650"/>
            </a:xfrm>
            <a:custGeom>
              <a:rect b="b" l="l" r="r" t="t"/>
              <a:pathLst>
                <a:path extrusionOk="0" h="13786" w="34405">
                  <a:moveTo>
                    <a:pt x="1503" y="0"/>
                  </a:moveTo>
                  <a:lnTo>
                    <a:pt x="1433" y="141"/>
                  </a:lnTo>
                  <a:lnTo>
                    <a:pt x="1268" y="541"/>
                  </a:lnTo>
                  <a:lnTo>
                    <a:pt x="1010" y="1198"/>
                  </a:lnTo>
                  <a:lnTo>
                    <a:pt x="705" y="2044"/>
                  </a:lnTo>
                  <a:lnTo>
                    <a:pt x="564" y="2560"/>
                  </a:lnTo>
                  <a:lnTo>
                    <a:pt x="423" y="3100"/>
                  </a:lnTo>
                  <a:lnTo>
                    <a:pt x="306" y="3687"/>
                  </a:lnTo>
                  <a:lnTo>
                    <a:pt x="188" y="4322"/>
                  </a:lnTo>
                  <a:lnTo>
                    <a:pt x="94" y="4979"/>
                  </a:lnTo>
                  <a:lnTo>
                    <a:pt x="24" y="5684"/>
                  </a:lnTo>
                  <a:lnTo>
                    <a:pt x="0" y="6412"/>
                  </a:lnTo>
                  <a:lnTo>
                    <a:pt x="0" y="7140"/>
                  </a:lnTo>
                  <a:lnTo>
                    <a:pt x="24" y="7844"/>
                  </a:lnTo>
                  <a:lnTo>
                    <a:pt x="118" y="8549"/>
                  </a:lnTo>
                  <a:lnTo>
                    <a:pt x="212" y="9277"/>
                  </a:lnTo>
                  <a:lnTo>
                    <a:pt x="376" y="10005"/>
                  </a:lnTo>
                  <a:lnTo>
                    <a:pt x="587" y="10756"/>
                  </a:lnTo>
                  <a:lnTo>
                    <a:pt x="846" y="11508"/>
                  </a:lnTo>
                  <a:lnTo>
                    <a:pt x="1151" y="12259"/>
                  </a:lnTo>
                  <a:lnTo>
                    <a:pt x="1503" y="13011"/>
                  </a:lnTo>
                  <a:lnTo>
                    <a:pt x="34405" y="13786"/>
                  </a:lnTo>
                  <a:lnTo>
                    <a:pt x="34240" y="13316"/>
                  </a:lnTo>
                  <a:lnTo>
                    <a:pt x="34076" y="12752"/>
                  </a:lnTo>
                  <a:lnTo>
                    <a:pt x="33888" y="12001"/>
                  </a:lnTo>
                  <a:lnTo>
                    <a:pt x="33677" y="11109"/>
                  </a:lnTo>
                  <a:lnTo>
                    <a:pt x="33489" y="10052"/>
                  </a:lnTo>
                  <a:lnTo>
                    <a:pt x="33395" y="9488"/>
                  </a:lnTo>
                  <a:lnTo>
                    <a:pt x="33324" y="8878"/>
                  </a:lnTo>
                  <a:lnTo>
                    <a:pt x="33254" y="8267"/>
                  </a:lnTo>
                  <a:lnTo>
                    <a:pt x="33207" y="7633"/>
                  </a:lnTo>
                  <a:lnTo>
                    <a:pt x="33184" y="6717"/>
                  </a:lnTo>
                  <a:lnTo>
                    <a:pt x="33184" y="5778"/>
                  </a:lnTo>
                  <a:lnTo>
                    <a:pt x="33230" y="4838"/>
                  </a:lnTo>
                  <a:lnTo>
                    <a:pt x="33324" y="3852"/>
                  </a:lnTo>
                  <a:lnTo>
                    <a:pt x="33395" y="3382"/>
                  </a:lnTo>
                  <a:lnTo>
                    <a:pt x="33489" y="2889"/>
                  </a:lnTo>
                  <a:lnTo>
                    <a:pt x="33606" y="2396"/>
                  </a:lnTo>
                  <a:lnTo>
                    <a:pt x="33724" y="1903"/>
                  </a:lnTo>
                  <a:lnTo>
                    <a:pt x="33865" y="1433"/>
                  </a:lnTo>
                  <a:lnTo>
                    <a:pt x="34029" y="940"/>
                  </a:lnTo>
                  <a:lnTo>
                    <a:pt x="34193" y="470"/>
                  </a:lnTo>
                  <a:lnTo>
                    <a:pt x="344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7"/>
            <p:cNvSpPr/>
            <p:nvPr/>
          </p:nvSpPr>
          <p:spPr>
            <a:xfrm>
              <a:off x="6997650" y="3807400"/>
              <a:ext cx="860125" cy="344650"/>
            </a:xfrm>
            <a:custGeom>
              <a:rect b="b" l="l" r="r" t="t"/>
              <a:pathLst>
                <a:path extrusionOk="0" fill="none" h="13786" w="34405">
                  <a:moveTo>
                    <a:pt x="33207" y="7633"/>
                  </a:moveTo>
                  <a:lnTo>
                    <a:pt x="33207" y="7633"/>
                  </a:lnTo>
                  <a:lnTo>
                    <a:pt x="33254" y="8267"/>
                  </a:lnTo>
                  <a:lnTo>
                    <a:pt x="33324" y="8878"/>
                  </a:lnTo>
                  <a:lnTo>
                    <a:pt x="33395" y="9488"/>
                  </a:lnTo>
                  <a:lnTo>
                    <a:pt x="33489" y="10052"/>
                  </a:lnTo>
                  <a:lnTo>
                    <a:pt x="33677" y="11109"/>
                  </a:lnTo>
                  <a:lnTo>
                    <a:pt x="33888" y="12001"/>
                  </a:lnTo>
                  <a:lnTo>
                    <a:pt x="34076" y="12752"/>
                  </a:lnTo>
                  <a:lnTo>
                    <a:pt x="34240" y="13316"/>
                  </a:lnTo>
                  <a:lnTo>
                    <a:pt x="34405" y="13786"/>
                  </a:lnTo>
                  <a:lnTo>
                    <a:pt x="1503" y="13011"/>
                  </a:lnTo>
                  <a:lnTo>
                    <a:pt x="1503" y="13011"/>
                  </a:lnTo>
                  <a:lnTo>
                    <a:pt x="1151" y="12259"/>
                  </a:lnTo>
                  <a:lnTo>
                    <a:pt x="846" y="11508"/>
                  </a:lnTo>
                  <a:lnTo>
                    <a:pt x="587" y="10756"/>
                  </a:lnTo>
                  <a:lnTo>
                    <a:pt x="376" y="10005"/>
                  </a:lnTo>
                  <a:lnTo>
                    <a:pt x="212" y="9277"/>
                  </a:lnTo>
                  <a:lnTo>
                    <a:pt x="118" y="8549"/>
                  </a:lnTo>
                  <a:lnTo>
                    <a:pt x="24" y="7844"/>
                  </a:lnTo>
                  <a:lnTo>
                    <a:pt x="0" y="7140"/>
                  </a:lnTo>
                  <a:lnTo>
                    <a:pt x="0" y="7140"/>
                  </a:lnTo>
                  <a:lnTo>
                    <a:pt x="0" y="6412"/>
                  </a:lnTo>
                  <a:lnTo>
                    <a:pt x="24" y="5684"/>
                  </a:lnTo>
                  <a:lnTo>
                    <a:pt x="94" y="4979"/>
                  </a:lnTo>
                  <a:lnTo>
                    <a:pt x="188" y="4322"/>
                  </a:lnTo>
                  <a:lnTo>
                    <a:pt x="306" y="3687"/>
                  </a:lnTo>
                  <a:lnTo>
                    <a:pt x="423" y="3100"/>
                  </a:lnTo>
                  <a:lnTo>
                    <a:pt x="564" y="2560"/>
                  </a:lnTo>
                  <a:lnTo>
                    <a:pt x="705" y="2044"/>
                  </a:lnTo>
                  <a:lnTo>
                    <a:pt x="1010" y="1198"/>
                  </a:lnTo>
                  <a:lnTo>
                    <a:pt x="1268" y="541"/>
                  </a:lnTo>
                  <a:lnTo>
                    <a:pt x="1433" y="141"/>
                  </a:lnTo>
                  <a:lnTo>
                    <a:pt x="1503" y="0"/>
                  </a:lnTo>
                  <a:lnTo>
                    <a:pt x="34405" y="0"/>
                  </a:lnTo>
                  <a:lnTo>
                    <a:pt x="34405" y="0"/>
                  </a:lnTo>
                  <a:lnTo>
                    <a:pt x="34193" y="470"/>
                  </a:lnTo>
                  <a:lnTo>
                    <a:pt x="34029" y="940"/>
                  </a:lnTo>
                  <a:lnTo>
                    <a:pt x="33865" y="1433"/>
                  </a:lnTo>
                  <a:lnTo>
                    <a:pt x="33724" y="1903"/>
                  </a:lnTo>
                  <a:lnTo>
                    <a:pt x="33606" y="2396"/>
                  </a:lnTo>
                  <a:lnTo>
                    <a:pt x="33489" y="2889"/>
                  </a:lnTo>
                  <a:lnTo>
                    <a:pt x="33395" y="3382"/>
                  </a:lnTo>
                  <a:lnTo>
                    <a:pt x="33324" y="3852"/>
                  </a:lnTo>
                  <a:lnTo>
                    <a:pt x="33230" y="4838"/>
                  </a:lnTo>
                  <a:lnTo>
                    <a:pt x="33184" y="5778"/>
                  </a:lnTo>
                  <a:lnTo>
                    <a:pt x="33184" y="6717"/>
                  </a:lnTo>
                  <a:lnTo>
                    <a:pt x="33207" y="76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7"/>
            <p:cNvSpPr/>
            <p:nvPr/>
          </p:nvSpPr>
          <p:spPr>
            <a:xfrm>
              <a:off x="7090400" y="3863175"/>
              <a:ext cx="665225" cy="18225"/>
            </a:xfrm>
            <a:custGeom>
              <a:rect b="b" l="l" r="r" t="t"/>
              <a:pathLst>
                <a:path extrusionOk="0" h="729" w="26609">
                  <a:moveTo>
                    <a:pt x="3336" y="0"/>
                  </a:moveTo>
                  <a:lnTo>
                    <a:pt x="1" y="71"/>
                  </a:lnTo>
                  <a:lnTo>
                    <a:pt x="3336" y="282"/>
                  </a:lnTo>
                  <a:lnTo>
                    <a:pt x="6647" y="447"/>
                  </a:lnTo>
                  <a:lnTo>
                    <a:pt x="9982" y="564"/>
                  </a:lnTo>
                  <a:lnTo>
                    <a:pt x="13293" y="658"/>
                  </a:lnTo>
                  <a:lnTo>
                    <a:pt x="16628" y="705"/>
                  </a:lnTo>
                  <a:lnTo>
                    <a:pt x="19962" y="728"/>
                  </a:lnTo>
                  <a:lnTo>
                    <a:pt x="21606" y="728"/>
                  </a:lnTo>
                  <a:lnTo>
                    <a:pt x="23274" y="705"/>
                  </a:lnTo>
                  <a:lnTo>
                    <a:pt x="26608" y="635"/>
                  </a:lnTo>
                  <a:lnTo>
                    <a:pt x="23297" y="423"/>
                  </a:lnTo>
                  <a:lnTo>
                    <a:pt x="21630" y="329"/>
                  </a:lnTo>
                  <a:lnTo>
                    <a:pt x="19962" y="259"/>
                  </a:lnTo>
                  <a:lnTo>
                    <a:pt x="16651" y="141"/>
                  </a:lnTo>
                  <a:lnTo>
                    <a:pt x="13316" y="71"/>
                  </a:lnTo>
                  <a:lnTo>
                    <a:pt x="9982" y="24"/>
                  </a:lnTo>
                  <a:lnTo>
                    <a:pt x="667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7"/>
            <p:cNvSpPr/>
            <p:nvPr/>
          </p:nvSpPr>
          <p:spPr>
            <a:xfrm>
              <a:off x="7395125" y="3938325"/>
              <a:ext cx="360500" cy="15300"/>
            </a:xfrm>
            <a:custGeom>
              <a:rect b="b" l="l" r="r" t="t"/>
              <a:pathLst>
                <a:path extrusionOk="0" h="612" w="14420">
                  <a:moveTo>
                    <a:pt x="5401" y="0"/>
                  </a:moveTo>
                  <a:lnTo>
                    <a:pt x="3617" y="24"/>
                  </a:lnTo>
                  <a:lnTo>
                    <a:pt x="1808" y="71"/>
                  </a:lnTo>
                  <a:lnTo>
                    <a:pt x="893" y="94"/>
                  </a:lnTo>
                  <a:lnTo>
                    <a:pt x="0" y="165"/>
                  </a:lnTo>
                  <a:lnTo>
                    <a:pt x="893" y="259"/>
                  </a:lnTo>
                  <a:lnTo>
                    <a:pt x="1808" y="353"/>
                  </a:lnTo>
                  <a:lnTo>
                    <a:pt x="3593" y="470"/>
                  </a:lnTo>
                  <a:lnTo>
                    <a:pt x="5401" y="541"/>
                  </a:lnTo>
                  <a:lnTo>
                    <a:pt x="7210" y="611"/>
                  </a:lnTo>
                  <a:lnTo>
                    <a:pt x="10803" y="611"/>
                  </a:lnTo>
                  <a:lnTo>
                    <a:pt x="12611" y="564"/>
                  </a:lnTo>
                  <a:lnTo>
                    <a:pt x="13527" y="517"/>
                  </a:lnTo>
                  <a:lnTo>
                    <a:pt x="14419" y="447"/>
                  </a:lnTo>
                  <a:lnTo>
                    <a:pt x="13527" y="353"/>
                  </a:lnTo>
                  <a:lnTo>
                    <a:pt x="12611" y="282"/>
                  </a:lnTo>
                  <a:lnTo>
                    <a:pt x="10826" y="165"/>
                  </a:lnTo>
                  <a:lnTo>
                    <a:pt x="9018" y="71"/>
                  </a:lnTo>
                  <a:lnTo>
                    <a:pt x="7210" y="24"/>
                  </a:lnTo>
                  <a:lnTo>
                    <a:pt x="5401"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7"/>
            <p:cNvSpPr/>
            <p:nvPr/>
          </p:nvSpPr>
          <p:spPr>
            <a:xfrm>
              <a:off x="7294125" y="4068650"/>
              <a:ext cx="281250" cy="14725"/>
            </a:xfrm>
            <a:custGeom>
              <a:rect b="b" l="l" r="r" t="t"/>
              <a:pathLst>
                <a:path extrusionOk="0" h="589" w="11250">
                  <a:moveTo>
                    <a:pt x="4228" y="1"/>
                  </a:moveTo>
                  <a:lnTo>
                    <a:pt x="2819" y="24"/>
                  </a:lnTo>
                  <a:lnTo>
                    <a:pt x="1410" y="95"/>
                  </a:lnTo>
                  <a:lnTo>
                    <a:pt x="705" y="142"/>
                  </a:lnTo>
                  <a:lnTo>
                    <a:pt x="1" y="212"/>
                  </a:lnTo>
                  <a:lnTo>
                    <a:pt x="705" y="306"/>
                  </a:lnTo>
                  <a:lnTo>
                    <a:pt x="1386" y="377"/>
                  </a:lnTo>
                  <a:lnTo>
                    <a:pt x="2795" y="471"/>
                  </a:lnTo>
                  <a:lnTo>
                    <a:pt x="4205" y="541"/>
                  </a:lnTo>
                  <a:lnTo>
                    <a:pt x="5614" y="588"/>
                  </a:lnTo>
                  <a:lnTo>
                    <a:pt x="7023"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7"/>
            <p:cNvSpPr/>
            <p:nvPr/>
          </p:nvSpPr>
          <p:spPr>
            <a:xfrm>
              <a:off x="7294125" y="4068650"/>
              <a:ext cx="281250" cy="14725"/>
            </a:xfrm>
            <a:custGeom>
              <a:rect b="b" l="l" r="r" t="t"/>
              <a:pathLst>
                <a:path extrusionOk="0" fill="none" h="589" w="11250">
                  <a:moveTo>
                    <a:pt x="1" y="212"/>
                  </a:moveTo>
                  <a:lnTo>
                    <a:pt x="1" y="212"/>
                  </a:lnTo>
                  <a:lnTo>
                    <a:pt x="705" y="142"/>
                  </a:lnTo>
                  <a:lnTo>
                    <a:pt x="1410" y="95"/>
                  </a:lnTo>
                  <a:lnTo>
                    <a:pt x="2819" y="24"/>
                  </a:lnTo>
                  <a:lnTo>
                    <a:pt x="2819" y="24"/>
                  </a:lnTo>
                  <a:lnTo>
                    <a:pt x="4228"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023" y="588"/>
                  </a:lnTo>
                  <a:lnTo>
                    <a:pt x="5614" y="588"/>
                  </a:lnTo>
                  <a:lnTo>
                    <a:pt x="5614" y="588"/>
                  </a:lnTo>
                  <a:lnTo>
                    <a:pt x="4205" y="541"/>
                  </a:lnTo>
                  <a:lnTo>
                    <a:pt x="2795" y="471"/>
                  </a:lnTo>
                  <a:lnTo>
                    <a:pt x="2795" y="471"/>
                  </a:lnTo>
                  <a:lnTo>
                    <a:pt x="1386" y="377"/>
                  </a:lnTo>
                  <a:lnTo>
                    <a:pt x="705" y="306"/>
                  </a:lnTo>
                  <a:lnTo>
                    <a:pt x="1" y="2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7"/>
            <p:cNvSpPr/>
            <p:nvPr/>
          </p:nvSpPr>
          <p:spPr>
            <a:xfrm>
              <a:off x="7111550" y="4008775"/>
              <a:ext cx="498475" cy="15875"/>
            </a:xfrm>
            <a:custGeom>
              <a:rect b="b" l="l" r="r" t="t"/>
              <a:pathLst>
                <a:path extrusionOk="0" h="635" w="19939">
                  <a:moveTo>
                    <a:pt x="7492" y="1"/>
                  </a:moveTo>
                  <a:lnTo>
                    <a:pt x="5002" y="24"/>
                  </a:lnTo>
                  <a:lnTo>
                    <a:pt x="2513" y="71"/>
                  </a:lnTo>
                  <a:lnTo>
                    <a:pt x="0" y="188"/>
                  </a:lnTo>
                  <a:lnTo>
                    <a:pt x="2490" y="353"/>
                  </a:lnTo>
                  <a:lnTo>
                    <a:pt x="5002" y="470"/>
                  </a:lnTo>
                  <a:lnTo>
                    <a:pt x="7492" y="564"/>
                  </a:lnTo>
                  <a:lnTo>
                    <a:pt x="9981" y="611"/>
                  </a:lnTo>
                  <a:lnTo>
                    <a:pt x="12470" y="635"/>
                  </a:lnTo>
                  <a:lnTo>
                    <a:pt x="14960" y="611"/>
                  </a:lnTo>
                  <a:lnTo>
                    <a:pt x="16204" y="611"/>
                  </a:lnTo>
                  <a:lnTo>
                    <a:pt x="17449" y="564"/>
                  </a:lnTo>
                  <a:lnTo>
                    <a:pt x="19938" y="470"/>
                  </a:lnTo>
                  <a:lnTo>
                    <a:pt x="17449" y="282"/>
                  </a:lnTo>
                  <a:lnTo>
                    <a:pt x="16204" y="212"/>
                  </a:lnTo>
                  <a:lnTo>
                    <a:pt x="14960" y="165"/>
                  </a:lnTo>
                  <a:lnTo>
                    <a:pt x="12470" y="95"/>
                  </a:lnTo>
                  <a:lnTo>
                    <a:pt x="9981" y="24"/>
                  </a:lnTo>
                  <a:lnTo>
                    <a:pt x="749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7"/>
            <p:cNvSpPr/>
            <p:nvPr/>
          </p:nvSpPr>
          <p:spPr>
            <a:xfrm>
              <a:off x="7111550" y="4008775"/>
              <a:ext cx="498475" cy="15875"/>
            </a:xfrm>
            <a:custGeom>
              <a:rect b="b" l="l" r="r" t="t"/>
              <a:pathLst>
                <a:path extrusionOk="0" fill="none" h="635" w="19939">
                  <a:moveTo>
                    <a:pt x="0" y="188"/>
                  </a:moveTo>
                  <a:lnTo>
                    <a:pt x="0" y="188"/>
                  </a:lnTo>
                  <a:lnTo>
                    <a:pt x="2513" y="71"/>
                  </a:lnTo>
                  <a:lnTo>
                    <a:pt x="5002" y="24"/>
                  </a:lnTo>
                  <a:lnTo>
                    <a:pt x="5002" y="24"/>
                  </a:lnTo>
                  <a:lnTo>
                    <a:pt x="7492" y="1"/>
                  </a:lnTo>
                  <a:lnTo>
                    <a:pt x="9981" y="24"/>
                  </a:lnTo>
                  <a:lnTo>
                    <a:pt x="9981" y="24"/>
                  </a:lnTo>
                  <a:lnTo>
                    <a:pt x="12470" y="95"/>
                  </a:lnTo>
                  <a:lnTo>
                    <a:pt x="14960" y="165"/>
                  </a:lnTo>
                  <a:lnTo>
                    <a:pt x="14960" y="165"/>
                  </a:lnTo>
                  <a:lnTo>
                    <a:pt x="16204" y="212"/>
                  </a:lnTo>
                  <a:lnTo>
                    <a:pt x="17449" y="282"/>
                  </a:lnTo>
                  <a:lnTo>
                    <a:pt x="19938" y="470"/>
                  </a:lnTo>
                  <a:lnTo>
                    <a:pt x="19938" y="470"/>
                  </a:lnTo>
                  <a:lnTo>
                    <a:pt x="17449" y="564"/>
                  </a:lnTo>
                  <a:lnTo>
                    <a:pt x="16204" y="611"/>
                  </a:lnTo>
                  <a:lnTo>
                    <a:pt x="14960" y="611"/>
                  </a:lnTo>
                  <a:lnTo>
                    <a:pt x="14960" y="611"/>
                  </a:lnTo>
                  <a:lnTo>
                    <a:pt x="12470" y="635"/>
                  </a:lnTo>
                  <a:lnTo>
                    <a:pt x="9981" y="611"/>
                  </a:lnTo>
                  <a:lnTo>
                    <a:pt x="9981" y="611"/>
                  </a:lnTo>
                  <a:lnTo>
                    <a:pt x="7492" y="564"/>
                  </a:lnTo>
                  <a:lnTo>
                    <a:pt x="5002" y="470"/>
                  </a:lnTo>
                  <a:lnTo>
                    <a:pt x="5002" y="470"/>
                  </a:lnTo>
                  <a:lnTo>
                    <a:pt x="2490" y="353"/>
                  </a:lnTo>
                  <a:lnTo>
                    <a:pt x="0" y="188"/>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7"/>
            <p:cNvSpPr/>
            <p:nvPr/>
          </p:nvSpPr>
          <p:spPr>
            <a:xfrm>
              <a:off x="6997650" y="3985875"/>
              <a:ext cx="860125" cy="166175"/>
            </a:xfrm>
            <a:custGeom>
              <a:rect b="b" l="l" r="r" t="t"/>
              <a:pathLst>
                <a:path extrusionOk="0" h="6647" w="34405">
                  <a:moveTo>
                    <a:pt x="11508" y="917"/>
                  </a:moveTo>
                  <a:lnTo>
                    <a:pt x="14537" y="940"/>
                  </a:lnTo>
                  <a:lnTo>
                    <a:pt x="17026" y="1011"/>
                  </a:lnTo>
                  <a:lnTo>
                    <a:pt x="19516" y="1081"/>
                  </a:lnTo>
                  <a:lnTo>
                    <a:pt x="20760" y="1128"/>
                  </a:lnTo>
                  <a:lnTo>
                    <a:pt x="22005" y="1198"/>
                  </a:lnTo>
                  <a:lnTo>
                    <a:pt x="24494" y="1386"/>
                  </a:lnTo>
                  <a:lnTo>
                    <a:pt x="22005" y="1480"/>
                  </a:lnTo>
                  <a:lnTo>
                    <a:pt x="20760" y="1527"/>
                  </a:lnTo>
                  <a:lnTo>
                    <a:pt x="19516" y="1527"/>
                  </a:lnTo>
                  <a:lnTo>
                    <a:pt x="17567" y="1551"/>
                  </a:lnTo>
                  <a:lnTo>
                    <a:pt x="14537" y="1527"/>
                  </a:lnTo>
                  <a:lnTo>
                    <a:pt x="12048" y="1480"/>
                  </a:lnTo>
                  <a:lnTo>
                    <a:pt x="9558" y="1386"/>
                  </a:lnTo>
                  <a:lnTo>
                    <a:pt x="7046" y="1269"/>
                  </a:lnTo>
                  <a:lnTo>
                    <a:pt x="4556" y="1104"/>
                  </a:lnTo>
                  <a:lnTo>
                    <a:pt x="7069" y="987"/>
                  </a:lnTo>
                  <a:lnTo>
                    <a:pt x="9558" y="940"/>
                  </a:lnTo>
                  <a:lnTo>
                    <a:pt x="11508" y="917"/>
                  </a:lnTo>
                  <a:close/>
                  <a:moveTo>
                    <a:pt x="17496" y="3312"/>
                  </a:moveTo>
                  <a:lnTo>
                    <a:pt x="18882" y="3359"/>
                  </a:lnTo>
                  <a:lnTo>
                    <a:pt x="20291" y="3429"/>
                  </a:lnTo>
                  <a:lnTo>
                    <a:pt x="21700" y="3523"/>
                  </a:lnTo>
                  <a:lnTo>
                    <a:pt x="22404" y="3617"/>
                  </a:lnTo>
                  <a:lnTo>
                    <a:pt x="23109" y="3688"/>
                  </a:lnTo>
                  <a:lnTo>
                    <a:pt x="22404" y="3758"/>
                  </a:lnTo>
                  <a:lnTo>
                    <a:pt x="21700" y="3829"/>
                  </a:lnTo>
                  <a:lnTo>
                    <a:pt x="20291" y="3876"/>
                  </a:lnTo>
                  <a:lnTo>
                    <a:pt x="19445" y="3899"/>
                  </a:lnTo>
                  <a:lnTo>
                    <a:pt x="17473" y="3899"/>
                  </a:lnTo>
                  <a:lnTo>
                    <a:pt x="16064" y="3852"/>
                  </a:lnTo>
                  <a:lnTo>
                    <a:pt x="14654" y="3782"/>
                  </a:lnTo>
                  <a:lnTo>
                    <a:pt x="13245" y="3688"/>
                  </a:lnTo>
                  <a:lnTo>
                    <a:pt x="12564" y="3617"/>
                  </a:lnTo>
                  <a:lnTo>
                    <a:pt x="11860" y="3523"/>
                  </a:lnTo>
                  <a:lnTo>
                    <a:pt x="12564" y="3453"/>
                  </a:lnTo>
                  <a:lnTo>
                    <a:pt x="13269" y="3406"/>
                  </a:lnTo>
                  <a:lnTo>
                    <a:pt x="14678" y="3335"/>
                  </a:lnTo>
                  <a:lnTo>
                    <a:pt x="15547" y="3312"/>
                  </a:lnTo>
                  <a:close/>
                  <a:moveTo>
                    <a:pt x="0" y="1"/>
                  </a:moveTo>
                  <a:lnTo>
                    <a:pt x="24" y="705"/>
                  </a:lnTo>
                  <a:lnTo>
                    <a:pt x="118" y="1410"/>
                  </a:lnTo>
                  <a:lnTo>
                    <a:pt x="212" y="2138"/>
                  </a:lnTo>
                  <a:lnTo>
                    <a:pt x="376" y="2866"/>
                  </a:lnTo>
                  <a:lnTo>
                    <a:pt x="587" y="3617"/>
                  </a:lnTo>
                  <a:lnTo>
                    <a:pt x="846" y="4369"/>
                  </a:lnTo>
                  <a:lnTo>
                    <a:pt x="1151" y="5120"/>
                  </a:lnTo>
                  <a:lnTo>
                    <a:pt x="1503" y="5872"/>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26279" y="494"/>
                  </a:lnTo>
                  <a:lnTo>
                    <a:pt x="22522" y="470"/>
                  </a:lnTo>
                  <a:lnTo>
                    <a:pt x="18764" y="423"/>
                  </a:lnTo>
                  <a:lnTo>
                    <a:pt x="15007" y="376"/>
                  </a:lnTo>
                  <a:lnTo>
                    <a:pt x="11249" y="306"/>
                  </a:lnTo>
                  <a:lnTo>
                    <a:pt x="7515" y="212"/>
                  </a:lnTo>
                  <a:lnTo>
                    <a:pt x="3758" y="118"/>
                  </a:lnTo>
                  <a:lnTo>
                    <a:pt x="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7"/>
            <p:cNvSpPr/>
            <p:nvPr/>
          </p:nvSpPr>
          <p:spPr>
            <a:xfrm>
              <a:off x="7294125" y="4068650"/>
              <a:ext cx="281250" cy="14725"/>
            </a:xfrm>
            <a:custGeom>
              <a:rect b="b" l="l" r="r" t="t"/>
              <a:pathLst>
                <a:path extrusionOk="0" fill="none" h="589" w="11250">
                  <a:moveTo>
                    <a:pt x="6717" y="588"/>
                  </a:moveTo>
                  <a:lnTo>
                    <a:pt x="6717" y="588"/>
                  </a:lnTo>
                  <a:lnTo>
                    <a:pt x="5614" y="588"/>
                  </a:lnTo>
                  <a:lnTo>
                    <a:pt x="5614" y="588"/>
                  </a:lnTo>
                  <a:lnTo>
                    <a:pt x="4205" y="541"/>
                  </a:lnTo>
                  <a:lnTo>
                    <a:pt x="2795" y="471"/>
                  </a:lnTo>
                  <a:lnTo>
                    <a:pt x="2795" y="471"/>
                  </a:lnTo>
                  <a:lnTo>
                    <a:pt x="1386" y="377"/>
                  </a:lnTo>
                  <a:lnTo>
                    <a:pt x="705" y="306"/>
                  </a:lnTo>
                  <a:lnTo>
                    <a:pt x="1" y="212"/>
                  </a:lnTo>
                  <a:lnTo>
                    <a:pt x="1" y="212"/>
                  </a:lnTo>
                  <a:lnTo>
                    <a:pt x="705" y="142"/>
                  </a:lnTo>
                  <a:lnTo>
                    <a:pt x="1410" y="95"/>
                  </a:lnTo>
                  <a:lnTo>
                    <a:pt x="2819" y="24"/>
                  </a:lnTo>
                  <a:lnTo>
                    <a:pt x="2819" y="24"/>
                  </a:lnTo>
                  <a:lnTo>
                    <a:pt x="3688" y="1"/>
                  </a:lnTo>
                  <a:lnTo>
                    <a:pt x="4557" y="1"/>
                  </a:lnTo>
                  <a:lnTo>
                    <a:pt x="4557"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586" y="588"/>
                  </a:lnTo>
                  <a:lnTo>
                    <a:pt x="6717" y="5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7"/>
            <p:cNvSpPr/>
            <p:nvPr/>
          </p:nvSpPr>
          <p:spPr>
            <a:xfrm>
              <a:off x="6997650" y="3985875"/>
              <a:ext cx="860125" cy="166175"/>
            </a:xfrm>
            <a:custGeom>
              <a:rect b="b" l="l" r="r" t="t"/>
              <a:pathLst>
                <a:path extrusionOk="0" fill="none" h="6647" w="34405">
                  <a:moveTo>
                    <a:pt x="0" y="1"/>
                  </a:moveTo>
                  <a:lnTo>
                    <a:pt x="0" y="1"/>
                  </a:lnTo>
                  <a:lnTo>
                    <a:pt x="24" y="705"/>
                  </a:lnTo>
                  <a:lnTo>
                    <a:pt x="118" y="1410"/>
                  </a:lnTo>
                  <a:lnTo>
                    <a:pt x="212" y="2138"/>
                  </a:lnTo>
                  <a:lnTo>
                    <a:pt x="376" y="2866"/>
                  </a:lnTo>
                  <a:lnTo>
                    <a:pt x="587" y="3617"/>
                  </a:lnTo>
                  <a:lnTo>
                    <a:pt x="846" y="4369"/>
                  </a:lnTo>
                  <a:lnTo>
                    <a:pt x="1151" y="5120"/>
                  </a:lnTo>
                  <a:lnTo>
                    <a:pt x="1503" y="5872"/>
                  </a:lnTo>
                  <a:lnTo>
                    <a:pt x="34405" y="6647"/>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33207" y="494"/>
                  </a:lnTo>
                  <a:lnTo>
                    <a:pt x="33207" y="494"/>
                  </a:lnTo>
                  <a:lnTo>
                    <a:pt x="30037" y="494"/>
                  </a:lnTo>
                  <a:lnTo>
                    <a:pt x="30037" y="494"/>
                  </a:lnTo>
                  <a:lnTo>
                    <a:pt x="26279" y="494"/>
                  </a:lnTo>
                  <a:lnTo>
                    <a:pt x="22522" y="470"/>
                  </a:lnTo>
                  <a:lnTo>
                    <a:pt x="18764" y="423"/>
                  </a:lnTo>
                  <a:lnTo>
                    <a:pt x="15007" y="376"/>
                  </a:lnTo>
                  <a:lnTo>
                    <a:pt x="11249" y="306"/>
                  </a:lnTo>
                  <a:lnTo>
                    <a:pt x="7515" y="212"/>
                  </a:lnTo>
                  <a:lnTo>
                    <a:pt x="3758" y="118"/>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7"/>
            <p:cNvSpPr/>
            <p:nvPr/>
          </p:nvSpPr>
          <p:spPr>
            <a:xfrm>
              <a:off x="7294125" y="4068650"/>
              <a:ext cx="281250" cy="14725"/>
            </a:xfrm>
            <a:custGeom>
              <a:rect b="b" l="l" r="r" t="t"/>
              <a:pathLst>
                <a:path extrusionOk="0" h="589" w="11250">
                  <a:moveTo>
                    <a:pt x="3688" y="1"/>
                  </a:moveTo>
                  <a:lnTo>
                    <a:pt x="2819" y="24"/>
                  </a:lnTo>
                  <a:lnTo>
                    <a:pt x="1410" y="95"/>
                  </a:lnTo>
                  <a:lnTo>
                    <a:pt x="705" y="142"/>
                  </a:lnTo>
                  <a:lnTo>
                    <a:pt x="1" y="212"/>
                  </a:lnTo>
                  <a:lnTo>
                    <a:pt x="705" y="306"/>
                  </a:lnTo>
                  <a:lnTo>
                    <a:pt x="1386" y="377"/>
                  </a:lnTo>
                  <a:lnTo>
                    <a:pt x="2795" y="471"/>
                  </a:lnTo>
                  <a:lnTo>
                    <a:pt x="4205" y="541"/>
                  </a:lnTo>
                  <a:lnTo>
                    <a:pt x="5614" y="588"/>
                  </a:lnTo>
                  <a:lnTo>
                    <a:pt x="7586"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7"/>
            <p:cNvSpPr/>
            <p:nvPr/>
          </p:nvSpPr>
          <p:spPr>
            <a:xfrm>
              <a:off x="7071025" y="3938325"/>
              <a:ext cx="175575" cy="246025"/>
            </a:xfrm>
            <a:custGeom>
              <a:rect b="b" l="l" r="r" t="t"/>
              <a:pathLst>
                <a:path extrusionOk="0" h="9841" w="7023">
                  <a:moveTo>
                    <a:pt x="1" y="0"/>
                  </a:moveTo>
                  <a:lnTo>
                    <a:pt x="377" y="564"/>
                  </a:lnTo>
                  <a:lnTo>
                    <a:pt x="729" y="1151"/>
                  </a:lnTo>
                  <a:lnTo>
                    <a:pt x="1034" y="1738"/>
                  </a:lnTo>
                  <a:lnTo>
                    <a:pt x="1292" y="2349"/>
                  </a:lnTo>
                  <a:lnTo>
                    <a:pt x="1527" y="2936"/>
                  </a:lnTo>
                  <a:lnTo>
                    <a:pt x="1715" y="3547"/>
                  </a:lnTo>
                  <a:lnTo>
                    <a:pt x="1880" y="4157"/>
                  </a:lnTo>
                  <a:lnTo>
                    <a:pt x="1997" y="4768"/>
                  </a:lnTo>
                  <a:lnTo>
                    <a:pt x="2067" y="5378"/>
                  </a:lnTo>
                  <a:lnTo>
                    <a:pt x="2114" y="6012"/>
                  </a:lnTo>
                  <a:lnTo>
                    <a:pt x="2138" y="6623"/>
                  </a:lnTo>
                  <a:lnTo>
                    <a:pt x="2114" y="7257"/>
                  </a:lnTo>
                  <a:lnTo>
                    <a:pt x="2044" y="7891"/>
                  </a:lnTo>
                  <a:lnTo>
                    <a:pt x="1927" y="8502"/>
                  </a:lnTo>
                  <a:lnTo>
                    <a:pt x="1786" y="9136"/>
                  </a:lnTo>
                  <a:lnTo>
                    <a:pt x="1621" y="9770"/>
                  </a:lnTo>
                  <a:lnTo>
                    <a:pt x="5144" y="7774"/>
                  </a:lnTo>
                  <a:lnTo>
                    <a:pt x="5496" y="8314"/>
                  </a:lnTo>
                  <a:lnTo>
                    <a:pt x="5895" y="8854"/>
                  </a:lnTo>
                  <a:lnTo>
                    <a:pt x="6318" y="9347"/>
                  </a:lnTo>
                  <a:lnTo>
                    <a:pt x="6811" y="9840"/>
                  </a:lnTo>
                  <a:lnTo>
                    <a:pt x="6905" y="9206"/>
                  </a:lnTo>
                  <a:lnTo>
                    <a:pt x="6999" y="8572"/>
                  </a:lnTo>
                  <a:lnTo>
                    <a:pt x="7023" y="7915"/>
                  </a:lnTo>
                  <a:lnTo>
                    <a:pt x="7023" y="7281"/>
                  </a:lnTo>
                  <a:lnTo>
                    <a:pt x="6976" y="6647"/>
                  </a:lnTo>
                  <a:lnTo>
                    <a:pt x="6905" y="5989"/>
                  </a:lnTo>
                  <a:lnTo>
                    <a:pt x="6788" y="5355"/>
                  </a:lnTo>
                  <a:lnTo>
                    <a:pt x="6623" y="4721"/>
                  </a:lnTo>
                  <a:lnTo>
                    <a:pt x="6436" y="4087"/>
                  </a:lnTo>
                  <a:lnTo>
                    <a:pt x="6201" y="3476"/>
                  </a:lnTo>
                  <a:lnTo>
                    <a:pt x="5919" y="2866"/>
                  </a:lnTo>
                  <a:lnTo>
                    <a:pt x="5614" y="2255"/>
                  </a:lnTo>
                  <a:lnTo>
                    <a:pt x="5261" y="1668"/>
                  </a:lnTo>
                  <a:lnTo>
                    <a:pt x="4886" y="1104"/>
                  </a:lnTo>
                  <a:lnTo>
                    <a:pt x="4463" y="541"/>
                  </a:lnTo>
                  <a:lnTo>
                    <a:pt x="3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7"/>
            <p:cNvSpPr/>
            <p:nvPr/>
          </p:nvSpPr>
          <p:spPr>
            <a:xfrm>
              <a:off x="5778225" y="4184325"/>
              <a:ext cx="2128275" cy="332900"/>
            </a:xfrm>
            <a:custGeom>
              <a:rect b="b" l="l" r="r" t="t"/>
              <a:pathLst>
                <a:path extrusionOk="0" h="13316" w="85131">
                  <a:moveTo>
                    <a:pt x="1" y="0"/>
                  </a:moveTo>
                  <a:lnTo>
                    <a:pt x="1" y="1597"/>
                  </a:lnTo>
                  <a:lnTo>
                    <a:pt x="16369" y="2208"/>
                  </a:lnTo>
                  <a:lnTo>
                    <a:pt x="16369" y="11273"/>
                  </a:lnTo>
                  <a:lnTo>
                    <a:pt x="1" y="11578"/>
                  </a:lnTo>
                  <a:lnTo>
                    <a:pt x="1" y="13316"/>
                  </a:lnTo>
                  <a:lnTo>
                    <a:pt x="43306" y="12940"/>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lnTo>
                    <a:pt x="42178" y="94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7"/>
            <p:cNvSpPr/>
            <p:nvPr/>
          </p:nvSpPr>
          <p:spPr>
            <a:xfrm>
              <a:off x="5778225" y="4184325"/>
              <a:ext cx="2128275" cy="332900"/>
            </a:xfrm>
            <a:custGeom>
              <a:rect b="b" l="l" r="r" t="t"/>
              <a:pathLst>
                <a:path extrusionOk="0" fill="none" h="13316" w="85131">
                  <a:moveTo>
                    <a:pt x="83440" y="1856"/>
                  </a:moveTo>
                  <a:lnTo>
                    <a:pt x="42178" y="940"/>
                  </a:lnTo>
                  <a:lnTo>
                    <a:pt x="1" y="0"/>
                  </a:lnTo>
                  <a:lnTo>
                    <a:pt x="1" y="1597"/>
                  </a:lnTo>
                  <a:lnTo>
                    <a:pt x="16369" y="2208"/>
                  </a:lnTo>
                  <a:lnTo>
                    <a:pt x="16369" y="11273"/>
                  </a:lnTo>
                  <a:lnTo>
                    <a:pt x="1" y="11578"/>
                  </a:lnTo>
                  <a:lnTo>
                    <a:pt x="1" y="13316"/>
                  </a:lnTo>
                  <a:lnTo>
                    <a:pt x="43306" y="12940"/>
                  </a:lnTo>
                  <a:lnTo>
                    <a:pt x="83440" y="12588"/>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7"/>
            <p:cNvSpPr/>
            <p:nvPr/>
          </p:nvSpPr>
          <p:spPr>
            <a:xfrm>
              <a:off x="6832675" y="4207800"/>
              <a:ext cx="1073825" cy="300050"/>
            </a:xfrm>
            <a:custGeom>
              <a:rect b="b" l="l" r="r" t="t"/>
              <a:pathLst>
                <a:path extrusionOk="0" h="12002" w="42953">
                  <a:moveTo>
                    <a:pt x="0" y="1"/>
                  </a:moveTo>
                  <a:lnTo>
                    <a:pt x="259" y="330"/>
                  </a:lnTo>
                  <a:lnTo>
                    <a:pt x="540" y="729"/>
                  </a:lnTo>
                  <a:lnTo>
                    <a:pt x="822" y="1175"/>
                  </a:lnTo>
                  <a:lnTo>
                    <a:pt x="1104" y="1692"/>
                  </a:lnTo>
                  <a:lnTo>
                    <a:pt x="1362" y="2255"/>
                  </a:lnTo>
                  <a:lnTo>
                    <a:pt x="1621" y="2866"/>
                  </a:lnTo>
                  <a:lnTo>
                    <a:pt x="1832" y="3523"/>
                  </a:lnTo>
                  <a:lnTo>
                    <a:pt x="2020" y="4228"/>
                  </a:lnTo>
                  <a:lnTo>
                    <a:pt x="2090" y="4604"/>
                  </a:lnTo>
                  <a:lnTo>
                    <a:pt x="2161" y="5003"/>
                  </a:lnTo>
                  <a:lnTo>
                    <a:pt x="2208" y="5402"/>
                  </a:lnTo>
                  <a:lnTo>
                    <a:pt x="2255" y="5825"/>
                  </a:lnTo>
                  <a:lnTo>
                    <a:pt x="2255" y="6248"/>
                  </a:lnTo>
                  <a:lnTo>
                    <a:pt x="2278" y="6694"/>
                  </a:lnTo>
                  <a:lnTo>
                    <a:pt x="2255" y="7140"/>
                  </a:lnTo>
                  <a:lnTo>
                    <a:pt x="2231" y="7610"/>
                  </a:lnTo>
                  <a:lnTo>
                    <a:pt x="2184" y="8103"/>
                  </a:lnTo>
                  <a:lnTo>
                    <a:pt x="2114" y="8596"/>
                  </a:lnTo>
                  <a:lnTo>
                    <a:pt x="2020" y="9113"/>
                  </a:lnTo>
                  <a:lnTo>
                    <a:pt x="1902" y="9629"/>
                  </a:lnTo>
                  <a:lnTo>
                    <a:pt x="1762" y="10146"/>
                  </a:lnTo>
                  <a:lnTo>
                    <a:pt x="1597" y="10710"/>
                  </a:lnTo>
                  <a:lnTo>
                    <a:pt x="1409" y="11250"/>
                  </a:lnTo>
                  <a:lnTo>
                    <a:pt x="1198" y="11837"/>
                  </a:lnTo>
                  <a:lnTo>
                    <a:pt x="1128" y="12001"/>
                  </a:lnTo>
                  <a:lnTo>
                    <a:pt x="8948" y="11931"/>
                  </a:lnTo>
                  <a:lnTo>
                    <a:pt x="9981" y="11931"/>
                  </a:lnTo>
                  <a:lnTo>
                    <a:pt x="36589" y="11696"/>
                  </a:lnTo>
                  <a:lnTo>
                    <a:pt x="41262" y="11649"/>
                  </a:lnTo>
                  <a:lnTo>
                    <a:pt x="41661" y="10968"/>
                  </a:lnTo>
                  <a:lnTo>
                    <a:pt x="41990" y="10263"/>
                  </a:lnTo>
                  <a:lnTo>
                    <a:pt x="42295" y="9582"/>
                  </a:lnTo>
                  <a:lnTo>
                    <a:pt x="42530" y="8901"/>
                  </a:lnTo>
                  <a:lnTo>
                    <a:pt x="42718" y="8220"/>
                  </a:lnTo>
                  <a:lnTo>
                    <a:pt x="42835" y="7539"/>
                  </a:lnTo>
                  <a:lnTo>
                    <a:pt x="42929" y="6882"/>
                  </a:lnTo>
                  <a:lnTo>
                    <a:pt x="42953" y="6201"/>
                  </a:lnTo>
                  <a:lnTo>
                    <a:pt x="42906" y="5543"/>
                  </a:lnTo>
                  <a:lnTo>
                    <a:pt x="42835" y="4862"/>
                  </a:lnTo>
                  <a:lnTo>
                    <a:pt x="42695" y="4204"/>
                  </a:lnTo>
                  <a:lnTo>
                    <a:pt x="42507" y="3547"/>
                  </a:lnTo>
                  <a:lnTo>
                    <a:pt x="42272" y="2866"/>
                  </a:lnTo>
                  <a:lnTo>
                    <a:pt x="41990" y="2208"/>
                  </a:lnTo>
                  <a:lnTo>
                    <a:pt x="41638" y="1551"/>
                  </a:lnTo>
                  <a:lnTo>
                    <a:pt x="41262" y="917"/>
                  </a:lnTo>
                  <a:lnTo>
                    <a:pt x="36401" y="799"/>
                  </a:lnTo>
                  <a:lnTo>
                    <a:pt x="30084" y="658"/>
                  </a:lnTo>
                  <a:lnTo>
                    <a:pt x="9323" y="212"/>
                  </a:lnTo>
                  <a:lnTo>
                    <a:pt x="6905" y="14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7"/>
            <p:cNvSpPr/>
            <p:nvPr/>
          </p:nvSpPr>
          <p:spPr>
            <a:xfrm>
              <a:off x="6832675" y="4207800"/>
              <a:ext cx="1073825" cy="300050"/>
            </a:xfrm>
            <a:custGeom>
              <a:rect b="b" l="l" r="r" t="t"/>
              <a:pathLst>
                <a:path extrusionOk="0" fill="none" h="12002" w="42953">
                  <a:moveTo>
                    <a:pt x="41262" y="11649"/>
                  </a:moveTo>
                  <a:lnTo>
                    <a:pt x="36589" y="11696"/>
                  </a:lnTo>
                  <a:lnTo>
                    <a:pt x="9981" y="11931"/>
                  </a:lnTo>
                  <a:lnTo>
                    <a:pt x="8948" y="11931"/>
                  </a:lnTo>
                  <a:lnTo>
                    <a:pt x="1128" y="12001"/>
                  </a:lnTo>
                  <a:lnTo>
                    <a:pt x="1128" y="12001"/>
                  </a:lnTo>
                  <a:lnTo>
                    <a:pt x="1198" y="11837"/>
                  </a:lnTo>
                  <a:lnTo>
                    <a:pt x="1198" y="11837"/>
                  </a:lnTo>
                  <a:lnTo>
                    <a:pt x="1409" y="11250"/>
                  </a:lnTo>
                  <a:lnTo>
                    <a:pt x="1597" y="10710"/>
                  </a:lnTo>
                  <a:lnTo>
                    <a:pt x="1762" y="10146"/>
                  </a:lnTo>
                  <a:lnTo>
                    <a:pt x="1902" y="9629"/>
                  </a:lnTo>
                  <a:lnTo>
                    <a:pt x="2020" y="9113"/>
                  </a:lnTo>
                  <a:lnTo>
                    <a:pt x="2114" y="8596"/>
                  </a:lnTo>
                  <a:lnTo>
                    <a:pt x="2184" y="8103"/>
                  </a:lnTo>
                  <a:lnTo>
                    <a:pt x="2231" y="7610"/>
                  </a:lnTo>
                  <a:lnTo>
                    <a:pt x="2255" y="7140"/>
                  </a:lnTo>
                  <a:lnTo>
                    <a:pt x="2278" y="6694"/>
                  </a:lnTo>
                  <a:lnTo>
                    <a:pt x="2255" y="6248"/>
                  </a:lnTo>
                  <a:lnTo>
                    <a:pt x="2255" y="5825"/>
                  </a:lnTo>
                  <a:lnTo>
                    <a:pt x="2208" y="5402"/>
                  </a:lnTo>
                  <a:lnTo>
                    <a:pt x="2161" y="5003"/>
                  </a:lnTo>
                  <a:lnTo>
                    <a:pt x="2090" y="4604"/>
                  </a:lnTo>
                  <a:lnTo>
                    <a:pt x="2020" y="4228"/>
                  </a:lnTo>
                  <a:lnTo>
                    <a:pt x="1832" y="3523"/>
                  </a:lnTo>
                  <a:lnTo>
                    <a:pt x="1621" y="2866"/>
                  </a:lnTo>
                  <a:lnTo>
                    <a:pt x="1362" y="2255"/>
                  </a:lnTo>
                  <a:lnTo>
                    <a:pt x="1104" y="1692"/>
                  </a:lnTo>
                  <a:lnTo>
                    <a:pt x="822" y="1175"/>
                  </a:lnTo>
                  <a:lnTo>
                    <a:pt x="540" y="729"/>
                  </a:lnTo>
                  <a:lnTo>
                    <a:pt x="259" y="330"/>
                  </a:lnTo>
                  <a:lnTo>
                    <a:pt x="0" y="1"/>
                  </a:lnTo>
                  <a:lnTo>
                    <a:pt x="6905" y="142"/>
                  </a:lnTo>
                  <a:lnTo>
                    <a:pt x="9323" y="212"/>
                  </a:lnTo>
                  <a:lnTo>
                    <a:pt x="30084" y="658"/>
                  </a:lnTo>
                  <a:lnTo>
                    <a:pt x="36401" y="799"/>
                  </a:lnTo>
                  <a:lnTo>
                    <a:pt x="41262" y="917"/>
                  </a:lnTo>
                  <a:lnTo>
                    <a:pt x="41262" y="917"/>
                  </a:lnTo>
                  <a:lnTo>
                    <a:pt x="41638" y="1551"/>
                  </a:lnTo>
                  <a:lnTo>
                    <a:pt x="41990" y="2208"/>
                  </a:lnTo>
                  <a:lnTo>
                    <a:pt x="42272" y="2866"/>
                  </a:lnTo>
                  <a:lnTo>
                    <a:pt x="42507" y="3547"/>
                  </a:lnTo>
                  <a:lnTo>
                    <a:pt x="42695" y="4204"/>
                  </a:lnTo>
                  <a:lnTo>
                    <a:pt x="42835" y="4862"/>
                  </a:lnTo>
                  <a:lnTo>
                    <a:pt x="42906" y="5543"/>
                  </a:lnTo>
                  <a:lnTo>
                    <a:pt x="42953" y="6201"/>
                  </a:lnTo>
                  <a:lnTo>
                    <a:pt x="42929" y="6882"/>
                  </a:lnTo>
                  <a:lnTo>
                    <a:pt x="42835" y="7539"/>
                  </a:lnTo>
                  <a:lnTo>
                    <a:pt x="42718" y="8220"/>
                  </a:lnTo>
                  <a:lnTo>
                    <a:pt x="42530" y="8901"/>
                  </a:lnTo>
                  <a:lnTo>
                    <a:pt x="42295" y="9582"/>
                  </a:lnTo>
                  <a:lnTo>
                    <a:pt x="41990" y="10263"/>
                  </a:lnTo>
                  <a:lnTo>
                    <a:pt x="41661" y="10968"/>
                  </a:lnTo>
                  <a:lnTo>
                    <a:pt x="41262" y="116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7"/>
            <p:cNvSpPr/>
            <p:nvPr/>
          </p:nvSpPr>
          <p:spPr>
            <a:xfrm>
              <a:off x="5859825" y="4227175"/>
              <a:ext cx="976975" cy="244850"/>
            </a:xfrm>
            <a:custGeom>
              <a:rect b="b" l="l" r="r" t="t"/>
              <a:pathLst>
                <a:path extrusionOk="0" h="9794" w="39079">
                  <a:moveTo>
                    <a:pt x="1" y="1"/>
                  </a:moveTo>
                  <a:lnTo>
                    <a:pt x="212" y="376"/>
                  </a:lnTo>
                  <a:lnTo>
                    <a:pt x="424" y="752"/>
                  </a:lnTo>
                  <a:lnTo>
                    <a:pt x="612" y="1151"/>
                  </a:lnTo>
                  <a:lnTo>
                    <a:pt x="776" y="1527"/>
                  </a:lnTo>
                  <a:lnTo>
                    <a:pt x="917" y="1903"/>
                  </a:lnTo>
                  <a:lnTo>
                    <a:pt x="1058" y="2279"/>
                  </a:lnTo>
                  <a:lnTo>
                    <a:pt x="1175" y="2654"/>
                  </a:lnTo>
                  <a:lnTo>
                    <a:pt x="1293" y="3054"/>
                  </a:lnTo>
                  <a:lnTo>
                    <a:pt x="1387" y="3429"/>
                  </a:lnTo>
                  <a:lnTo>
                    <a:pt x="1457" y="3805"/>
                  </a:lnTo>
                  <a:lnTo>
                    <a:pt x="1504" y="4181"/>
                  </a:lnTo>
                  <a:lnTo>
                    <a:pt x="1551" y="4557"/>
                  </a:lnTo>
                  <a:lnTo>
                    <a:pt x="1574" y="4932"/>
                  </a:lnTo>
                  <a:lnTo>
                    <a:pt x="1574" y="5332"/>
                  </a:lnTo>
                  <a:lnTo>
                    <a:pt x="1574" y="5707"/>
                  </a:lnTo>
                  <a:lnTo>
                    <a:pt x="1551" y="6083"/>
                  </a:lnTo>
                  <a:lnTo>
                    <a:pt x="1504" y="6553"/>
                  </a:lnTo>
                  <a:lnTo>
                    <a:pt x="1433" y="7023"/>
                  </a:lnTo>
                  <a:lnTo>
                    <a:pt x="1316" y="7469"/>
                  </a:lnTo>
                  <a:lnTo>
                    <a:pt x="1199" y="7938"/>
                  </a:lnTo>
                  <a:lnTo>
                    <a:pt x="1058" y="8408"/>
                  </a:lnTo>
                  <a:lnTo>
                    <a:pt x="893" y="8878"/>
                  </a:lnTo>
                  <a:lnTo>
                    <a:pt x="682" y="9347"/>
                  </a:lnTo>
                  <a:lnTo>
                    <a:pt x="471" y="9794"/>
                  </a:lnTo>
                  <a:lnTo>
                    <a:pt x="38139" y="9089"/>
                  </a:lnTo>
                  <a:lnTo>
                    <a:pt x="38398" y="8643"/>
                  </a:lnTo>
                  <a:lnTo>
                    <a:pt x="38585" y="8197"/>
                  </a:lnTo>
                  <a:lnTo>
                    <a:pt x="38750" y="7751"/>
                  </a:lnTo>
                  <a:lnTo>
                    <a:pt x="38891" y="7304"/>
                  </a:lnTo>
                  <a:lnTo>
                    <a:pt x="38985" y="6858"/>
                  </a:lnTo>
                  <a:lnTo>
                    <a:pt x="39032" y="6412"/>
                  </a:lnTo>
                  <a:lnTo>
                    <a:pt x="39079" y="5966"/>
                  </a:lnTo>
                  <a:lnTo>
                    <a:pt x="39079" y="5520"/>
                  </a:lnTo>
                  <a:lnTo>
                    <a:pt x="39079" y="5120"/>
                  </a:lnTo>
                  <a:lnTo>
                    <a:pt x="39055" y="4698"/>
                  </a:lnTo>
                  <a:lnTo>
                    <a:pt x="39008" y="4322"/>
                  </a:lnTo>
                  <a:lnTo>
                    <a:pt x="38938" y="3946"/>
                  </a:lnTo>
                  <a:lnTo>
                    <a:pt x="38797" y="3242"/>
                  </a:lnTo>
                  <a:lnTo>
                    <a:pt x="38609" y="2631"/>
                  </a:lnTo>
                  <a:lnTo>
                    <a:pt x="38445" y="2138"/>
                  </a:lnTo>
                  <a:lnTo>
                    <a:pt x="38304" y="1762"/>
                  </a:lnTo>
                  <a:lnTo>
                    <a:pt x="38139" y="145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7"/>
            <p:cNvSpPr/>
            <p:nvPr/>
          </p:nvSpPr>
          <p:spPr>
            <a:xfrm>
              <a:off x="5859825" y="4227175"/>
              <a:ext cx="976975" cy="244850"/>
            </a:xfrm>
            <a:custGeom>
              <a:rect b="b" l="l" r="r" t="t"/>
              <a:pathLst>
                <a:path extrusionOk="0" fill="none" h="9794" w="39079">
                  <a:moveTo>
                    <a:pt x="39079" y="5520"/>
                  </a:moveTo>
                  <a:lnTo>
                    <a:pt x="39079" y="5520"/>
                  </a:lnTo>
                  <a:lnTo>
                    <a:pt x="39079" y="5966"/>
                  </a:lnTo>
                  <a:lnTo>
                    <a:pt x="39032" y="6412"/>
                  </a:lnTo>
                  <a:lnTo>
                    <a:pt x="38985" y="6858"/>
                  </a:lnTo>
                  <a:lnTo>
                    <a:pt x="38891" y="7304"/>
                  </a:lnTo>
                  <a:lnTo>
                    <a:pt x="38750" y="7751"/>
                  </a:lnTo>
                  <a:lnTo>
                    <a:pt x="38585" y="8197"/>
                  </a:lnTo>
                  <a:lnTo>
                    <a:pt x="38398" y="8643"/>
                  </a:lnTo>
                  <a:lnTo>
                    <a:pt x="38139" y="9089"/>
                  </a:lnTo>
                  <a:lnTo>
                    <a:pt x="471" y="9794"/>
                  </a:lnTo>
                  <a:lnTo>
                    <a:pt x="471" y="9794"/>
                  </a:lnTo>
                  <a:lnTo>
                    <a:pt x="682" y="9347"/>
                  </a:lnTo>
                  <a:lnTo>
                    <a:pt x="893" y="8878"/>
                  </a:lnTo>
                  <a:lnTo>
                    <a:pt x="1058" y="8408"/>
                  </a:lnTo>
                  <a:lnTo>
                    <a:pt x="1199" y="7938"/>
                  </a:lnTo>
                  <a:lnTo>
                    <a:pt x="1316" y="7469"/>
                  </a:lnTo>
                  <a:lnTo>
                    <a:pt x="1433" y="7023"/>
                  </a:lnTo>
                  <a:lnTo>
                    <a:pt x="1504" y="6553"/>
                  </a:lnTo>
                  <a:lnTo>
                    <a:pt x="1551" y="6083"/>
                  </a:lnTo>
                  <a:lnTo>
                    <a:pt x="1551" y="6083"/>
                  </a:lnTo>
                  <a:lnTo>
                    <a:pt x="1574" y="5707"/>
                  </a:lnTo>
                  <a:lnTo>
                    <a:pt x="1574" y="5332"/>
                  </a:lnTo>
                  <a:lnTo>
                    <a:pt x="1574" y="4932"/>
                  </a:lnTo>
                  <a:lnTo>
                    <a:pt x="1551" y="4557"/>
                  </a:lnTo>
                  <a:lnTo>
                    <a:pt x="1504" y="4181"/>
                  </a:lnTo>
                  <a:lnTo>
                    <a:pt x="1457" y="3805"/>
                  </a:lnTo>
                  <a:lnTo>
                    <a:pt x="1387" y="3429"/>
                  </a:lnTo>
                  <a:lnTo>
                    <a:pt x="1293" y="3054"/>
                  </a:lnTo>
                  <a:lnTo>
                    <a:pt x="1175" y="2654"/>
                  </a:lnTo>
                  <a:lnTo>
                    <a:pt x="1058" y="2279"/>
                  </a:lnTo>
                  <a:lnTo>
                    <a:pt x="917" y="1903"/>
                  </a:lnTo>
                  <a:lnTo>
                    <a:pt x="776" y="1527"/>
                  </a:lnTo>
                  <a:lnTo>
                    <a:pt x="612" y="1151"/>
                  </a:lnTo>
                  <a:lnTo>
                    <a:pt x="424" y="752"/>
                  </a:lnTo>
                  <a:lnTo>
                    <a:pt x="212" y="376"/>
                  </a:lnTo>
                  <a:lnTo>
                    <a:pt x="1" y="1"/>
                  </a:lnTo>
                  <a:lnTo>
                    <a:pt x="38139" y="1457"/>
                  </a:lnTo>
                  <a:lnTo>
                    <a:pt x="38139" y="1457"/>
                  </a:lnTo>
                  <a:lnTo>
                    <a:pt x="38304" y="1762"/>
                  </a:lnTo>
                  <a:lnTo>
                    <a:pt x="38445" y="2138"/>
                  </a:lnTo>
                  <a:lnTo>
                    <a:pt x="38609" y="2631"/>
                  </a:lnTo>
                  <a:lnTo>
                    <a:pt x="38797" y="3242"/>
                  </a:lnTo>
                  <a:lnTo>
                    <a:pt x="38938" y="3946"/>
                  </a:lnTo>
                  <a:lnTo>
                    <a:pt x="39008" y="4322"/>
                  </a:lnTo>
                  <a:lnTo>
                    <a:pt x="39055" y="4698"/>
                  </a:lnTo>
                  <a:lnTo>
                    <a:pt x="39079" y="5120"/>
                  </a:lnTo>
                  <a:lnTo>
                    <a:pt x="39079" y="55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7"/>
            <p:cNvSpPr/>
            <p:nvPr/>
          </p:nvSpPr>
          <p:spPr>
            <a:xfrm>
              <a:off x="5933800" y="4264750"/>
              <a:ext cx="664650" cy="18225"/>
            </a:xfrm>
            <a:custGeom>
              <a:rect b="b" l="l" r="r" t="t"/>
              <a:pathLst>
                <a:path extrusionOk="0" h="729" w="26586">
                  <a:moveTo>
                    <a:pt x="3312" y="1"/>
                  </a:moveTo>
                  <a:lnTo>
                    <a:pt x="1" y="71"/>
                  </a:lnTo>
                  <a:lnTo>
                    <a:pt x="3312" y="283"/>
                  </a:lnTo>
                  <a:lnTo>
                    <a:pt x="6647" y="447"/>
                  </a:lnTo>
                  <a:lnTo>
                    <a:pt x="9958" y="564"/>
                  </a:lnTo>
                  <a:lnTo>
                    <a:pt x="13293" y="658"/>
                  </a:lnTo>
                  <a:lnTo>
                    <a:pt x="16604" y="705"/>
                  </a:lnTo>
                  <a:lnTo>
                    <a:pt x="19939" y="729"/>
                  </a:lnTo>
                  <a:lnTo>
                    <a:pt x="21606" y="729"/>
                  </a:lnTo>
                  <a:lnTo>
                    <a:pt x="23274" y="705"/>
                  </a:lnTo>
                  <a:lnTo>
                    <a:pt x="26585" y="635"/>
                  </a:lnTo>
                  <a:lnTo>
                    <a:pt x="23274" y="423"/>
                  </a:lnTo>
                  <a:lnTo>
                    <a:pt x="21606" y="329"/>
                  </a:lnTo>
                  <a:lnTo>
                    <a:pt x="19939" y="259"/>
                  </a:lnTo>
                  <a:lnTo>
                    <a:pt x="16628" y="142"/>
                  </a:lnTo>
                  <a:lnTo>
                    <a:pt x="13293" y="71"/>
                  </a:lnTo>
                  <a:lnTo>
                    <a:pt x="9982" y="24"/>
                  </a:lnTo>
                  <a:lnTo>
                    <a:pt x="664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7"/>
            <p:cNvSpPr/>
            <p:nvPr/>
          </p:nvSpPr>
          <p:spPr>
            <a:xfrm>
              <a:off x="6408775" y="4332275"/>
              <a:ext cx="360500" cy="15275"/>
            </a:xfrm>
            <a:custGeom>
              <a:rect b="b" l="l" r="r" t="t"/>
              <a:pathLst>
                <a:path extrusionOk="0" h="611" w="14420">
                  <a:moveTo>
                    <a:pt x="3617" y="0"/>
                  </a:moveTo>
                  <a:lnTo>
                    <a:pt x="1809" y="47"/>
                  </a:lnTo>
                  <a:lnTo>
                    <a:pt x="893" y="94"/>
                  </a:lnTo>
                  <a:lnTo>
                    <a:pt x="1" y="165"/>
                  </a:lnTo>
                  <a:lnTo>
                    <a:pt x="893" y="259"/>
                  </a:lnTo>
                  <a:lnTo>
                    <a:pt x="1809" y="353"/>
                  </a:lnTo>
                  <a:lnTo>
                    <a:pt x="3594" y="470"/>
                  </a:lnTo>
                  <a:lnTo>
                    <a:pt x="5402" y="541"/>
                  </a:lnTo>
                  <a:lnTo>
                    <a:pt x="7210" y="587"/>
                  </a:lnTo>
                  <a:lnTo>
                    <a:pt x="8995" y="611"/>
                  </a:lnTo>
                  <a:lnTo>
                    <a:pt x="10803" y="611"/>
                  </a:lnTo>
                  <a:lnTo>
                    <a:pt x="12612" y="564"/>
                  </a:lnTo>
                  <a:lnTo>
                    <a:pt x="13504" y="517"/>
                  </a:lnTo>
                  <a:lnTo>
                    <a:pt x="14420" y="447"/>
                  </a:lnTo>
                  <a:lnTo>
                    <a:pt x="13528" y="353"/>
                  </a:lnTo>
                  <a:lnTo>
                    <a:pt x="12612" y="282"/>
                  </a:lnTo>
                  <a:lnTo>
                    <a:pt x="10827" y="141"/>
                  </a:lnTo>
                  <a:lnTo>
                    <a:pt x="9019" y="71"/>
                  </a:lnTo>
                  <a:lnTo>
                    <a:pt x="7210" y="24"/>
                  </a:lnTo>
                  <a:lnTo>
                    <a:pt x="540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7"/>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44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7"/>
            <p:cNvSpPr/>
            <p:nvPr/>
          </p:nvSpPr>
          <p:spPr>
            <a:xfrm>
              <a:off x="5969625" y="4395100"/>
              <a:ext cx="498475" cy="15275"/>
            </a:xfrm>
            <a:custGeom>
              <a:rect b="b" l="l" r="r" t="t"/>
              <a:pathLst>
                <a:path extrusionOk="0" fill="none" h="611" w="19939">
                  <a:moveTo>
                    <a:pt x="0" y="165"/>
                  </a:moveTo>
                  <a:lnTo>
                    <a:pt x="0" y="165"/>
                  </a:lnTo>
                  <a:lnTo>
                    <a:pt x="2490" y="47"/>
                  </a:lnTo>
                  <a:lnTo>
                    <a:pt x="4979" y="0"/>
                  </a:lnTo>
                  <a:lnTo>
                    <a:pt x="4979" y="0"/>
                  </a:lnTo>
                  <a:lnTo>
                    <a:pt x="746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447" y="611"/>
                  </a:lnTo>
                  <a:lnTo>
                    <a:pt x="9958" y="587"/>
                  </a:lnTo>
                  <a:lnTo>
                    <a:pt x="9958" y="587"/>
                  </a:lnTo>
                  <a:lnTo>
                    <a:pt x="7468" y="540"/>
                  </a:lnTo>
                  <a:lnTo>
                    <a:pt x="4979" y="446"/>
                  </a:lnTo>
                  <a:lnTo>
                    <a:pt x="4979" y="446"/>
                  </a:lnTo>
                  <a:lnTo>
                    <a:pt x="2490" y="329"/>
                  </a:lnTo>
                  <a:lnTo>
                    <a:pt x="0" y="1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7"/>
            <p:cNvSpPr/>
            <p:nvPr/>
          </p:nvSpPr>
          <p:spPr>
            <a:xfrm>
              <a:off x="7065750" y="4213100"/>
              <a:ext cx="706900" cy="292975"/>
            </a:xfrm>
            <a:custGeom>
              <a:rect b="b" l="l" r="r" t="t"/>
              <a:pathLst>
                <a:path extrusionOk="0" h="11719" w="28276">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7"/>
            <p:cNvSpPr/>
            <p:nvPr/>
          </p:nvSpPr>
          <p:spPr>
            <a:xfrm>
              <a:off x="7065750" y="4213100"/>
              <a:ext cx="706900" cy="292975"/>
            </a:xfrm>
            <a:custGeom>
              <a:rect b="b" l="l" r="r" t="t"/>
              <a:pathLst>
                <a:path extrusionOk="0" fill="none" h="11719" w="28276">
                  <a:moveTo>
                    <a:pt x="27266" y="11484"/>
                  </a:moveTo>
                  <a:lnTo>
                    <a:pt x="658" y="11719"/>
                  </a:lnTo>
                  <a:lnTo>
                    <a:pt x="658" y="11719"/>
                  </a:lnTo>
                  <a:lnTo>
                    <a:pt x="869" y="11249"/>
                  </a:lnTo>
                  <a:lnTo>
                    <a:pt x="1034" y="10803"/>
                  </a:lnTo>
                  <a:lnTo>
                    <a:pt x="1198" y="10333"/>
                  </a:lnTo>
                  <a:lnTo>
                    <a:pt x="1339" y="9887"/>
                  </a:lnTo>
                  <a:lnTo>
                    <a:pt x="1457" y="9441"/>
                  </a:lnTo>
                  <a:lnTo>
                    <a:pt x="1550" y="8995"/>
                  </a:lnTo>
                  <a:lnTo>
                    <a:pt x="1621" y="8548"/>
                  </a:lnTo>
                  <a:lnTo>
                    <a:pt x="1668" y="8102"/>
                  </a:lnTo>
                  <a:lnTo>
                    <a:pt x="1715" y="7679"/>
                  </a:lnTo>
                  <a:lnTo>
                    <a:pt x="1738" y="7257"/>
                  </a:lnTo>
                  <a:lnTo>
                    <a:pt x="1738" y="6834"/>
                  </a:lnTo>
                  <a:lnTo>
                    <a:pt x="1738" y="6411"/>
                  </a:lnTo>
                  <a:lnTo>
                    <a:pt x="1691" y="5589"/>
                  </a:lnTo>
                  <a:lnTo>
                    <a:pt x="1597" y="4814"/>
                  </a:lnTo>
                  <a:lnTo>
                    <a:pt x="1457" y="4039"/>
                  </a:lnTo>
                  <a:lnTo>
                    <a:pt x="1292" y="3335"/>
                  </a:lnTo>
                  <a:lnTo>
                    <a:pt x="1104" y="2654"/>
                  </a:lnTo>
                  <a:lnTo>
                    <a:pt x="893" y="2020"/>
                  </a:lnTo>
                  <a:lnTo>
                    <a:pt x="658" y="1433"/>
                  </a:lnTo>
                  <a:lnTo>
                    <a:pt x="447" y="892"/>
                  </a:lnTo>
                  <a:lnTo>
                    <a:pt x="212" y="423"/>
                  </a:lnTo>
                  <a:lnTo>
                    <a:pt x="0" y="0"/>
                  </a:lnTo>
                  <a:lnTo>
                    <a:pt x="27078" y="587"/>
                  </a:lnTo>
                  <a:lnTo>
                    <a:pt x="27078" y="587"/>
                  </a:lnTo>
                  <a:lnTo>
                    <a:pt x="27266" y="986"/>
                  </a:lnTo>
                  <a:lnTo>
                    <a:pt x="27430" y="1362"/>
                  </a:lnTo>
                  <a:lnTo>
                    <a:pt x="27571" y="1761"/>
                  </a:lnTo>
                  <a:lnTo>
                    <a:pt x="27712" y="2161"/>
                  </a:lnTo>
                  <a:lnTo>
                    <a:pt x="27829" y="2536"/>
                  </a:lnTo>
                  <a:lnTo>
                    <a:pt x="27923" y="2936"/>
                  </a:lnTo>
                  <a:lnTo>
                    <a:pt x="28088" y="3734"/>
                  </a:lnTo>
                  <a:lnTo>
                    <a:pt x="28205" y="4509"/>
                  </a:lnTo>
                  <a:lnTo>
                    <a:pt x="28252" y="5261"/>
                  </a:lnTo>
                  <a:lnTo>
                    <a:pt x="28275" y="6012"/>
                  </a:lnTo>
                  <a:lnTo>
                    <a:pt x="28252" y="6764"/>
                  </a:lnTo>
                  <a:lnTo>
                    <a:pt x="28182" y="7468"/>
                  </a:lnTo>
                  <a:lnTo>
                    <a:pt x="28088" y="8149"/>
                  </a:lnTo>
                  <a:lnTo>
                    <a:pt x="27994" y="8807"/>
                  </a:lnTo>
                  <a:lnTo>
                    <a:pt x="27853" y="9417"/>
                  </a:lnTo>
                  <a:lnTo>
                    <a:pt x="27712" y="10004"/>
                  </a:lnTo>
                  <a:lnTo>
                    <a:pt x="27571" y="10545"/>
                  </a:lnTo>
                  <a:lnTo>
                    <a:pt x="27407" y="11038"/>
                  </a:lnTo>
                  <a:lnTo>
                    <a:pt x="27266" y="114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7"/>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7"/>
            <p:cNvSpPr/>
            <p:nvPr/>
          </p:nvSpPr>
          <p:spPr>
            <a:xfrm>
              <a:off x="7202550" y="4312300"/>
              <a:ext cx="483200" cy="94550"/>
            </a:xfrm>
            <a:custGeom>
              <a:rect b="b" l="l" r="r" t="t"/>
              <a:pathLst>
                <a:path extrusionOk="0" fill="none" h="3782" w="19328">
                  <a:moveTo>
                    <a:pt x="19328" y="1880"/>
                  </a:move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7"/>
            <p:cNvSpPr/>
            <p:nvPr/>
          </p:nvSpPr>
          <p:spPr>
            <a:xfrm>
              <a:off x="5871575" y="4365150"/>
              <a:ext cx="965225" cy="106875"/>
            </a:xfrm>
            <a:custGeom>
              <a:rect b="b" l="l" r="r" t="t"/>
              <a:pathLst>
                <a:path extrusionOk="0" h="4275" w="38609">
                  <a:moveTo>
                    <a:pt x="13880" y="1198"/>
                  </a:moveTo>
                  <a:lnTo>
                    <a:pt x="16369" y="1269"/>
                  </a:lnTo>
                  <a:lnTo>
                    <a:pt x="18858" y="1339"/>
                  </a:lnTo>
                  <a:lnTo>
                    <a:pt x="20127" y="1386"/>
                  </a:lnTo>
                  <a:lnTo>
                    <a:pt x="21371" y="1457"/>
                  </a:lnTo>
                  <a:lnTo>
                    <a:pt x="23861" y="1644"/>
                  </a:lnTo>
                  <a:lnTo>
                    <a:pt x="21348" y="1738"/>
                  </a:lnTo>
                  <a:lnTo>
                    <a:pt x="20103" y="1785"/>
                  </a:lnTo>
                  <a:lnTo>
                    <a:pt x="18858" y="1809"/>
                  </a:lnTo>
                  <a:lnTo>
                    <a:pt x="16909" y="1809"/>
                  </a:lnTo>
                  <a:lnTo>
                    <a:pt x="13880" y="1785"/>
                  </a:lnTo>
                  <a:lnTo>
                    <a:pt x="11390" y="1738"/>
                  </a:lnTo>
                  <a:lnTo>
                    <a:pt x="8901" y="1644"/>
                  </a:lnTo>
                  <a:lnTo>
                    <a:pt x="6412" y="1527"/>
                  </a:lnTo>
                  <a:lnTo>
                    <a:pt x="3922" y="1363"/>
                  </a:lnTo>
                  <a:lnTo>
                    <a:pt x="6412" y="1245"/>
                  </a:lnTo>
                  <a:lnTo>
                    <a:pt x="8901" y="1198"/>
                  </a:lnTo>
                  <a:close/>
                  <a:moveTo>
                    <a:pt x="38609" y="1"/>
                  </a:moveTo>
                  <a:lnTo>
                    <a:pt x="34569" y="141"/>
                  </a:lnTo>
                  <a:lnTo>
                    <a:pt x="30530" y="259"/>
                  </a:lnTo>
                  <a:lnTo>
                    <a:pt x="26491" y="353"/>
                  </a:lnTo>
                  <a:lnTo>
                    <a:pt x="22428" y="447"/>
                  </a:lnTo>
                  <a:lnTo>
                    <a:pt x="18389" y="494"/>
                  </a:lnTo>
                  <a:lnTo>
                    <a:pt x="14349" y="541"/>
                  </a:lnTo>
                  <a:lnTo>
                    <a:pt x="10310" y="564"/>
                  </a:lnTo>
                  <a:lnTo>
                    <a:pt x="6247" y="588"/>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928" y="3124"/>
                  </a:lnTo>
                  <a:lnTo>
                    <a:pt x="38115" y="2678"/>
                  </a:lnTo>
                  <a:lnTo>
                    <a:pt x="38280" y="2232"/>
                  </a:lnTo>
                  <a:lnTo>
                    <a:pt x="38421" y="1785"/>
                  </a:lnTo>
                  <a:lnTo>
                    <a:pt x="38515" y="1339"/>
                  </a:lnTo>
                  <a:lnTo>
                    <a:pt x="38562" y="893"/>
                  </a:lnTo>
                  <a:lnTo>
                    <a:pt x="38609" y="447"/>
                  </a:lnTo>
                  <a:lnTo>
                    <a:pt x="38609" y="1"/>
                  </a:lnTo>
                  <a:close/>
                </a:path>
              </a:pathLst>
            </a:custGeom>
            <a:solidFill>
              <a:srgbClr val="BFD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7"/>
            <p:cNvSpPr/>
            <p:nvPr/>
          </p:nvSpPr>
          <p:spPr>
            <a:xfrm>
              <a:off x="5969625" y="4395100"/>
              <a:ext cx="498475" cy="15275"/>
            </a:xfrm>
            <a:custGeom>
              <a:rect b="b" l="l" r="r" t="t"/>
              <a:pathLst>
                <a:path extrusionOk="0" fill="none" h="611" w="19939">
                  <a:moveTo>
                    <a:pt x="12987" y="611"/>
                  </a:moveTo>
                  <a:lnTo>
                    <a:pt x="12987" y="611"/>
                  </a:lnTo>
                  <a:lnTo>
                    <a:pt x="9958" y="587"/>
                  </a:lnTo>
                  <a:lnTo>
                    <a:pt x="9958" y="587"/>
                  </a:lnTo>
                  <a:lnTo>
                    <a:pt x="7468" y="540"/>
                  </a:lnTo>
                  <a:lnTo>
                    <a:pt x="4979" y="446"/>
                  </a:lnTo>
                  <a:lnTo>
                    <a:pt x="4979" y="446"/>
                  </a:lnTo>
                  <a:lnTo>
                    <a:pt x="2490" y="329"/>
                  </a:lnTo>
                  <a:lnTo>
                    <a:pt x="0" y="165"/>
                  </a:lnTo>
                  <a:lnTo>
                    <a:pt x="0" y="165"/>
                  </a:lnTo>
                  <a:lnTo>
                    <a:pt x="2490" y="47"/>
                  </a:lnTo>
                  <a:lnTo>
                    <a:pt x="4979" y="0"/>
                  </a:lnTo>
                  <a:lnTo>
                    <a:pt x="4979" y="0"/>
                  </a:lnTo>
                  <a:lnTo>
                    <a:pt x="6928" y="0"/>
                  </a:lnTo>
                  <a:lnTo>
                    <a:pt x="692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987" y="6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7"/>
            <p:cNvSpPr/>
            <p:nvPr/>
          </p:nvSpPr>
          <p:spPr>
            <a:xfrm>
              <a:off x="5871575" y="4365150"/>
              <a:ext cx="965225" cy="106875"/>
            </a:xfrm>
            <a:custGeom>
              <a:rect b="b" l="l" r="r" t="t"/>
              <a:pathLst>
                <a:path extrusionOk="0" fill="none" h="4275" w="38609">
                  <a:moveTo>
                    <a:pt x="38609" y="1"/>
                  </a:moveTo>
                  <a:lnTo>
                    <a:pt x="38609" y="1"/>
                  </a:lnTo>
                  <a:lnTo>
                    <a:pt x="34569" y="141"/>
                  </a:lnTo>
                  <a:lnTo>
                    <a:pt x="30530" y="259"/>
                  </a:lnTo>
                  <a:lnTo>
                    <a:pt x="26491" y="353"/>
                  </a:lnTo>
                  <a:lnTo>
                    <a:pt x="22428" y="447"/>
                  </a:lnTo>
                  <a:lnTo>
                    <a:pt x="18389" y="494"/>
                  </a:lnTo>
                  <a:lnTo>
                    <a:pt x="14349" y="541"/>
                  </a:lnTo>
                  <a:lnTo>
                    <a:pt x="10310" y="564"/>
                  </a:lnTo>
                  <a:lnTo>
                    <a:pt x="6247" y="588"/>
                  </a:lnTo>
                  <a:lnTo>
                    <a:pt x="6247" y="588"/>
                  </a:lnTo>
                  <a:lnTo>
                    <a:pt x="1081" y="564"/>
                  </a:lnTo>
                  <a:lnTo>
                    <a:pt x="1081" y="564"/>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669" y="3570"/>
                  </a:lnTo>
                  <a:lnTo>
                    <a:pt x="37928" y="3124"/>
                  </a:lnTo>
                  <a:lnTo>
                    <a:pt x="38115" y="2678"/>
                  </a:lnTo>
                  <a:lnTo>
                    <a:pt x="38280" y="2232"/>
                  </a:lnTo>
                  <a:lnTo>
                    <a:pt x="38421" y="1785"/>
                  </a:lnTo>
                  <a:lnTo>
                    <a:pt x="38515" y="1339"/>
                  </a:lnTo>
                  <a:lnTo>
                    <a:pt x="38562" y="893"/>
                  </a:lnTo>
                  <a:lnTo>
                    <a:pt x="38609" y="447"/>
                  </a:lnTo>
                  <a:lnTo>
                    <a:pt x="386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7"/>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98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7"/>
            <p:cNvSpPr/>
            <p:nvPr/>
          </p:nvSpPr>
          <p:spPr>
            <a:xfrm>
              <a:off x="6860850" y="4211325"/>
              <a:ext cx="1045650" cy="296525"/>
            </a:xfrm>
            <a:custGeom>
              <a:rect b="b" l="l" r="r" t="t"/>
              <a:pathLst>
                <a:path extrusionOk="0" h="11861" w="41826">
                  <a:moveTo>
                    <a:pt x="24142" y="423"/>
                  </a:moveTo>
                  <a:lnTo>
                    <a:pt x="29685" y="541"/>
                  </a:lnTo>
                  <a:lnTo>
                    <a:pt x="28957" y="517"/>
                  </a:lnTo>
                  <a:lnTo>
                    <a:pt x="24142" y="423"/>
                  </a:lnTo>
                  <a:close/>
                  <a:moveTo>
                    <a:pt x="35274" y="658"/>
                  </a:move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close/>
                  <a:moveTo>
                    <a:pt x="5778" y="1"/>
                  </a:move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500" y="9418"/>
                  </a:lnTo>
                  <a:lnTo>
                    <a:pt x="3053" y="9817"/>
                  </a:lnTo>
                  <a:lnTo>
                    <a:pt x="2584" y="10169"/>
                  </a:lnTo>
                  <a:lnTo>
                    <a:pt x="2114" y="10522"/>
                  </a:lnTo>
                  <a:lnTo>
                    <a:pt x="1621" y="10850"/>
                  </a:lnTo>
                  <a:lnTo>
                    <a:pt x="1104" y="11156"/>
                  </a:lnTo>
                  <a:lnTo>
                    <a:pt x="588" y="11437"/>
                  </a:lnTo>
                  <a:lnTo>
                    <a:pt x="71" y="11696"/>
                  </a:lnTo>
                  <a:lnTo>
                    <a:pt x="1" y="11860"/>
                  </a:lnTo>
                  <a:lnTo>
                    <a:pt x="7821"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5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7"/>
            <p:cNvSpPr/>
            <p:nvPr/>
          </p:nvSpPr>
          <p:spPr>
            <a:xfrm>
              <a:off x="7464400" y="4221900"/>
              <a:ext cx="138575" cy="2950"/>
            </a:xfrm>
            <a:custGeom>
              <a:rect b="b" l="l" r="r" t="t"/>
              <a:pathLst>
                <a:path extrusionOk="0" fill="none" h="118" w="5543">
                  <a:moveTo>
                    <a:pt x="0" y="0"/>
                  </a:moveTo>
                  <a:lnTo>
                    <a:pt x="5543" y="118"/>
                  </a:lnTo>
                  <a:lnTo>
                    <a:pt x="4815" y="9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7"/>
            <p:cNvSpPr/>
            <p:nvPr/>
          </p:nvSpPr>
          <p:spPr>
            <a:xfrm>
              <a:off x="6860850" y="4211325"/>
              <a:ext cx="1045650" cy="296525"/>
            </a:xfrm>
            <a:custGeom>
              <a:rect b="b" l="l" r="r" t="t"/>
              <a:pathLst>
                <a:path extrusionOk="0" fill="none" h="11861" w="41826">
                  <a:moveTo>
                    <a:pt x="5778" y="1"/>
                  </a:moveTo>
                  <a:lnTo>
                    <a:pt x="5778" y="1"/>
                  </a:ln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922" y="9019"/>
                  </a:lnTo>
                  <a:lnTo>
                    <a:pt x="3500" y="9418"/>
                  </a:lnTo>
                  <a:lnTo>
                    <a:pt x="3053" y="9817"/>
                  </a:lnTo>
                  <a:lnTo>
                    <a:pt x="2584" y="10169"/>
                  </a:lnTo>
                  <a:lnTo>
                    <a:pt x="2114" y="10522"/>
                  </a:lnTo>
                  <a:lnTo>
                    <a:pt x="1621" y="10850"/>
                  </a:lnTo>
                  <a:lnTo>
                    <a:pt x="1104" y="11156"/>
                  </a:lnTo>
                  <a:lnTo>
                    <a:pt x="588" y="11437"/>
                  </a:lnTo>
                  <a:lnTo>
                    <a:pt x="71" y="11696"/>
                  </a:lnTo>
                  <a:lnTo>
                    <a:pt x="71" y="11696"/>
                  </a:lnTo>
                  <a:lnTo>
                    <a:pt x="71" y="11696"/>
                  </a:lnTo>
                  <a:lnTo>
                    <a:pt x="1" y="11860"/>
                  </a:lnTo>
                  <a:lnTo>
                    <a:pt x="7821" y="11790"/>
                  </a:lnTo>
                  <a:lnTo>
                    <a:pt x="8854" y="11790"/>
                  </a:lnTo>
                  <a:lnTo>
                    <a:pt x="35462" y="11555"/>
                  </a:lnTo>
                  <a:lnTo>
                    <a:pt x="40135" y="11508"/>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lnTo>
                    <a:pt x="35274" y="658"/>
                  </a:lnTo>
                  <a:lnTo>
                    <a:pt x="35274" y="658"/>
                  </a:ln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8854"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8196" y="71"/>
                  </a:lnTo>
                  <a:lnTo>
                    <a:pt x="57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7"/>
            <p:cNvSpPr/>
            <p:nvPr/>
          </p:nvSpPr>
          <p:spPr>
            <a:xfrm>
              <a:off x="7065750" y="4213100"/>
              <a:ext cx="706900" cy="292975"/>
            </a:xfrm>
            <a:custGeom>
              <a:rect b="b" l="l" r="r" t="t"/>
              <a:pathLst>
                <a:path extrusionOk="0" h="11719" w="28276">
                  <a:moveTo>
                    <a:pt x="16111" y="3969"/>
                  </a:moveTo>
                  <a:lnTo>
                    <a:pt x="17074" y="3992"/>
                  </a:lnTo>
                  <a:lnTo>
                    <a:pt x="18013" y="4039"/>
                  </a:lnTo>
                  <a:lnTo>
                    <a:pt x="18882" y="4110"/>
                  </a:lnTo>
                  <a:lnTo>
                    <a:pt x="19727" y="4180"/>
                  </a:lnTo>
                  <a:lnTo>
                    <a:pt x="20526" y="4274"/>
                  </a:lnTo>
                  <a:lnTo>
                    <a:pt x="21277" y="4392"/>
                  </a:lnTo>
                  <a:lnTo>
                    <a:pt x="21958" y="4509"/>
                  </a:lnTo>
                  <a:lnTo>
                    <a:pt x="22592" y="4650"/>
                  </a:lnTo>
                  <a:lnTo>
                    <a:pt x="23132" y="4791"/>
                  </a:lnTo>
                  <a:lnTo>
                    <a:pt x="23626" y="4955"/>
                  </a:lnTo>
                  <a:lnTo>
                    <a:pt x="24025" y="5120"/>
                  </a:lnTo>
                  <a:lnTo>
                    <a:pt x="24354" y="5284"/>
                  </a:lnTo>
                  <a:lnTo>
                    <a:pt x="24495" y="5378"/>
                  </a:lnTo>
                  <a:lnTo>
                    <a:pt x="24588" y="5472"/>
                  </a:lnTo>
                  <a:lnTo>
                    <a:pt x="24682" y="5566"/>
                  </a:lnTo>
                  <a:lnTo>
                    <a:pt x="24753" y="5660"/>
                  </a:lnTo>
                  <a:lnTo>
                    <a:pt x="24776" y="5754"/>
                  </a:lnTo>
                  <a:lnTo>
                    <a:pt x="24800" y="5848"/>
                  </a:lnTo>
                  <a:lnTo>
                    <a:pt x="24776" y="5942"/>
                  </a:lnTo>
                  <a:lnTo>
                    <a:pt x="24753" y="6036"/>
                  </a:lnTo>
                  <a:lnTo>
                    <a:pt x="24682" y="6129"/>
                  </a:lnTo>
                  <a:lnTo>
                    <a:pt x="24588" y="6223"/>
                  </a:lnTo>
                  <a:lnTo>
                    <a:pt x="24495" y="6317"/>
                  </a:lnTo>
                  <a:lnTo>
                    <a:pt x="24354" y="6411"/>
                  </a:lnTo>
                  <a:lnTo>
                    <a:pt x="24025" y="6599"/>
                  </a:lnTo>
                  <a:lnTo>
                    <a:pt x="23626" y="6764"/>
                  </a:lnTo>
                  <a:lnTo>
                    <a:pt x="23132" y="6904"/>
                  </a:lnTo>
                  <a:lnTo>
                    <a:pt x="22592" y="7069"/>
                  </a:lnTo>
                  <a:lnTo>
                    <a:pt x="21958" y="7186"/>
                  </a:lnTo>
                  <a:lnTo>
                    <a:pt x="21277" y="7304"/>
                  </a:lnTo>
                  <a:lnTo>
                    <a:pt x="20526" y="7421"/>
                  </a:lnTo>
                  <a:lnTo>
                    <a:pt x="19727" y="7515"/>
                  </a:lnTo>
                  <a:lnTo>
                    <a:pt x="18882" y="7609"/>
                  </a:lnTo>
                  <a:lnTo>
                    <a:pt x="18013" y="7656"/>
                  </a:lnTo>
                  <a:lnTo>
                    <a:pt x="17074" y="7703"/>
                  </a:lnTo>
                  <a:lnTo>
                    <a:pt x="16111" y="7726"/>
                  </a:lnTo>
                  <a:lnTo>
                    <a:pt x="15124" y="7750"/>
                  </a:lnTo>
                  <a:lnTo>
                    <a:pt x="14138" y="7726"/>
                  </a:lnTo>
                  <a:lnTo>
                    <a:pt x="13175" y="7703"/>
                  </a:lnTo>
                  <a:lnTo>
                    <a:pt x="12259" y="7656"/>
                  </a:lnTo>
                  <a:lnTo>
                    <a:pt x="11367" y="7609"/>
                  </a:lnTo>
                  <a:lnTo>
                    <a:pt x="10521" y="7515"/>
                  </a:lnTo>
                  <a:lnTo>
                    <a:pt x="9723" y="7421"/>
                  </a:lnTo>
                  <a:lnTo>
                    <a:pt x="8995" y="7304"/>
                  </a:lnTo>
                  <a:lnTo>
                    <a:pt x="8290" y="7186"/>
                  </a:lnTo>
                  <a:lnTo>
                    <a:pt x="7680" y="7069"/>
                  </a:lnTo>
                  <a:lnTo>
                    <a:pt x="7116" y="6904"/>
                  </a:lnTo>
                  <a:lnTo>
                    <a:pt x="6623" y="6764"/>
                  </a:lnTo>
                  <a:lnTo>
                    <a:pt x="6224" y="6599"/>
                  </a:lnTo>
                  <a:lnTo>
                    <a:pt x="5895" y="6411"/>
                  </a:lnTo>
                  <a:lnTo>
                    <a:pt x="5778" y="6317"/>
                  </a:lnTo>
                  <a:lnTo>
                    <a:pt x="5660" y="6223"/>
                  </a:lnTo>
                  <a:lnTo>
                    <a:pt x="5590" y="6129"/>
                  </a:lnTo>
                  <a:lnTo>
                    <a:pt x="5519" y="6036"/>
                  </a:lnTo>
                  <a:lnTo>
                    <a:pt x="5472" y="5942"/>
                  </a:lnTo>
                  <a:lnTo>
                    <a:pt x="5472" y="5848"/>
                  </a:lnTo>
                  <a:lnTo>
                    <a:pt x="5472" y="5754"/>
                  </a:lnTo>
                  <a:lnTo>
                    <a:pt x="5519" y="5660"/>
                  </a:lnTo>
                  <a:lnTo>
                    <a:pt x="5590" y="5566"/>
                  </a:lnTo>
                  <a:lnTo>
                    <a:pt x="5660" y="5472"/>
                  </a:lnTo>
                  <a:lnTo>
                    <a:pt x="5778" y="5378"/>
                  </a:lnTo>
                  <a:lnTo>
                    <a:pt x="5895" y="5284"/>
                  </a:lnTo>
                  <a:lnTo>
                    <a:pt x="6224" y="5120"/>
                  </a:lnTo>
                  <a:lnTo>
                    <a:pt x="6623" y="4955"/>
                  </a:lnTo>
                  <a:lnTo>
                    <a:pt x="7116" y="4791"/>
                  </a:lnTo>
                  <a:lnTo>
                    <a:pt x="7680" y="4650"/>
                  </a:lnTo>
                  <a:lnTo>
                    <a:pt x="8290" y="4509"/>
                  </a:lnTo>
                  <a:lnTo>
                    <a:pt x="8995" y="4392"/>
                  </a:lnTo>
                  <a:lnTo>
                    <a:pt x="9723" y="4274"/>
                  </a:lnTo>
                  <a:lnTo>
                    <a:pt x="10521" y="4180"/>
                  </a:lnTo>
                  <a:lnTo>
                    <a:pt x="11367" y="4110"/>
                  </a:lnTo>
                  <a:lnTo>
                    <a:pt x="12259" y="4039"/>
                  </a:lnTo>
                  <a:lnTo>
                    <a:pt x="13175" y="3992"/>
                  </a:lnTo>
                  <a:lnTo>
                    <a:pt x="14138" y="3969"/>
                  </a:lnTo>
                  <a:close/>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1489" y="470"/>
                  </a:lnTo>
                  <a:lnTo>
                    <a:pt x="15946" y="352"/>
                  </a:lnTo>
                  <a:lnTo>
                    <a:pt x="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7"/>
            <p:cNvSpPr/>
            <p:nvPr/>
          </p:nvSpPr>
          <p:spPr>
            <a:xfrm>
              <a:off x="7202550" y="4312300"/>
              <a:ext cx="483200" cy="94550"/>
            </a:xfrm>
            <a:custGeom>
              <a:rect b="b" l="l" r="r" t="t"/>
              <a:pathLst>
                <a:path extrusionOk="0" fill="none" h="3782" w="19328">
                  <a:moveTo>
                    <a:pt x="9652" y="3782"/>
                  </a:move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7"/>
            <p:cNvSpPr/>
            <p:nvPr/>
          </p:nvSpPr>
          <p:spPr>
            <a:xfrm>
              <a:off x="7065750" y="4213100"/>
              <a:ext cx="706900" cy="292975"/>
            </a:xfrm>
            <a:custGeom>
              <a:rect b="b" l="l" r="r" t="t"/>
              <a:pathLst>
                <a:path extrusionOk="0" fill="none" h="11719" w="28276">
                  <a:moveTo>
                    <a:pt x="0" y="0"/>
                  </a:moveTo>
                  <a:lnTo>
                    <a:pt x="0" y="0"/>
                  </a:lnTo>
                  <a:lnTo>
                    <a:pt x="0" y="0"/>
                  </a:ln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7078" y="587"/>
                  </a:lnTo>
                  <a:lnTo>
                    <a:pt x="21489" y="470"/>
                  </a:lnTo>
                  <a:lnTo>
                    <a:pt x="15946" y="35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7"/>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7"/>
            <p:cNvSpPr/>
            <p:nvPr/>
          </p:nvSpPr>
          <p:spPr>
            <a:xfrm>
              <a:off x="7202550" y="4312300"/>
              <a:ext cx="483200" cy="94550"/>
            </a:xfrm>
            <a:custGeom>
              <a:rect b="b" l="l" r="r" t="t"/>
              <a:pathLst>
                <a:path extrusionOk="0" fill="none" h="3782" w="19328">
                  <a:moveTo>
                    <a:pt x="9652" y="1"/>
                  </a:moveTo>
                  <a:lnTo>
                    <a:pt x="9652" y="1"/>
                  </a:lnTo>
                  <a:lnTo>
                    <a:pt x="8666" y="1"/>
                  </a:ln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lnTo>
                    <a:pt x="965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7"/>
            <p:cNvSpPr/>
            <p:nvPr/>
          </p:nvSpPr>
          <p:spPr>
            <a:xfrm>
              <a:off x="6504475" y="4312300"/>
              <a:ext cx="243100" cy="197900"/>
            </a:xfrm>
            <a:custGeom>
              <a:rect b="b" l="l" r="r" t="t"/>
              <a:pathLst>
                <a:path extrusionOk="0" h="7916" w="9724">
                  <a:moveTo>
                    <a:pt x="7656" y="1"/>
                  </a:moveTo>
                  <a:lnTo>
                    <a:pt x="7633" y="330"/>
                  </a:lnTo>
                  <a:lnTo>
                    <a:pt x="7586" y="658"/>
                  </a:lnTo>
                  <a:lnTo>
                    <a:pt x="7516" y="987"/>
                  </a:lnTo>
                  <a:lnTo>
                    <a:pt x="7422" y="1340"/>
                  </a:lnTo>
                  <a:lnTo>
                    <a:pt x="7304" y="1645"/>
                  </a:lnTo>
                  <a:lnTo>
                    <a:pt x="7163" y="1974"/>
                  </a:lnTo>
                  <a:lnTo>
                    <a:pt x="7022" y="2279"/>
                  </a:lnTo>
                  <a:lnTo>
                    <a:pt x="6834" y="2584"/>
                  </a:lnTo>
                  <a:lnTo>
                    <a:pt x="6670" y="2889"/>
                  </a:lnTo>
                  <a:lnTo>
                    <a:pt x="6459" y="3171"/>
                  </a:lnTo>
                  <a:lnTo>
                    <a:pt x="6247" y="3430"/>
                  </a:lnTo>
                  <a:lnTo>
                    <a:pt x="6013" y="3711"/>
                  </a:lnTo>
                  <a:lnTo>
                    <a:pt x="5778" y="3946"/>
                  </a:lnTo>
                  <a:lnTo>
                    <a:pt x="5519" y="4181"/>
                  </a:lnTo>
                  <a:lnTo>
                    <a:pt x="5261" y="4392"/>
                  </a:lnTo>
                  <a:lnTo>
                    <a:pt x="4979" y="4580"/>
                  </a:lnTo>
                  <a:lnTo>
                    <a:pt x="4416" y="4933"/>
                  </a:lnTo>
                  <a:lnTo>
                    <a:pt x="3829" y="5238"/>
                  </a:lnTo>
                  <a:lnTo>
                    <a:pt x="3218" y="5520"/>
                  </a:lnTo>
                  <a:lnTo>
                    <a:pt x="2584" y="5755"/>
                  </a:lnTo>
                  <a:lnTo>
                    <a:pt x="1950" y="5966"/>
                  </a:lnTo>
                  <a:lnTo>
                    <a:pt x="1292" y="6154"/>
                  </a:lnTo>
                  <a:lnTo>
                    <a:pt x="658" y="6318"/>
                  </a:lnTo>
                  <a:lnTo>
                    <a:pt x="1" y="6459"/>
                  </a:lnTo>
                  <a:lnTo>
                    <a:pt x="799" y="6483"/>
                  </a:lnTo>
                  <a:lnTo>
                    <a:pt x="1621" y="6459"/>
                  </a:lnTo>
                  <a:lnTo>
                    <a:pt x="2419" y="6412"/>
                  </a:lnTo>
                  <a:lnTo>
                    <a:pt x="3218" y="6318"/>
                  </a:lnTo>
                  <a:lnTo>
                    <a:pt x="2607" y="7915"/>
                  </a:lnTo>
                  <a:lnTo>
                    <a:pt x="2960" y="7892"/>
                  </a:lnTo>
                  <a:lnTo>
                    <a:pt x="3335" y="7868"/>
                  </a:lnTo>
                  <a:lnTo>
                    <a:pt x="3711" y="7821"/>
                  </a:lnTo>
                  <a:lnTo>
                    <a:pt x="4063" y="7751"/>
                  </a:lnTo>
                  <a:lnTo>
                    <a:pt x="4439" y="7680"/>
                  </a:lnTo>
                  <a:lnTo>
                    <a:pt x="4791" y="7563"/>
                  </a:lnTo>
                  <a:lnTo>
                    <a:pt x="5144" y="7445"/>
                  </a:lnTo>
                  <a:lnTo>
                    <a:pt x="5496" y="7305"/>
                  </a:lnTo>
                  <a:lnTo>
                    <a:pt x="5825" y="7140"/>
                  </a:lnTo>
                  <a:lnTo>
                    <a:pt x="6153" y="6952"/>
                  </a:lnTo>
                  <a:lnTo>
                    <a:pt x="6482" y="6764"/>
                  </a:lnTo>
                  <a:lnTo>
                    <a:pt x="6788" y="6553"/>
                  </a:lnTo>
                  <a:lnTo>
                    <a:pt x="7093" y="6318"/>
                  </a:lnTo>
                  <a:lnTo>
                    <a:pt x="7375" y="6083"/>
                  </a:lnTo>
                  <a:lnTo>
                    <a:pt x="7633" y="5825"/>
                  </a:lnTo>
                  <a:lnTo>
                    <a:pt x="7891" y="5543"/>
                  </a:lnTo>
                  <a:lnTo>
                    <a:pt x="8150" y="5261"/>
                  </a:lnTo>
                  <a:lnTo>
                    <a:pt x="8361" y="4956"/>
                  </a:lnTo>
                  <a:lnTo>
                    <a:pt x="8572" y="4651"/>
                  </a:lnTo>
                  <a:lnTo>
                    <a:pt x="8784" y="4322"/>
                  </a:lnTo>
                  <a:lnTo>
                    <a:pt x="8948" y="3993"/>
                  </a:lnTo>
                  <a:lnTo>
                    <a:pt x="9112" y="3664"/>
                  </a:lnTo>
                  <a:lnTo>
                    <a:pt x="9253" y="3312"/>
                  </a:lnTo>
                  <a:lnTo>
                    <a:pt x="9371" y="2960"/>
                  </a:lnTo>
                  <a:lnTo>
                    <a:pt x="9488" y="2608"/>
                  </a:lnTo>
                  <a:lnTo>
                    <a:pt x="9559" y="2255"/>
                  </a:lnTo>
                  <a:lnTo>
                    <a:pt x="9629" y="1880"/>
                  </a:lnTo>
                  <a:lnTo>
                    <a:pt x="9700" y="1504"/>
                  </a:lnTo>
                  <a:lnTo>
                    <a:pt x="9723" y="1128"/>
                  </a:lnTo>
                  <a:lnTo>
                    <a:pt x="9723" y="752"/>
                  </a:lnTo>
                  <a:lnTo>
                    <a:pt x="9723" y="377"/>
                  </a:lnTo>
                  <a:lnTo>
                    <a:pt x="97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 name="Google Shape;1293;p27"/>
          <p:cNvGrpSpPr/>
          <p:nvPr/>
        </p:nvGrpSpPr>
        <p:grpSpPr>
          <a:xfrm flipH="1">
            <a:off x="1310938" y="3479800"/>
            <a:ext cx="2352600" cy="1226225"/>
            <a:chOff x="2284875" y="4615250"/>
            <a:chExt cx="2352600" cy="1226225"/>
          </a:xfrm>
        </p:grpSpPr>
        <p:sp>
          <p:nvSpPr>
            <p:cNvPr id="1294" name="Google Shape;1294;p27"/>
            <p:cNvSpPr/>
            <p:nvPr/>
          </p:nvSpPr>
          <p:spPr>
            <a:xfrm>
              <a:off x="2284875" y="5741575"/>
              <a:ext cx="2352600" cy="99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7"/>
            <p:cNvSpPr/>
            <p:nvPr/>
          </p:nvSpPr>
          <p:spPr>
            <a:xfrm>
              <a:off x="3154350" y="5114275"/>
              <a:ext cx="1358600" cy="649950"/>
            </a:xfrm>
            <a:custGeom>
              <a:rect b="b" l="l" r="r" t="t"/>
              <a:pathLst>
                <a:path extrusionOk="0" h="25998" w="54344">
                  <a:moveTo>
                    <a:pt x="2819" y="1"/>
                  </a:moveTo>
                  <a:lnTo>
                    <a:pt x="1" y="7680"/>
                  </a:lnTo>
                  <a:lnTo>
                    <a:pt x="306" y="7915"/>
                  </a:lnTo>
                  <a:lnTo>
                    <a:pt x="588" y="8079"/>
                  </a:lnTo>
                  <a:lnTo>
                    <a:pt x="846" y="8197"/>
                  </a:lnTo>
                  <a:lnTo>
                    <a:pt x="1105" y="8244"/>
                  </a:lnTo>
                  <a:lnTo>
                    <a:pt x="1316" y="8267"/>
                  </a:lnTo>
                  <a:lnTo>
                    <a:pt x="1527" y="8220"/>
                  </a:lnTo>
                  <a:lnTo>
                    <a:pt x="1692" y="8150"/>
                  </a:lnTo>
                  <a:lnTo>
                    <a:pt x="1856" y="8079"/>
                  </a:lnTo>
                  <a:lnTo>
                    <a:pt x="1997" y="7962"/>
                  </a:lnTo>
                  <a:lnTo>
                    <a:pt x="2091" y="7844"/>
                  </a:lnTo>
                  <a:lnTo>
                    <a:pt x="2279" y="7610"/>
                  </a:lnTo>
                  <a:lnTo>
                    <a:pt x="2373" y="7445"/>
                  </a:lnTo>
                  <a:lnTo>
                    <a:pt x="2420" y="7351"/>
                  </a:lnTo>
                  <a:lnTo>
                    <a:pt x="7164" y="8479"/>
                  </a:lnTo>
                  <a:lnTo>
                    <a:pt x="7375" y="8925"/>
                  </a:lnTo>
                  <a:lnTo>
                    <a:pt x="7586" y="9324"/>
                  </a:lnTo>
                  <a:lnTo>
                    <a:pt x="7821" y="9676"/>
                  </a:lnTo>
                  <a:lnTo>
                    <a:pt x="8056" y="10005"/>
                  </a:lnTo>
                  <a:lnTo>
                    <a:pt x="8291" y="10263"/>
                  </a:lnTo>
                  <a:lnTo>
                    <a:pt x="8526" y="10522"/>
                  </a:lnTo>
                  <a:lnTo>
                    <a:pt x="8784" y="10710"/>
                  </a:lnTo>
                  <a:lnTo>
                    <a:pt x="9019" y="10897"/>
                  </a:lnTo>
                  <a:lnTo>
                    <a:pt x="9277" y="11038"/>
                  </a:lnTo>
                  <a:lnTo>
                    <a:pt x="9512" y="11132"/>
                  </a:lnTo>
                  <a:lnTo>
                    <a:pt x="9770" y="11226"/>
                  </a:lnTo>
                  <a:lnTo>
                    <a:pt x="10005" y="11297"/>
                  </a:lnTo>
                  <a:lnTo>
                    <a:pt x="10240" y="11320"/>
                  </a:lnTo>
                  <a:lnTo>
                    <a:pt x="10498" y="11344"/>
                  </a:lnTo>
                  <a:lnTo>
                    <a:pt x="10733" y="11344"/>
                  </a:lnTo>
                  <a:lnTo>
                    <a:pt x="10945" y="11320"/>
                  </a:lnTo>
                  <a:lnTo>
                    <a:pt x="11179" y="11273"/>
                  </a:lnTo>
                  <a:lnTo>
                    <a:pt x="11391" y="11226"/>
                  </a:lnTo>
                  <a:lnTo>
                    <a:pt x="11790" y="11109"/>
                  </a:lnTo>
                  <a:lnTo>
                    <a:pt x="12166" y="10968"/>
                  </a:lnTo>
                  <a:lnTo>
                    <a:pt x="12471" y="10803"/>
                  </a:lnTo>
                  <a:lnTo>
                    <a:pt x="12729" y="10639"/>
                  </a:lnTo>
                  <a:lnTo>
                    <a:pt x="12917" y="10522"/>
                  </a:lnTo>
                  <a:lnTo>
                    <a:pt x="13082" y="10404"/>
                  </a:lnTo>
                  <a:lnTo>
                    <a:pt x="14632" y="11250"/>
                  </a:lnTo>
                  <a:lnTo>
                    <a:pt x="16440" y="12213"/>
                  </a:lnTo>
                  <a:lnTo>
                    <a:pt x="18765" y="13434"/>
                  </a:lnTo>
                  <a:lnTo>
                    <a:pt x="21559" y="14866"/>
                  </a:lnTo>
                  <a:lnTo>
                    <a:pt x="24683" y="16440"/>
                  </a:lnTo>
                  <a:lnTo>
                    <a:pt x="26350" y="17262"/>
                  </a:lnTo>
                  <a:lnTo>
                    <a:pt x="28088" y="18084"/>
                  </a:lnTo>
                  <a:lnTo>
                    <a:pt x="29826" y="18906"/>
                  </a:lnTo>
                  <a:lnTo>
                    <a:pt x="31634" y="19727"/>
                  </a:lnTo>
                  <a:lnTo>
                    <a:pt x="33419" y="20526"/>
                  </a:lnTo>
                  <a:lnTo>
                    <a:pt x="35227" y="21324"/>
                  </a:lnTo>
                  <a:lnTo>
                    <a:pt x="37012" y="22076"/>
                  </a:lnTo>
                  <a:lnTo>
                    <a:pt x="38773" y="22780"/>
                  </a:lnTo>
                  <a:lnTo>
                    <a:pt x="40511" y="23438"/>
                  </a:lnTo>
                  <a:lnTo>
                    <a:pt x="42202" y="24049"/>
                  </a:lnTo>
                  <a:lnTo>
                    <a:pt x="43822" y="24565"/>
                  </a:lnTo>
                  <a:lnTo>
                    <a:pt x="45396" y="25035"/>
                  </a:lnTo>
                  <a:lnTo>
                    <a:pt x="46147" y="25246"/>
                  </a:lnTo>
                  <a:lnTo>
                    <a:pt x="46875" y="25434"/>
                  </a:lnTo>
                  <a:lnTo>
                    <a:pt x="47556" y="25575"/>
                  </a:lnTo>
                  <a:lnTo>
                    <a:pt x="48237" y="25716"/>
                  </a:lnTo>
                  <a:lnTo>
                    <a:pt x="48895" y="25833"/>
                  </a:lnTo>
                  <a:lnTo>
                    <a:pt x="49506" y="25904"/>
                  </a:lnTo>
                  <a:lnTo>
                    <a:pt x="50093" y="25974"/>
                  </a:lnTo>
                  <a:lnTo>
                    <a:pt x="50656" y="25998"/>
                  </a:lnTo>
                  <a:lnTo>
                    <a:pt x="51196" y="25998"/>
                  </a:lnTo>
                  <a:lnTo>
                    <a:pt x="51666" y="25974"/>
                  </a:lnTo>
                  <a:lnTo>
                    <a:pt x="52136" y="25904"/>
                  </a:lnTo>
                  <a:lnTo>
                    <a:pt x="52559" y="25833"/>
                  </a:lnTo>
                  <a:lnTo>
                    <a:pt x="52934" y="25692"/>
                  </a:lnTo>
                  <a:lnTo>
                    <a:pt x="53263" y="25552"/>
                  </a:lnTo>
                  <a:lnTo>
                    <a:pt x="53568" y="25340"/>
                  </a:lnTo>
                  <a:lnTo>
                    <a:pt x="53686" y="25246"/>
                  </a:lnTo>
                  <a:lnTo>
                    <a:pt x="53803" y="25129"/>
                  </a:lnTo>
                  <a:lnTo>
                    <a:pt x="53944" y="24988"/>
                  </a:lnTo>
                  <a:lnTo>
                    <a:pt x="54038" y="24824"/>
                  </a:lnTo>
                  <a:lnTo>
                    <a:pt x="54132" y="24659"/>
                  </a:lnTo>
                  <a:lnTo>
                    <a:pt x="54202" y="24471"/>
                  </a:lnTo>
                  <a:lnTo>
                    <a:pt x="54273" y="24307"/>
                  </a:lnTo>
                  <a:lnTo>
                    <a:pt x="54296" y="24119"/>
                  </a:lnTo>
                  <a:lnTo>
                    <a:pt x="54320" y="23955"/>
                  </a:lnTo>
                  <a:lnTo>
                    <a:pt x="54343" y="23790"/>
                  </a:lnTo>
                  <a:lnTo>
                    <a:pt x="54320" y="23602"/>
                  </a:lnTo>
                  <a:lnTo>
                    <a:pt x="54296" y="23438"/>
                  </a:lnTo>
                  <a:lnTo>
                    <a:pt x="54249" y="23250"/>
                  </a:lnTo>
                  <a:lnTo>
                    <a:pt x="54202" y="23062"/>
                  </a:lnTo>
                  <a:lnTo>
                    <a:pt x="54062" y="22710"/>
                  </a:lnTo>
                  <a:lnTo>
                    <a:pt x="53850" y="22358"/>
                  </a:lnTo>
                  <a:lnTo>
                    <a:pt x="53592" y="21982"/>
                  </a:lnTo>
                  <a:lnTo>
                    <a:pt x="53263" y="21630"/>
                  </a:lnTo>
                  <a:lnTo>
                    <a:pt x="52887" y="21254"/>
                  </a:lnTo>
                  <a:lnTo>
                    <a:pt x="52488" y="20878"/>
                  </a:lnTo>
                  <a:lnTo>
                    <a:pt x="52018" y="20526"/>
                  </a:lnTo>
                  <a:lnTo>
                    <a:pt x="51525" y="20150"/>
                  </a:lnTo>
                  <a:lnTo>
                    <a:pt x="50962" y="19774"/>
                  </a:lnTo>
                  <a:lnTo>
                    <a:pt x="50374" y="19422"/>
                  </a:lnTo>
                  <a:lnTo>
                    <a:pt x="49740" y="19046"/>
                  </a:lnTo>
                  <a:lnTo>
                    <a:pt x="49083" y="18671"/>
                  </a:lnTo>
                  <a:lnTo>
                    <a:pt x="48378" y="18295"/>
                  </a:lnTo>
                  <a:lnTo>
                    <a:pt x="47650" y="17943"/>
                  </a:lnTo>
                  <a:lnTo>
                    <a:pt x="46100" y="17215"/>
                  </a:lnTo>
                  <a:lnTo>
                    <a:pt x="44456" y="16487"/>
                  </a:lnTo>
                  <a:lnTo>
                    <a:pt x="42695" y="15782"/>
                  </a:lnTo>
                  <a:lnTo>
                    <a:pt x="40887" y="15078"/>
                  </a:lnTo>
                  <a:lnTo>
                    <a:pt x="39008" y="14397"/>
                  </a:lnTo>
                  <a:lnTo>
                    <a:pt x="37106" y="13716"/>
                  </a:lnTo>
                  <a:lnTo>
                    <a:pt x="35157" y="13058"/>
                  </a:lnTo>
                  <a:lnTo>
                    <a:pt x="33208" y="12447"/>
                  </a:lnTo>
                  <a:lnTo>
                    <a:pt x="31282" y="11837"/>
                  </a:lnTo>
                  <a:lnTo>
                    <a:pt x="29356" y="11250"/>
                  </a:lnTo>
                  <a:lnTo>
                    <a:pt x="27477" y="10710"/>
                  </a:lnTo>
                  <a:lnTo>
                    <a:pt x="23931" y="9700"/>
                  </a:lnTo>
                  <a:lnTo>
                    <a:pt x="20714" y="8831"/>
                  </a:lnTo>
                  <a:lnTo>
                    <a:pt x="18013" y="8126"/>
                  </a:lnTo>
                  <a:lnTo>
                    <a:pt x="15900" y="7610"/>
                  </a:lnTo>
                  <a:lnTo>
                    <a:pt x="14068" y="7163"/>
                  </a:lnTo>
                  <a:lnTo>
                    <a:pt x="13904" y="6741"/>
                  </a:lnTo>
                  <a:lnTo>
                    <a:pt x="13739" y="6341"/>
                  </a:lnTo>
                  <a:lnTo>
                    <a:pt x="13575" y="5989"/>
                  </a:lnTo>
                  <a:lnTo>
                    <a:pt x="13363" y="5684"/>
                  </a:lnTo>
                  <a:lnTo>
                    <a:pt x="13176" y="5402"/>
                  </a:lnTo>
                  <a:lnTo>
                    <a:pt x="12964" y="5167"/>
                  </a:lnTo>
                  <a:lnTo>
                    <a:pt x="12753" y="4956"/>
                  </a:lnTo>
                  <a:lnTo>
                    <a:pt x="12518" y="4791"/>
                  </a:lnTo>
                  <a:lnTo>
                    <a:pt x="12283" y="4651"/>
                  </a:lnTo>
                  <a:lnTo>
                    <a:pt x="12072" y="4533"/>
                  </a:lnTo>
                  <a:lnTo>
                    <a:pt x="11837" y="4439"/>
                  </a:lnTo>
                  <a:lnTo>
                    <a:pt x="11602" y="4369"/>
                  </a:lnTo>
                  <a:lnTo>
                    <a:pt x="11344" y="4322"/>
                  </a:lnTo>
                  <a:lnTo>
                    <a:pt x="11109" y="4298"/>
                  </a:lnTo>
                  <a:lnTo>
                    <a:pt x="10663" y="4298"/>
                  </a:lnTo>
                  <a:lnTo>
                    <a:pt x="10216" y="4345"/>
                  </a:lnTo>
                  <a:lnTo>
                    <a:pt x="9794" y="4463"/>
                  </a:lnTo>
                  <a:lnTo>
                    <a:pt x="9418" y="4580"/>
                  </a:lnTo>
                  <a:lnTo>
                    <a:pt x="9089" y="4721"/>
                  </a:lnTo>
                  <a:lnTo>
                    <a:pt x="8807" y="4862"/>
                  </a:lnTo>
                  <a:lnTo>
                    <a:pt x="8596" y="4956"/>
                  </a:lnTo>
                  <a:lnTo>
                    <a:pt x="8432" y="5073"/>
                  </a:lnTo>
                  <a:lnTo>
                    <a:pt x="4345" y="2161"/>
                  </a:lnTo>
                  <a:lnTo>
                    <a:pt x="4345" y="1879"/>
                  </a:lnTo>
                  <a:lnTo>
                    <a:pt x="4322" y="1621"/>
                  </a:lnTo>
                  <a:lnTo>
                    <a:pt x="4275" y="1363"/>
                  </a:lnTo>
                  <a:lnTo>
                    <a:pt x="4181" y="1151"/>
                  </a:lnTo>
                  <a:lnTo>
                    <a:pt x="4087" y="964"/>
                  </a:lnTo>
                  <a:lnTo>
                    <a:pt x="3946" y="776"/>
                  </a:lnTo>
                  <a:lnTo>
                    <a:pt x="3805" y="635"/>
                  </a:lnTo>
                  <a:lnTo>
                    <a:pt x="3664" y="494"/>
                  </a:lnTo>
                  <a:lnTo>
                    <a:pt x="3359" y="283"/>
                  </a:lnTo>
                  <a:lnTo>
                    <a:pt x="3101" y="118"/>
                  </a:lnTo>
                  <a:lnTo>
                    <a:pt x="2913" y="48"/>
                  </a:lnTo>
                  <a:lnTo>
                    <a:pt x="28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7"/>
            <p:cNvSpPr/>
            <p:nvPr/>
          </p:nvSpPr>
          <p:spPr>
            <a:xfrm>
              <a:off x="3154350" y="5114275"/>
              <a:ext cx="1358600" cy="649950"/>
            </a:xfrm>
            <a:custGeom>
              <a:rect b="b" l="l" r="r" t="t"/>
              <a:pathLst>
                <a:path extrusionOk="0" fill="none" h="25998" w="54344">
                  <a:moveTo>
                    <a:pt x="54202" y="24471"/>
                  </a:moveTo>
                  <a:lnTo>
                    <a:pt x="54202" y="24471"/>
                  </a:lnTo>
                  <a:lnTo>
                    <a:pt x="54132" y="24659"/>
                  </a:lnTo>
                  <a:lnTo>
                    <a:pt x="54038" y="24824"/>
                  </a:lnTo>
                  <a:lnTo>
                    <a:pt x="53944" y="24988"/>
                  </a:lnTo>
                  <a:lnTo>
                    <a:pt x="53803" y="25129"/>
                  </a:lnTo>
                  <a:lnTo>
                    <a:pt x="53803" y="25129"/>
                  </a:lnTo>
                  <a:lnTo>
                    <a:pt x="53686" y="25246"/>
                  </a:lnTo>
                  <a:lnTo>
                    <a:pt x="53568" y="25340"/>
                  </a:lnTo>
                  <a:lnTo>
                    <a:pt x="53263" y="25552"/>
                  </a:lnTo>
                  <a:lnTo>
                    <a:pt x="52934" y="25692"/>
                  </a:lnTo>
                  <a:lnTo>
                    <a:pt x="52559" y="25833"/>
                  </a:lnTo>
                  <a:lnTo>
                    <a:pt x="52136" y="25904"/>
                  </a:lnTo>
                  <a:lnTo>
                    <a:pt x="51666" y="25974"/>
                  </a:lnTo>
                  <a:lnTo>
                    <a:pt x="51196" y="25998"/>
                  </a:lnTo>
                  <a:lnTo>
                    <a:pt x="50656" y="25998"/>
                  </a:lnTo>
                  <a:lnTo>
                    <a:pt x="50093" y="25974"/>
                  </a:lnTo>
                  <a:lnTo>
                    <a:pt x="49506" y="25904"/>
                  </a:lnTo>
                  <a:lnTo>
                    <a:pt x="48895" y="25833"/>
                  </a:lnTo>
                  <a:lnTo>
                    <a:pt x="48237" y="25716"/>
                  </a:lnTo>
                  <a:lnTo>
                    <a:pt x="47556" y="25575"/>
                  </a:lnTo>
                  <a:lnTo>
                    <a:pt x="46875" y="25434"/>
                  </a:lnTo>
                  <a:lnTo>
                    <a:pt x="46147" y="25246"/>
                  </a:lnTo>
                  <a:lnTo>
                    <a:pt x="45396" y="25035"/>
                  </a:lnTo>
                  <a:lnTo>
                    <a:pt x="43822" y="24565"/>
                  </a:lnTo>
                  <a:lnTo>
                    <a:pt x="42202" y="24049"/>
                  </a:lnTo>
                  <a:lnTo>
                    <a:pt x="40511" y="23438"/>
                  </a:lnTo>
                  <a:lnTo>
                    <a:pt x="38773" y="22780"/>
                  </a:lnTo>
                  <a:lnTo>
                    <a:pt x="37012" y="22076"/>
                  </a:lnTo>
                  <a:lnTo>
                    <a:pt x="35227" y="21324"/>
                  </a:lnTo>
                  <a:lnTo>
                    <a:pt x="33419" y="20526"/>
                  </a:lnTo>
                  <a:lnTo>
                    <a:pt x="31634" y="19727"/>
                  </a:lnTo>
                  <a:lnTo>
                    <a:pt x="29826" y="18906"/>
                  </a:lnTo>
                  <a:lnTo>
                    <a:pt x="28088" y="18084"/>
                  </a:lnTo>
                  <a:lnTo>
                    <a:pt x="26350" y="17262"/>
                  </a:lnTo>
                  <a:lnTo>
                    <a:pt x="24683" y="16440"/>
                  </a:lnTo>
                  <a:lnTo>
                    <a:pt x="21559" y="14866"/>
                  </a:lnTo>
                  <a:lnTo>
                    <a:pt x="18765" y="13434"/>
                  </a:lnTo>
                  <a:lnTo>
                    <a:pt x="16440" y="12213"/>
                  </a:lnTo>
                  <a:lnTo>
                    <a:pt x="14632" y="11250"/>
                  </a:lnTo>
                  <a:lnTo>
                    <a:pt x="13082" y="10404"/>
                  </a:lnTo>
                  <a:lnTo>
                    <a:pt x="13082" y="10404"/>
                  </a:lnTo>
                  <a:lnTo>
                    <a:pt x="12917" y="10522"/>
                  </a:lnTo>
                  <a:lnTo>
                    <a:pt x="12729" y="10639"/>
                  </a:lnTo>
                  <a:lnTo>
                    <a:pt x="12471" y="10803"/>
                  </a:lnTo>
                  <a:lnTo>
                    <a:pt x="12166" y="10968"/>
                  </a:lnTo>
                  <a:lnTo>
                    <a:pt x="11790" y="11109"/>
                  </a:lnTo>
                  <a:lnTo>
                    <a:pt x="11391" y="11226"/>
                  </a:lnTo>
                  <a:lnTo>
                    <a:pt x="11179" y="11273"/>
                  </a:lnTo>
                  <a:lnTo>
                    <a:pt x="10945" y="11320"/>
                  </a:lnTo>
                  <a:lnTo>
                    <a:pt x="10733" y="11344"/>
                  </a:lnTo>
                  <a:lnTo>
                    <a:pt x="10498" y="11344"/>
                  </a:lnTo>
                  <a:lnTo>
                    <a:pt x="10240" y="11320"/>
                  </a:lnTo>
                  <a:lnTo>
                    <a:pt x="10005" y="11297"/>
                  </a:lnTo>
                  <a:lnTo>
                    <a:pt x="9770" y="11226"/>
                  </a:lnTo>
                  <a:lnTo>
                    <a:pt x="9512" y="11132"/>
                  </a:lnTo>
                  <a:lnTo>
                    <a:pt x="9277" y="11038"/>
                  </a:lnTo>
                  <a:lnTo>
                    <a:pt x="9019" y="10897"/>
                  </a:lnTo>
                  <a:lnTo>
                    <a:pt x="8784" y="10710"/>
                  </a:lnTo>
                  <a:lnTo>
                    <a:pt x="8526" y="10522"/>
                  </a:lnTo>
                  <a:lnTo>
                    <a:pt x="8291" y="10263"/>
                  </a:lnTo>
                  <a:lnTo>
                    <a:pt x="8056" y="10005"/>
                  </a:lnTo>
                  <a:lnTo>
                    <a:pt x="7821" y="9676"/>
                  </a:lnTo>
                  <a:lnTo>
                    <a:pt x="7586" y="9324"/>
                  </a:lnTo>
                  <a:lnTo>
                    <a:pt x="7375" y="8925"/>
                  </a:lnTo>
                  <a:lnTo>
                    <a:pt x="7164" y="8479"/>
                  </a:lnTo>
                  <a:lnTo>
                    <a:pt x="2420" y="7351"/>
                  </a:lnTo>
                  <a:lnTo>
                    <a:pt x="2420" y="7351"/>
                  </a:lnTo>
                  <a:lnTo>
                    <a:pt x="2373" y="7445"/>
                  </a:lnTo>
                  <a:lnTo>
                    <a:pt x="2279" y="7610"/>
                  </a:lnTo>
                  <a:lnTo>
                    <a:pt x="2091" y="7844"/>
                  </a:lnTo>
                  <a:lnTo>
                    <a:pt x="1997" y="7962"/>
                  </a:lnTo>
                  <a:lnTo>
                    <a:pt x="1856" y="8079"/>
                  </a:lnTo>
                  <a:lnTo>
                    <a:pt x="1692" y="8150"/>
                  </a:lnTo>
                  <a:lnTo>
                    <a:pt x="1527" y="8220"/>
                  </a:lnTo>
                  <a:lnTo>
                    <a:pt x="1316" y="8267"/>
                  </a:lnTo>
                  <a:lnTo>
                    <a:pt x="1105" y="8244"/>
                  </a:lnTo>
                  <a:lnTo>
                    <a:pt x="846" y="8197"/>
                  </a:lnTo>
                  <a:lnTo>
                    <a:pt x="588" y="8079"/>
                  </a:lnTo>
                  <a:lnTo>
                    <a:pt x="306" y="7915"/>
                  </a:lnTo>
                  <a:lnTo>
                    <a:pt x="1" y="7680"/>
                  </a:lnTo>
                  <a:lnTo>
                    <a:pt x="2819" y="1"/>
                  </a:lnTo>
                  <a:lnTo>
                    <a:pt x="2819" y="1"/>
                  </a:lnTo>
                  <a:lnTo>
                    <a:pt x="2913" y="48"/>
                  </a:lnTo>
                  <a:lnTo>
                    <a:pt x="3101" y="118"/>
                  </a:lnTo>
                  <a:lnTo>
                    <a:pt x="3359" y="283"/>
                  </a:lnTo>
                  <a:lnTo>
                    <a:pt x="3664" y="494"/>
                  </a:lnTo>
                  <a:lnTo>
                    <a:pt x="3805" y="635"/>
                  </a:lnTo>
                  <a:lnTo>
                    <a:pt x="3946" y="776"/>
                  </a:lnTo>
                  <a:lnTo>
                    <a:pt x="4087" y="964"/>
                  </a:lnTo>
                  <a:lnTo>
                    <a:pt x="4181" y="1151"/>
                  </a:lnTo>
                  <a:lnTo>
                    <a:pt x="4275" y="1363"/>
                  </a:lnTo>
                  <a:lnTo>
                    <a:pt x="4322" y="1621"/>
                  </a:lnTo>
                  <a:lnTo>
                    <a:pt x="4345" y="1879"/>
                  </a:lnTo>
                  <a:lnTo>
                    <a:pt x="4345" y="2161"/>
                  </a:lnTo>
                  <a:lnTo>
                    <a:pt x="8432" y="5073"/>
                  </a:lnTo>
                  <a:lnTo>
                    <a:pt x="8432" y="5073"/>
                  </a:lnTo>
                  <a:lnTo>
                    <a:pt x="8596" y="4956"/>
                  </a:lnTo>
                  <a:lnTo>
                    <a:pt x="8807" y="4862"/>
                  </a:lnTo>
                  <a:lnTo>
                    <a:pt x="9089" y="4721"/>
                  </a:lnTo>
                  <a:lnTo>
                    <a:pt x="9418" y="4580"/>
                  </a:lnTo>
                  <a:lnTo>
                    <a:pt x="9794" y="4463"/>
                  </a:lnTo>
                  <a:lnTo>
                    <a:pt x="10216" y="4345"/>
                  </a:lnTo>
                  <a:lnTo>
                    <a:pt x="10663" y="4298"/>
                  </a:lnTo>
                  <a:lnTo>
                    <a:pt x="10898" y="4298"/>
                  </a:lnTo>
                  <a:lnTo>
                    <a:pt x="11109" y="4298"/>
                  </a:lnTo>
                  <a:lnTo>
                    <a:pt x="11344" y="4322"/>
                  </a:lnTo>
                  <a:lnTo>
                    <a:pt x="11602" y="4369"/>
                  </a:lnTo>
                  <a:lnTo>
                    <a:pt x="11837" y="4439"/>
                  </a:lnTo>
                  <a:lnTo>
                    <a:pt x="12072" y="4533"/>
                  </a:lnTo>
                  <a:lnTo>
                    <a:pt x="12283" y="4651"/>
                  </a:lnTo>
                  <a:lnTo>
                    <a:pt x="12518" y="4791"/>
                  </a:lnTo>
                  <a:lnTo>
                    <a:pt x="12753" y="4956"/>
                  </a:lnTo>
                  <a:lnTo>
                    <a:pt x="12964" y="5167"/>
                  </a:lnTo>
                  <a:lnTo>
                    <a:pt x="13176" y="5402"/>
                  </a:lnTo>
                  <a:lnTo>
                    <a:pt x="13363" y="5684"/>
                  </a:lnTo>
                  <a:lnTo>
                    <a:pt x="13575" y="5989"/>
                  </a:lnTo>
                  <a:lnTo>
                    <a:pt x="13739" y="6341"/>
                  </a:lnTo>
                  <a:lnTo>
                    <a:pt x="13904" y="6741"/>
                  </a:lnTo>
                  <a:lnTo>
                    <a:pt x="14068" y="7163"/>
                  </a:lnTo>
                  <a:lnTo>
                    <a:pt x="14068" y="7163"/>
                  </a:lnTo>
                  <a:lnTo>
                    <a:pt x="15900" y="7610"/>
                  </a:lnTo>
                  <a:lnTo>
                    <a:pt x="18013" y="8126"/>
                  </a:lnTo>
                  <a:lnTo>
                    <a:pt x="20714" y="8831"/>
                  </a:lnTo>
                  <a:lnTo>
                    <a:pt x="23931" y="9700"/>
                  </a:lnTo>
                  <a:lnTo>
                    <a:pt x="27477" y="10710"/>
                  </a:lnTo>
                  <a:lnTo>
                    <a:pt x="29356" y="11250"/>
                  </a:lnTo>
                  <a:lnTo>
                    <a:pt x="31282" y="11837"/>
                  </a:lnTo>
                  <a:lnTo>
                    <a:pt x="33208" y="12447"/>
                  </a:lnTo>
                  <a:lnTo>
                    <a:pt x="35157" y="13058"/>
                  </a:lnTo>
                  <a:lnTo>
                    <a:pt x="37106" y="13716"/>
                  </a:lnTo>
                  <a:lnTo>
                    <a:pt x="39008" y="14397"/>
                  </a:lnTo>
                  <a:lnTo>
                    <a:pt x="40887" y="15078"/>
                  </a:lnTo>
                  <a:lnTo>
                    <a:pt x="42695" y="15782"/>
                  </a:lnTo>
                  <a:lnTo>
                    <a:pt x="44456" y="16487"/>
                  </a:lnTo>
                  <a:lnTo>
                    <a:pt x="46100" y="17215"/>
                  </a:lnTo>
                  <a:lnTo>
                    <a:pt x="47650" y="17943"/>
                  </a:lnTo>
                  <a:lnTo>
                    <a:pt x="48378" y="18295"/>
                  </a:lnTo>
                  <a:lnTo>
                    <a:pt x="49083" y="18671"/>
                  </a:lnTo>
                  <a:lnTo>
                    <a:pt x="49740" y="19046"/>
                  </a:lnTo>
                  <a:lnTo>
                    <a:pt x="50374" y="19422"/>
                  </a:lnTo>
                  <a:lnTo>
                    <a:pt x="50962" y="19774"/>
                  </a:lnTo>
                  <a:lnTo>
                    <a:pt x="51525" y="20150"/>
                  </a:lnTo>
                  <a:lnTo>
                    <a:pt x="52018" y="20526"/>
                  </a:lnTo>
                  <a:lnTo>
                    <a:pt x="52488" y="20878"/>
                  </a:lnTo>
                  <a:lnTo>
                    <a:pt x="52887" y="21254"/>
                  </a:lnTo>
                  <a:lnTo>
                    <a:pt x="53263" y="21630"/>
                  </a:lnTo>
                  <a:lnTo>
                    <a:pt x="53592" y="21982"/>
                  </a:lnTo>
                  <a:lnTo>
                    <a:pt x="53850" y="22358"/>
                  </a:lnTo>
                  <a:lnTo>
                    <a:pt x="54062" y="22710"/>
                  </a:lnTo>
                  <a:lnTo>
                    <a:pt x="54202" y="23062"/>
                  </a:lnTo>
                  <a:lnTo>
                    <a:pt x="54249" y="23250"/>
                  </a:lnTo>
                  <a:lnTo>
                    <a:pt x="54296" y="23438"/>
                  </a:lnTo>
                  <a:lnTo>
                    <a:pt x="54320" y="23602"/>
                  </a:lnTo>
                  <a:lnTo>
                    <a:pt x="54343" y="23790"/>
                  </a:lnTo>
                  <a:lnTo>
                    <a:pt x="54320" y="23955"/>
                  </a:lnTo>
                  <a:lnTo>
                    <a:pt x="54296" y="24119"/>
                  </a:lnTo>
                  <a:lnTo>
                    <a:pt x="54273" y="24307"/>
                  </a:lnTo>
                  <a:lnTo>
                    <a:pt x="54202" y="244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7"/>
            <p:cNvSpPr/>
            <p:nvPr/>
          </p:nvSpPr>
          <p:spPr>
            <a:xfrm>
              <a:off x="3167875" y="5219375"/>
              <a:ext cx="1331575" cy="544850"/>
            </a:xfrm>
            <a:custGeom>
              <a:rect b="b" l="l" r="r" t="t"/>
              <a:pathLst>
                <a:path extrusionOk="0" h="21794" w="53263">
                  <a:moveTo>
                    <a:pt x="1714" y="0"/>
                  </a:moveTo>
                  <a:lnTo>
                    <a:pt x="1597" y="400"/>
                  </a:lnTo>
                  <a:lnTo>
                    <a:pt x="1245" y="1292"/>
                  </a:lnTo>
                  <a:lnTo>
                    <a:pt x="845" y="2184"/>
                  </a:lnTo>
                  <a:lnTo>
                    <a:pt x="446" y="3030"/>
                  </a:lnTo>
                  <a:lnTo>
                    <a:pt x="0" y="3852"/>
                  </a:lnTo>
                  <a:lnTo>
                    <a:pt x="188" y="3946"/>
                  </a:lnTo>
                  <a:lnTo>
                    <a:pt x="376" y="4016"/>
                  </a:lnTo>
                  <a:lnTo>
                    <a:pt x="540" y="4040"/>
                  </a:lnTo>
                  <a:lnTo>
                    <a:pt x="705" y="4063"/>
                  </a:lnTo>
                  <a:lnTo>
                    <a:pt x="845" y="4040"/>
                  </a:lnTo>
                  <a:lnTo>
                    <a:pt x="986" y="4016"/>
                  </a:lnTo>
                  <a:lnTo>
                    <a:pt x="1127" y="3969"/>
                  </a:lnTo>
                  <a:lnTo>
                    <a:pt x="1221" y="3922"/>
                  </a:lnTo>
                  <a:lnTo>
                    <a:pt x="1433" y="3781"/>
                  </a:lnTo>
                  <a:lnTo>
                    <a:pt x="1597" y="3617"/>
                  </a:lnTo>
                  <a:lnTo>
                    <a:pt x="1714" y="3429"/>
                  </a:lnTo>
                  <a:lnTo>
                    <a:pt x="1808" y="3288"/>
                  </a:lnTo>
                  <a:lnTo>
                    <a:pt x="1879" y="3147"/>
                  </a:lnTo>
                  <a:lnTo>
                    <a:pt x="6623" y="4275"/>
                  </a:lnTo>
                  <a:lnTo>
                    <a:pt x="6810" y="4674"/>
                  </a:lnTo>
                  <a:lnTo>
                    <a:pt x="6998" y="5026"/>
                  </a:lnTo>
                  <a:lnTo>
                    <a:pt x="7210" y="5378"/>
                  </a:lnTo>
                  <a:lnTo>
                    <a:pt x="7421" y="5660"/>
                  </a:lnTo>
                  <a:lnTo>
                    <a:pt x="7632" y="5918"/>
                  </a:lnTo>
                  <a:lnTo>
                    <a:pt x="7844" y="6153"/>
                  </a:lnTo>
                  <a:lnTo>
                    <a:pt x="8055" y="6365"/>
                  </a:lnTo>
                  <a:lnTo>
                    <a:pt x="8266" y="6552"/>
                  </a:lnTo>
                  <a:lnTo>
                    <a:pt x="8501" y="6693"/>
                  </a:lnTo>
                  <a:lnTo>
                    <a:pt x="8713" y="6811"/>
                  </a:lnTo>
                  <a:lnTo>
                    <a:pt x="8924" y="6928"/>
                  </a:lnTo>
                  <a:lnTo>
                    <a:pt x="9159" y="6999"/>
                  </a:lnTo>
                  <a:lnTo>
                    <a:pt x="9370" y="7069"/>
                  </a:lnTo>
                  <a:lnTo>
                    <a:pt x="9605" y="7093"/>
                  </a:lnTo>
                  <a:lnTo>
                    <a:pt x="9816" y="7116"/>
                  </a:lnTo>
                  <a:lnTo>
                    <a:pt x="10028" y="7140"/>
                  </a:lnTo>
                  <a:lnTo>
                    <a:pt x="10286" y="7116"/>
                  </a:lnTo>
                  <a:lnTo>
                    <a:pt x="10521" y="7093"/>
                  </a:lnTo>
                  <a:lnTo>
                    <a:pt x="10779" y="7046"/>
                  </a:lnTo>
                  <a:lnTo>
                    <a:pt x="11014" y="6999"/>
                  </a:lnTo>
                  <a:lnTo>
                    <a:pt x="11437" y="6834"/>
                  </a:lnTo>
                  <a:lnTo>
                    <a:pt x="11813" y="6670"/>
                  </a:lnTo>
                  <a:lnTo>
                    <a:pt x="12118" y="6482"/>
                  </a:lnTo>
                  <a:lnTo>
                    <a:pt x="12353" y="6341"/>
                  </a:lnTo>
                  <a:lnTo>
                    <a:pt x="12541" y="6200"/>
                  </a:lnTo>
                  <a:lnTo>
                    <a:pt x="13785" y="6858"/>
                  </a:lnTo>
                  <a:lnTo>
                    <a:pt x="15194" y="7633"/>
                  </a:lnTo>
                  <a:lnTo>
                    <a:pt x="17073" y="8619"/>
                  </a:lnTo>
                  <a:lnTo>
                    <a:pt x="19351" y="9817"/>
                  </a:lnTo>
                  <a:lnTo>
                    <a:pt x="21934" y="11132"/>
                  </a:lnTo>
                  <a:lnTo>
                    <a:pt x="24752" y="12541"/>
                  </a:lnTo>
                  <a:lnTo>
                    <a:pt x="27782" y="13997"/>
                  </a:lnTo>
                  <a:lnTo>
                    <a:pt x="29332" y="14725"/>
                  </a:lnTo>
                  <a:lnTo>
                    <a:pt x="30905" y="15453"/>
                  </a:lnTo>
                  <a:lnTo>
                    <a:pt x="32502" y="16158"/>
                  </a:lnTo>
                  <a:lnTo>
                    <a:pt x="34099" y="16862"/>
                  </a:lnTo>
                  <a:lnTo>
                    <a:pt x="35696" y="17543"/>
                  </a:lnTo>
                  <a:lnTo>
                    <a:pt x="37269" y="18177"/>
                  </a:lnTo>
                  <a:lnTo>
                    <a:pt x="38819" y="18788"/>
                  </a:lnTo>
                  <a:lnTo>
                    <a:pt x="40346" y="19351"/>
                  </a:lnTo>
                  <a:lnTo>
                    <a:pt x="41825" y="19892"/>
                  </a:lnTo>
                  <a:lnTo>
                    <a:pt x="43258" y="20361"/>
                  </a:lnTo>
                  <a:lnTo>
                    <a:pt x="44643" y="20784"/>
                  </a:lnTo>
                  <a:lnTo>
                    <a:pt x="45959" y="21136"/>
                  </a:lnTo>
                  <a:lnTo>
                    <a:pt x="47203" y="21418"/>
                  </a:lnTo>
                  <a:lnTo>
                    <a:pt x="47790" y="21535"/>
                  </a:lnTo>
                  <a:lnTo>
                    <a:pt x="48354" y="21629"/>
                  </a:lnTo>
                  <a:lnTo>
                    <a:pt x="48918" y="21700"/>
                  </a:lnTo>
                  <a:lnTo>
                    <a:pt x="49434" y="21747"/>
                  </a:lnTo>
                  <a:lnTo>
                    <a:pt x="49951" y="21794"/>
                  </a:lnTo>
                  <a:lnTo>
                    <a:pt x="50890" y="21794"/>
                  </a:lnTo>
                  <a:lnTo>
                    <a:pt x="51336" y="21747"/>
                  </a:lnTo>
                  <a:lnTo>
                    <a:pt x="51736" y="21676"/>
                  </a:lnTo>
                  <a:lnTo>
                    <a:pt x="52111" y="21582"/>
                  </a:lnTo>
                  <a:lnTo>
                    <a:pt x="52464" y="21465"/>
                  </a:lnTo>
                  <a:lnTo>
                    <a:pt x="52769" y="21324"/>
                  </a:lnTo>
                  <a:lnTo>
                    <a:pt x="53027" y="21136"/>
                  </a:lnTo>
                  <a:lnTo>
                    <a:pt x="53262" y="20925"/>
                  </a:lnTo>
                  <a:lnTo>
                    <a:pt x="52863" y="20948"/>
                  </a:lnTo>
                  <a:lnTo>
                    <a:pt x="51994" y="20948"/>
                  </a:lnTo>
                  <a:lnTo>
                    <a:pt x="51548" y="20925"/>
                  </a:lnTo>
                  <a:lnTo>
                    <a:pt x="51078" y="20878"/>
                  </a:lnTo>
                  <a:lnTo>
                    <a:pt x="50632" y="20831"/>
                  </a:lnTo>
                  <a:lnTo>
                    <a:pt x="49716" y="20667"/>
                  </a:lnTo>
                  <a:lnTo>
                    <a:pt x="48824" y="20479"/>
                  </a:lnTo>
                  <a:lnTo>
                    <a:pt x="47908" y="20244"/>
                  </a:lnTo>
                  <a:lnTo>
                    <a:pt x="47015" y="19985"/>
                  </a:lnTo>
                  <a:lnTo>
                    <a:pt x="46146" y="19704"/>
                  </a:lnTo>
                  <a:lnTo>
                    <a:pt x="45278" y="19422"/>
                  </a:lnTo>
                  <a:lnTo>
                    <a:pt x="43187" y="18670"/>
                  </a:lnTo>
                  <a:lnTo>
                    <a:pt x="41121" y="17895"/>
                  </a:lnTo>
                  <a:lnTo>
                    <a:pt x="39054" y="17073"/>
                  </a:lnTo>
                  <a:lnTo>
                    <a:pt x="37011" y="16228"/>
                  </a:lnTo>
                  <a:lnTo>
                    <a:pt x="34968" y="15336"/>
                  </a:lnTo>
                  <a:lnTo>
                    <a:pt x="32925" y="14443"/>
                  </a:lnTo>
                  <a:lnTo>
                    <a:pt x="30905" y="13504"/>
                  </a:lnTo>
                  <a:lnTo>
                    <a:pt x="28886" y="12564"/>
                  </a:lnTo>
                  <a:lnTo>
                    <a:pt x="26889" y="11578"/>
                  </a:lnTo>
                  <a:lnTo>
                    <a:pt x="24893" y="10592"/>
                  </a:lnTo>
                  <a:lnTo>
                    <a:pt x="22897" y="9582"/>
                  </a:lnTo>
                  <a:lnTo>
                    <a:pt x="20924" y="8572"/>
                  </a:lnTo>
                  <a:lnTo>
                    <a:pt x="16979" y="6506"/>
                  </a:lnTo>
                  <a:lnTo>
                    <a:pt x="13081" y="4415"/>
                  </a:lnTo>
                  <a:lnTo>
                    <a:pt x="12846" y="4556"/>
                  </a:lnTo>
                  <a:lnTo>
                    <a:pt x="12588" y="4674"/>
                  </a:lnTo>
                  <a:lnTo>
                    <a:pt x="12306" y="4791"/>
                  </a:lnTo>
                  <a:lnTo>
                    <a:pt x="12047" y="4885"/>
                  </a:lnTo>
                  <a:lnTo>
                    <a:pt x="11766" y="4956"/>
                  </a:lnTo>
                  <a:lnTo>
                    <a:pt x="11460" y="5003"/>
                  </a:lnTo>
                  <a:lnTo>
                    <a:pt x="11178" y="5026"/>
                  </a:lnTo>
                  <a:lnTo>
                    <a:pt x="10897" y="5050"/>
                  </a:lnTo>
                  <a:lnTo>
                    <a:pt x="10591" y="5026"/>
                  </a:lnTo>
                  <a:lnTo>
                    <a:pt x="10310" y="5003"/>
                  </a:lnTo>
                  <a:lnTo>
                    <a:pt x="10004" y="4956"/>
                  </a:lnTo>
                  <a:lnTo>
                    <a:pt x="9722" y="4862"/>
                  </a:lnTo>
                  <a:lnTo>
                    <a:pt x="9323" y="4721"/>
                  </a:lnTo>
                  <a:lnTo>
                    <a:pt x="8924" y="4509"/>
                  </a:lnTo>
                  <a:lnTo>
                    <a:pt x="8572" y="4275"/>
                  </a:lnTo>
                  <a:lnTo>
                    <a:pt x="8243" y="3993"/>
                  </a:lnTo>
                  <a:lnTo>
                    <a:pt x="7938" y="3687"/>
                  </a:lnTo>
                  <a:lnTo>
                    <a:pt x="7656" y="3335"/>
                  </a:lnTo>
                  <a:lnTo>
                    <a:pt x="7421" y="2959"/>
                  </a:lnTo>
                  <a:lnTo>
                    <a:pt x="7233" y="2584"/>
                  </a:lnTo>
                  <a:lnTo>
                    <a:pt x="6552" y="2490"/>
                  </a:lnTo>
                  <a:lnTo>
                    <a:pt x="5848" y="2396"/>
                  </a:lnTo>
                  <a:lnTo>
                    <a:pt x="5143" y="2255"/>
                  </a:lnTo>
                  <a:lnTo>
                    <a:pt x="4462" y="2114"/>
                  </a:lnTo>
                  <a:lnTo>
                    <a:pt x="3781" y="1926"/>
                  </a:lnTo>
                  <a:lnTo>
                    <a:pt x="3100" y="1738"/>
                  </a:lnTo>
                  <a:lnTo>
                    <a:pt x="2442" y="1503"/>
                  </a:lnTo>
                  <a:lnTo>
                    <a:pt x="1785" y="1245"/>
                  </a:lnTo>
                  <a:lnTo>
                    <a:pt x="1714"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7"/>
            <p:cNvSpPr/>
            <p:nvPr/>
          </p:nvSpPr>
          <p:spPr>
            <a:xfrm>
              <a:off x="3167875" y="5219375"/>
              <a:ext cx="1331575" cy="544850"/>
            </a:xfrm>
            <a:custGeom>
              <a:rect b="b" l="l" r="r" t="t"/>
              <a:pathLst>
                <a:path extrusionOk="0" fill="none" h="21794" w="53263">
                  <a:moveTo>
                    <a:pt x="1714" y="0"/>
                  </a:moveTo>
                  <a:lnTo>
                    <a:pt x="1714" y="0"/>
                  </a:lnTo>
                  <a:lnTo>
                    <a:pt x="1597" y="400"/>
                  </a:lnTo>
                  <a:lnTo>
                    <a:pt x="1597" y="400"/>
                  </a:lnTo>
                  <a:lnTo>
                    <a:pt x="1245" y="1292"/>
                  </a:lnTo>
                  <a:lnTo>
                    <a:pt x="845" y="2184"/>
                  </a:lnTo>
                  <a:lnTo>
                    <a:pt x="446" y="3030"/>
                  </a:lnTo>
                  <a:lnTo>
                    <a:pt x="0" y="3852"/>
                  </a:lnTo>
                  <a:lnTo>
                    <a:pt x="0" y="3852"/>
                  </a:lnTo>
                  <a:lnTo>
                    <a:pt x="188" y="3946"/>
                  </a:lnTo>
                  <a:lnTo>
                    <a:pt x="376" y="4016"/>
                  </a:lnTo>
                  <a:lnTo>
                    <a:pt x="540" y="4040"/>
                  </a:lnTo>
                  <a:lnTo>
                    <a:pt x="705" y="4063"/>
                  </a:lnTo>
                  <a:lnTo>
                    <a:pt x="705" y="4063"/>
                  </a:lnTo>
                  <a:lnTo>
                    <a:pt x="845" y="4040"/>
                  </a:lnTo>
                  <a:lnTo>
                    <a:pt x="986" y="4016"/>
                  </a:lnTo>
                  <a:lnTo>
                    <a:pt x="1127" y="3969"/>
                  </a:lnTo>
                  <a:lnTo>
                    <a:pt x="1221" y="3922"/>
                  </a:lnTo>
                  <a:lnTo>
                    <a:pt x="1433" y="3781"/>
                  </a:lnTo>
                  <a:lnTo>
                    <a:pt x="1597" y="3617"/>
                  </a:lnTo>
                  <a:lnTo>
                    <a:pt x="1714" y="3429"/>
                  </a:lnTo>
                  <a:lnTo>
                    <a:pt x="1808" y="3288"/>
                  </a:lnTo>
                  <a:lnTo>
                    <a:pt x="1879" y="3147"/>
                  </a:lnTo>
                  <a:lnTo>
                    <a:pt x="6623" y="4275"/>
                  </a:lnTo>
                  <a:lnTo>
                    <a:pt x="6623" y="4275"/>
                  </a:lnTo>
                  <a:lnTo>
                    <a:pt x="6810" y="4674"/>
                  </a:lnTo>
                  <a:lnTo>
                    <a:pt x="6998" y="5026"/>
                  </a:lnTo>
                  <a:lnTo>
                    <a:pt x="7210" y="5378"/>
                  </a:lnTo>
                  <a:lnTo>
                    <a:pt x="7421" y="5660"/>
                  </a:lnTo>
                  <a:lnTo>
                    <a:pt x="7632" y="5918"/>
                  </a:lnTo>
                  <a:lnTo>
                    <a:pt x="7844" y="6153"/>
                  </a:lnTo>
                  <a:lnTo>
                    <a:pt x="8055" y="6365"/>
                  </a:lnTo>
                  <a:lnTo>
                    <a:pt x="8266" y="6552"/>
                  </a:lnTo>
                  <a:lnTo>
                    <a:pt x="8501" y="6693"/>
                  </a:lnTo>
                  <a:lnTo>
                    <a:pt x="8713" y="6811"/>
                  </a:lnTo>
                  <a:lnTo>
                    <a:pt x="8924" y="6928"/>
                  </a:lnTo>
                  <a:lnTo>
                    <a:pt x="9159" y="6999"/>
                  </a:lnTo>
                  <a:lnTo>
                    <a:pt x="9370" y="7069"/>
                  </a:lnTo>
                  <a:lnTo>
                    <a:pt x="9605" y="7093"/>
                  </a:lnTo>
                  <a:lnTo>
                    <a:pt x="9816" y="7116"/>
                  </a:lnTo>
                  <a:lnTo>
                    <a:pt x="10028" y="7140"/>
                  </a:lnTo>
                  <a:lnTo>
                    <a:pt x="10028" y="7140"/>
                  </a:lnTo>
                  <a:lnTo>
                    <a:pt x="10286" y="7116"/>
                  </a:lnTo>
                  <a:lnTo>
                    <a:pt x="10521" y="7093"/>
                  </a:lnTo>
                  <a:lnTo>
                    <a:pt x="10779" y="7046"/>
                  </a:lnTo>
                  <a:lnTo>
                    <a:pt x="11014" y="6999"/>
                  </a:lnTo>
                  <a:lnTo>
                    <a:pt x="11437" y="6834"/>
                  </a:lnTo>
                  <a:lnTo>
                    <a:pt x="11813" y="6670"/>
                  </a:lnTo>
                  <a:lnTo>
                    <a:pt x="12118" y="6482"/>
                  </a:lnTo>
                  <a:lnTo>
                    <a:pt x="12353" y="6341"/>
                  </a:lnTo>
                  <a:lnTo>
                    <a:pt x="12541" y="6200"/>
                  </a:lnTo>
                  <a:lnTo>
                    <a:pt x="12541" y="6200"/>
                  </a:lnTo>
                  <a:lnTo>
                    <a:pt x="13785" y="6858"/>
                  </a:lnTo>
                  <a:lnTo>
                    <a:pt x="15194" y="7633"/>
                  </a:lnTo>
                  <a:lnTo>
                    <a:pt x="17073" y="8619"/>
                  </a:lnTo>
                  <a:lnTo>
                    <a:pt x="19351" y="9817"/>
                  </a:lnTo>
                  <a:lnTo>
                    <a:pt x="21934" y="11132"/>
                  </a:lnTo>
                  <a:lnTo>
                    <a:pt x="24752" y="12541"/>
                  </a:lnTo>
                  <a:lnTo>
                    <a:pt x="27782" y="13997"/>
                  </a:lnTo>
                  <a:lnTo>
                    <a:pt x="29332" y="14725"/>
                  </a:lnTo>
                  <a:lnTo>
                    <a:pt x="30905" y="15453"/>
                  </a:lnTo>
                  <a:lnTo>
                    <a:pt x="32502" y="16158"/>
                  </a:lnTo>
                  <a:lnTo>
                    <a:pt x="34099" y="16862"/>
                  </a:lnTo>
                  <a:lnTo>
                    <a:pt x="35696" y="17543"/>
                  </a:lnTo>
                  <a:lnTo>
                    <a:pt x="37269" y="18177"/>
                  </a:lnTo>
                  <a:lnTo>
                    <a:pt x="38819" y="18788"/>
                  </a:lnTo>
                  <a:lnTo>
                    <a:pt x="40346" y="19351"/>
                  </a:lnTo>
                  <a:lnTo>
                    <a:pt x="41825" y="19892"/>
                  </a:lnTo>
                  <a:lnTo>
                    <a:pt x="43258" y="20361"/>
                  </a:lnTo>
                  <a:lnTo>
                    <a:pt x="44643" y="20784"/>
                  </a:lnTo>
                  <a:lnTo>
                    <a:pt x="45959" y="21136"/>
                  </a:lnTo>
                  <a:lnTo>
                    <a:pt x="47203" y="21418"/>
                  </a:lnTo>
                  <a:lnTo>
                    <a:pt x="47790" y="21535"/>
                  </a:lnTo>
                  <a:lnTo>
                    <a:pt x="48354" y="21629"/>
                  </a:lnTo>
                  <a:lnTo>
                    <a:pt x="48918" y="21700"/>
                  </a:lnTo>
                  <a:lnTo>
                    <a:pt x="49434" y="21747"/>
                  </a:lnTo>
                  <a:lnTo>
                    <a:pt x="49951" y="21794"/>
                  </a:lnTo>
                  <a:lnTo>
                    <a:pt x="50421" y="21794"/>
                  </a:lnTo>
                  <a:lnTo>
                    <a:pt x="50421" y="21794"/>
                  </a:lnTo>
                  <a:lnTo>
                    <a:pt x="50890" y="21794"/>
                  </a:lnTo>
                  <a:lnTo>
                    <a:pt x="51336" y="21747"/>
                  </a:lnTo>
                  <a:lnTo>
                    <a:pt x="51736" y="21676"/>
                  </a:lnTo>
                  <a:lnTo>
                    <a:pt x="52111" y="21582"/>
                  </a:lnTo>
                  <a:lnTo>
                    <a:pt x="52464" y="21465"/>
                  </a:lnTo>
                  <a:lnTo>
                    <a:pt x="52769" y="21324"/>
                  </a:lnTo>
                  <a:lnTo>
                    <a:pt x="53027" y="21136"/>
                  </a:lnTo>
                  <a:lnTo>
                    <a:pt x="53262" y="20925"/>
                  </a:lnTo>
                  <a:lnTo>
                    <a:pt x="53262" y="20925"/>
                  </a:lnTo>
                  <a:lnTo>
                    <a:pt x="52863" y="20948"/>
                  </a:lnTo>
                  <a:lnTo>
                    <a:pt x="52440" y="20948"/>
                  </a:lnTo>
                  <a:lnTo>
                    <a:pt x="52440" y="20948"/>
                  </a:lnTo>
                  <a:lnTo>
                    <a:pt x="51994" y="20948"/>
                  </a:lnTo>
                  <a:lnTo>
                    <a:pt x="51548" y="20925"/>
                  </a:lnTo>
                  <a:lnTo>
                    <a:pt x="51078" y="20878"/>
                  </a:lnTo>
                  <a:lnTo>
                    <a:pt x="50632" y="20831"/>
                  </a:lnTo>
                  <a:lnTo>
                    <a:pt x="49716" y="20667"/>
                  </a:lnTo>
                  <a:lnTo>
                    <a:pt x="48824" y="20479"/>
                  </a:lnTo>
                  <a:lnTo>
                    <a:pt x="47908" y="20244"/>
                  </a:lnTo>
                  <a:lnTo>
                    <a:pt x="47015" y="19985"/>
                  </a:lnTo>
                  <a:lnTo>
                    <a:pt x="46146" y="19704"/>
                  </a:lnTo>
                  <a:lnTo>
                    <a:pt x="45278" y="19422"/>
                  </a:lnTo>
                  <a:lnTo>
                    <a:pt x="45278" y="19422"/>
                  </a:lnTo>
                  <a:lnTo>
                    <a:pt x="43187" y="18670"/>
                  </a:lnTo>
                  <a:lnTo>
                    <a:pt x="41121" y="17895"/>
                  </a:lnTo>
                  <a:lnTo>
                    <a:pt x="39054" y="17073"/>
                  </a:lnTo>
                  <a:lnTo>
                    <a:pt x="37011" y="16228"/>
                  </a:lnTo>
                  <a:lnTo>
                    <a:pt x="34968" y="15336"/>
                  </a:lnTo>
                  <a:lnTo>
                    <a:pt x="32925" y="14443"/>
                  </a:lnTo>
                  <a:lnTo>
                    <a:pt x="30905" y="13504"/>
                  </a:lnTo>
                  <a:lnTo>
                    <a:pt x="28886" y="12564"/>
                  </a:lnTo>
                  <a:lnTo>
                    <a:pt x="26889" y="11578"/>
                  </a:lnTo>
                  <a:lnTo>
                    <a:pt x="24893" y="10592"/>
                  </a:lnTo>
                  <a:lnTo>
                    <a:pt x="22897" y="9582"/>
                  </a:lnTo>
                  <a:lnTo>
                    <a:pt x="20924" y="8572"/>
                  </a:lnTo>
                  <a:lnTo>
                    <a:pt x="16979" y="6506"/>
                  </a:lnTo>
                  <a:lnTo>
                    <a:pt x="13081" y="4415"/>
                  </a:lnTo>
                  <a:lnTo>
                    <a:pt x="13081" y="4415"/>
                  </a:lnTo>
                  <a:lnTo>
                    <a:pt x="12846" y="4556"/>
                  </a:lnTo>
                  <a:lnTo>
                    <a:pt x="12588" y="4674"/>
                  </a:lnTo>
                  <a:lnTo>
                    <a:pt x="12306" y="4791"/>
                  </a:lnTo>
                  <a:lnTo>
                    <a:pt x="12047" y="4885"/>
                  </a:lnTo>
                  <a:lnTo>
                    <a:pt x="11766" y="4956"/>
                  </a:lnTo>
                  <a:lnTo>
                    <a:pt x="11460" y="5003"/>
                  </a:lnTo>
                  <a:lnTo>
                    <a:pt x="11178" y="5026"/>
                  </a:lnTo>
                  <a:lnTo>
                    <a:pt x="10897" y="5050"/>
                  </a:lnTo>
                  <a:lnTo>
                    <a:pt x="10897" y="5050"/>
                  </a:lnTo>
                  <a:lnTo>
                    <a:pt x="10591" y="5026"/>
                  </a:lnTo>
                  <a:lnTo>
                    <a:pt x="10310" y="5003"/>
                  </a:lnTo>
                  <a:lnTo>
                    <a:pt x="10004" y="4956"/>
                  </a:lnTo>
                  <a:lnTo>
                    <a:pt x="9722" y="4862"/>
                  </a:lnTo>
                  <a:lnTo>
                    <a:pt x="9722" y="4862"/>
                  </a:lnTo>
                  <a:lnTo>
                    <a:pt x="9323" y="4721"/>
                  </a:lnTo>
                  <a:lnTo>
                    <a:pt x="8924" y="4509"/>
                  </a:lnTo>
                  <a:lnTo>
                    <a:pt x="8572" y="4275"/>
                  </a:lnTo>
                  <a:lnTo>
                    <a:pt x="8243" y="3993"/>
                  </a:lnTo>
                  <a:lnTo>
                    <a:pt x="7938" y="3687"/>
                  </a:lnTo>
                  <a:lnTo>
                    <a:pt x="7656" y="3335"/>
                  </a:lnTo>
                  <a:lnTo>
                    <a:pt x="7421" y="2959"/>
                  </a:lnTo>
                  <a:lnTo>
                    <a:pt x="7233" y="2584"/>
                  </a:lnTo>
                  <a:lnTo>
                    <a:pt x="7233" y="2584"/>
                  </a:lnTo>
                  <a:lnTo>
                    <a:pt x="6552" y="2490"/>
                  </a:lnTo>
                  <a:lnTo>
                    <a:pt x="5848" y="2396"/>
                  </a:lnTo>
                  <a:lnTo>
                    <a:pt x="5143" y="2255"/>
                  </a:lnTo>
                  <a:lnTo>
                    <a:pt x="4462" y="2114"/>
                  </a:lnTo>
                  <a:lnTo>
                    <a:pt x="3781" y="1926"/>
                  </a:lnTo>
                  <a:lnTo>
                    <a:pt x="3100" y="1738"/>
                  </a:lnTo>
                  <a:lnTo>
                    <a:pt x="2442" y="1503"/>
                  </a:lnTo>
                  <a:lnTo>
                    <a:pt x="1785" y="1245"/>
                  </a:lnTo>
                  <a:lnTo>
                    <a:pt x="1785" y="1245"/>
                  </a:lnTo>
                  <a:lnTo>
                    <a:pt x="17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7"/>
            <p:cNvSpPr/>
            <p:nvPr/>
          </p:nvSpPr>
          <p:spPr>
            <a:xfrm>
              <a:off x="2500900" y="5324475"/>
              <a:ext cx="604175" cy="272425"/>
            </a:xfrm>
            <a:custGeom>
              <a:rect b="b" l="l" r="r" t="t"/>
              <a:pathLst>
                <a:path extrusionOk="0" h="10897" w="24167">
                  <a:moveTo>
                    <a:pt x="1363" y="0"/>
                  </a:moveTo>
                  <a:lnTo>
                    <a:pt x="1222" y="24"/>
                  </a:lnTo>
                  <a:lnTo>
                    <a:pt x="1081" y="71"/>
                  </a:lnTo>
                  <a:lnTo>
                    <a:pt x="964" y="117"/>
                  </a:lnTo>
                  <a:lnTo>
                    <a:pt x="729" y="235"/>
                  </a:lnTo>
                  <a:lnTo>
                    <a:pt x="541" y="352"/>
                  </a:lnTo>
                  <a:lnTo>
                    <a:pt x="400" y="493"/>
                  </a:lnTo>
                  <a:lnTo>
                    <a:pt x="283" y="634"/>
                  </a:lnTo>
                  <a:lnTo>
                    <a:pt x="165" y="799"/>
                  </a:lnTo>
                  <a:lnTo>
                    <a:pt x="95" y="963"/>
                  </a:lnTo>
                  <a:lnTo>
                    <a:pt x="48" y="1127"/>
                  </a:lnTo>
                  <a:lnTo>
                    <a:pt x="24" y="1292"/>
                  </a:lnTo>
                  <a:lnTo>
                    <a:pt x="1" y="1456"/>
                  </a:lnTo>
                  <a:lnTo>
                    <a:pt x="24" y="1620"/>
                  </a:lnTo>
                  <a:lnTo>
                    <a:pt x="71" y="1949"/>
                  </a:lnTo>
                  <a:lnTo>
                    <a:pt x="142" y="2255"/>
                  </a:lnTo>
                  <a:lnTo>
                    <a:pt x="236" y="2513"/>
                  </a:lnTo>
                  <a:lnTo>
                    <a:pt x="330" y="2677"/>
                  </a:lnTo>
                  <a:lnTo>
                    <a:pt x="471" y="2865"/>
                  </a:lnTo>
                  <a:lnTo>
                    <a:pt x="612" y="3006"/>
                  </a:lnTo>
                  <a:lnTo>
                    <a:pt x="799" y="3147"/>
                  </a:lnTo>
                  <a:lnTo>
                    <a:pt x="1457" y="3523"/>
                  </a:lnTo>
                  <a:lnTo>
                    <a:pt x="2420" y="4063"/>
                  </a:lnTo>
                  <a:lnTo>
                    <a:pt x="3594" y="4697"/>
                  </a:lnTo>
                  <a:lnTo>
                    <a:pt x="4956" y="5401"/>
                  </a:lnTo>
                  <a:lnTo>
                    <a:pt x="6436" y="6129"/>
                  </a:lnTo>
                  <a:lnTo>
                    <a:pt x="7986" y="6857"/>
                  </a:lnTo>
                  <a:lnTo>
                    <a:pt x="9559" y="7539"/>
                  </a:lnTo>
                  <a:lnTo>
                    <a:pt x="10311" y="7844"/>
                  </a:lnTo>
                  <a:lnTo>
                    <a:pt x="11062" y="8149"/>
                  </a:lnTo>
                  <a:lnTo>
                    <a:pt x="12001" y="8478"/>
                  </a:lnTo>
                  <a:lnTo>
                    <a:pt x="12964" y="8807"/>
                  </a:lnTo>
                  <a:lnTo>
                    <a:pt x="13927" y="9135"/>
                  </a:lnTo>
                  <a:lnTo>
                    <a:pt x="14890" y="9417"/>
                  </a:lnTo>
                  <a:lnTo>
                    <a:pt x="15853" y="9699"/>
                  </a:lnTo>
                  <a:lnTo>
                    <a:pt x="16769" y="9957"/>
                  </a:lnTo>
                  <a:lnTo>
                    <a:pt x="17685" y="10192"/>
                  </a:lnTo>
                  <a:lnTo>
                    <a:pt x="18553" y="10404"/>
                  </a:lnTo>
                  <a:lnTo>
                    <a:pt x="19235" y="10545"/>
                  </a:lnTo>
                  <a:lnTo>
                    <a:pt x="19892" y="10662"/>
                  </a:lnTo>
                  <a:lnTo>
                    <a:pt x="20503" y="10756"/>
                  </a:lnTo>
                  <a:lnTo>
                    <a:pt x="21066" y="10826"/>
                  </a:lnTo>
                  <a:lnTo>
                    <a:pt x="21583" y="10897"/>
                  </a:lnTo>
                  <a:lnTo>
                    <a:pt x="22475" y="10897"/>
                  </a:lnTo>
                  <a:lnTo>
                    <a:pt x="22828" y="10873"/>
                  </a:lnTo>
                  <a:lnTo>
                    <a:pt x="23039" y="10826"/>
                  </a:lnTo>
                  <a:lnTo>
                    <a:pt x="23203" y="10756"/>
                  </a:lnTo>
                  <a:lnTo>
                    <a:pt x="23368" y="10685"/>
                  </a:lnTo>
                  <a:lnTo>
                    <a:pt x="23509" y="10615"/>
                  </a:lnTo>
                  <a:lnTo>
                    <a:pt x="23650" y="10521"/>
                  </a:lnTo>
                  <a:lnTo>
                    <a:pt x="23743" y="10427"/>
                  </a:lnTo>
                  <a:lnTo>
                    <a:pt x="23837" y="10333"/>
                  </a:lnTo>
                  <a:lnTo>
                    <a:pt x="23908" y="10216"/>
                  </a:lnTo>
                  <a:lnTo>
                    <a:pt x="24025" y="9957"/>
                  </a:lnTo>
                  <a:lnTo>
                    <a:pt x="24096" y="9699"/>
                  </a:lnTo>
                  <a:lnTo>
                    <a:pt x="24143" y="9417"/>
                  </a:lnTo>
                  <a:lnTo>
                    <a:pt x="24166" y="9112"/>
                  </a:lnTo>
                  <a:lnTo>
                    <a:pt x="24143" y="8948"/>
                  </a:lnTo>
                  <a:lnTo>
                    <a:pt x="24096" y="8760"/>
                  </a:lnTo>
                  <a:lnTo>
                    <a:pt x="24025" y="8572"/>
                  </a:lnTo>
                  <a:lnTo>
                    <a:pt x="23908" y="8407"/>
                  </a:lnTo>
                  <a:lnTo>
                    <a:pt x="23767" y="8267"/>
                  </a:lnTo>
                  <a:lnTo>
                    <a:pt x="23603" y="8126"/>
                  </a:lnTo>
                  <a:lnTo>
                    <a:pt x="23415" y="8008"/>
                  </a:lnTo>
                  <a:lnTo>
                    <a:pt x="23203" y="7914"/>
                  </a:lnTo>
                  <a:lnTo>
                    <a:pt x="19070" y="6388"/>
                  </a:lnTo>
                  <a:lnTo>
                    <a:pt x="2091" y="94"/>
                  </a:lnTo>
                  <a:lnTo>
                    <a:pt x="1786" y="24"/>
                  </a:lnTo>
                  <a:lnTo>
                    <a:pt x="1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7"/>
            <p:cNvSpPr/>
            <p:nvPr/>
          </p:nvSpPr>
          <p:spPr>
            <a:xfrm>
              <a:off x="2500900" y="5324475"/>
              <a:ext cx="604175" cy="272425"/>
            </a:xfrm>
            <a:custGeom>
              <a:rect b="b" l="l" r="r" t="t"/>
              <a:pathLst>
                <a:path extrusionOk="0" fill="none" h="10897" w="24167">
                  <a:moveTo>
                    <a:pt x="22828" y="10873"/>
                  </a:moveTo>
                  <a:lnTo>
                    <a:pt x="22828" y="10873"/>
                  </a:lnTo>
                  <a:lnTo>
                    <a:pt x="22475" y="10897"/>
                  </a:lnTo>
                  <a:lnTo>
                    <a:pt x="22053" y="10897"/>
                  </a:lnTo>
                  <a:lnTo>
                    <a:pt x="21583" y="10897"/>
                  </a:lnTo>
                  <a:lnTo>
                    <a:pt x="21066" y="10826"/>
                  </a:lnTo>
                  <a:lnTo>
                    <a:pt x="20503" y="10756"/>
                  </a:lnTo>
                  <a:lnTo>
                    <a:pt x="19892" y="10662"/>
                  </a:lnTo>
                  <a:lnTo>
                    <a:pt x="19235" y="10545"/>
                  </a:lnTo>
                  <a:lnTo>
                    <a:pt x="18553" y="10404"/>
                  </a:lnTo>
                  <a:lnTo>
                    <a:pt x="18553" y="10404"/>
                  </a:lnTo>
                  <a:lnTo>
                    <a:pt x="18553" y="10404"/>
                  </a:lnTo>
                  <a:lnTo>
                    <a:pt x="17685" y="10192"/>
                  </a:lnTo>
                  <a:lnTo>
                    <a:pt x="16769" y="9957"/>
                  </a:lnTo>
                  <a:lnTo>
                    <a:pt x="15853" y="9699"/>
                  </a:lnTo>
                  <a:lnTo>
                    <a:pt x="14890" y="9417"/>
                  </a:lnTo>
                  <a:lnTo>
                    <a:pt x="13927" y="9135"/>
                  </a:lnTo>
                  <a:lnTo>
                    <a:pt x="12964" y="8807"/>
                  </a:lnTo>
                  <a:lnTo>
                    <a:pt x="12001" y="8478"/>
                  </a:lnTo>
                  <a:lnTo>
                    <a:pt x="11062" y="8149"/>
                  </a:lnTo>
                  <a:lnTo>
                    <a:pt x="11062" y="8149"/>
                  </a:lnTo>
                  <a:lnTo>
                    <a:pt x="10311" y="7844"/>
                  </a:lnTo>
                  <a:lnTo>
                    <a:pt x="9559" y="7539"/>
                  </a:lnTo>
                  <a:lnTo>
                    <a:pt x="7986" y="6857"/>
                  </a:lnTo>
                  <a:lnTo>
                    <a:pt x="6436" y="6129"/>
                  </a:lnTo>
                  <a:lnTo>
                    <a:pt x="4956" y="5401"/>
                  </a:lnTo>
                  <a:lnTo>
                    <a:pt x="3594" y="4697"/>
                  </a:lnTo>
                  <a:lnTo>
                    <a:pt x="2420" y="4063"/>
                  </a:lnTo>
                  <a:lnTo>
                    <a:pt x="1457" y="3523"/>
                  </a:lnTo>
                  <a:lnTo>
                    <a:pt x="799" y="3147"/>
                  </a:lnTo>
                  <a:lnTo>
                    <a:pt x="799" y="3147"/>
                  </a:lnTo>
                  <a:lnTo>
                    <a:pt x="612" y="3006"/>
                  </a:lnTo>
                  <a:lnTo>
                    <a:pt x="471" y="2865"/>
                  </a:lnTo>
                  <a:lnTo>
                    <a:pt x="330" y="2677"/>
                  </a:lnTo>
                  <a:lnTo>
                    <a:pt x="236" y="2513"/>
                  </a:lnTo>
                  <a:lnTo>
                    <a:pt x="236" y="2513"/>
                  </a:lnTo>
                  <a:lnTo>
                    <a:pt x="142" y="2255"/>
                  </a:lnTo>
                  <a:lnTo>
                    <a:pt x="71" y="1949"/>
                  </a:lnTo>
                  <a:lnTo>
                    <a:pt x="24" y="1620"/>
                  </a:lnTo>
                  <a:lnTo>
                    <a:pt x="1" y="1456"/>
                  </a:lnTo>
                  <a:lnTo>
                    <a:pt x="24" y="1292"/>
                  </a:lnTo>
                  <a:lnTo>
                    <a:pt x="48" y="1127"/>
                  </a:lnTo>
                  <a:lnTo>
                    <a:pt x="95" y="963"/>
                  </a:lnTo>
                  <a:lnTo>
                    <a:pt x="165" y="799"/>
                  </a:lnTo>
                  <a:lnTo>
                    <a:pt x="283" y="634"/>
                  </a:lnTo>
                  <a:lnTo>
                    <a:pt x="400" y="493"/>
                  </a:lnTo>
                  <a:lnTo>
                    <a:pt x="541" y="352"/>
                  </a:lnTo>
                  <a:lnTo>
                    <a:pt x="729" y="235"/>
                  </a:lnTo>
                  <a:lnTo>
                    <a:pt x="964" y="117"/>
                  </a:lnTo>
                  <a:lnTo>
                    <a:pt x="964" y="117"/>
                  </a:lnTo>
                  <a:lnTo>
                    <a:pt x="1081" y="71"/>
                  </a:lnTo>
                  <a:lnTo>
                    <a:pt x="1222" y="24"/>
                  </a:lnTo>
                  <a:lnTo>
                    <a:pt x="1363" y="0"/>
                  </a:lnTo>
                  <a:lnTo>
                    <a:pt x="1504" y="0"/>
                  </a:lnTo>
                  <a:lnTo>
                    <a:pt x="1786" y="24"/>
                  </a:lnTo>
                  <a:lnTo>
                    <a:pt x="2091" y="94"/>
                  </a:lnTo>
                  <a:lnTo>
                    <a:pt x="19070" y="6388"/>
                  </a:lnTo>
                  <a:lnTo>
                    <a:pt x="19070" y="6388"/>
                  </a:lnTo>
                  <a:lnTo>
                    <a:pt x="23203" y="7914"/>
                  </a:lnTo>
                  <a:lnTo>
                    <a:pt x="23203" y="7914"/>
                  </a:lnTo>
                  <a:lnTo>
                    <a:pt x="23415" y="8008"/>
                  </a:lnTo>
                  <a:lnTo>
                    <a:pt x="23603" y="8126"/>
                  </a:lnTo>
                  <a:lnTo>
                    <a:pt x="23767" y="8267"/>
                  </a:lnTo>
                  <a:lnTo>
                    <a:pt x="23908" y="8407"/>
                  </a:lnTo>
                  <a:lnTo>
                    <a:pt x="24025" y="8572"/>
                  </a:lnTo>
                  <a:lnTo>
                    <a:pt x="24096" y="8760"/>
                  </a:lnTo>
                  <a:lnTo>
                    <a:pt x="24143" y="8948"/>
                  </a:lnTo>
                  <a:lnTo>
                    <a:pt x="24166" y="9112"/>
                  </a:lnTo>
                  <a:lnTo>
                    <a:pt x="24166" y="9112"/>
                  </a:lnTo>
                  <a:lnTo>
                    <a:pt x="24143" y="9417"/>
                  </a:lnTo>
                  <a:lnTo>
                    <a:pt x="24096" y="9699"/>
                  </a:lnTo>
                  <a:lnTo>
                    <a:pt x="24025" y="9957"/>
                  </a:lnTo>
                  <a:lnTo>
                    <a:pt x="23908" y="10216"/>
                  </a:lnTo>
                  <a:lnTo>
                    <a:pt x="23837" y="10333"/>
                  </a:lnTo>
                  <a:lnTo>
                    <a:pt x="23743" y="10427"/>
                  </a:lnTo>
                  <a:lnTo>
                    <a:pt x="23650" y="10521"/>
                  </a:lnTo>
                  <a:lnTo>
                    <a:pt x="23509" y="10615"/>
                  </a:lnTo>
                  <a:lnTo>
                    <a:pt x="23368" y="10685"/>
                  </a:lnTo>
                  <a:lnTo>
                    <a:pt x="23203" y="10756"/>
                  </a:lnTo>
                  <a:lnTo>
                    <a:pt x="23039" y="10826"/>
                  </a:lnTo>
                  <a:lnTo>
                    <a:pt x="22828" y="10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7"/>
            <p:cNvSpPr/>
            <p:nvPr/>
          </p:nvSpPr>
          <p:spPr>
            <a:xfrm>
              <a:off x="2585450" y="5306275"/>
              <a:ext cx="484975" cy="207250"/>
            </a:xfrm>
            <a:custGeom>
              <a:rect b="b" l="l" r="r" t="t"/>
              <a:pathLst>
                <a:path extrusionOk="0" h="8290" w="19399">
                  <a:moveTo>
                    <a:pt x="846" y="0"/>
                  </a:moveTo>
                  <a:lnTo>
                    <a:pt x="658" y="47"/>
                  </a:lnTo>
                  <a:lnTo>
                    <a:pt x="588" y="47"/>
                  </a:lnTo>
                  <a:lnTo>
                    <a:pt x="400" y="141"/>
                  </a:lnTo>
                  <a:lnTo>
                    <a:pt x="236" y="235"/>
                  </a:lnTo>
                  <a:lnTo>
                    <a:pt x="142" y="352"/>
                  </a:lnTo>
                  <a:lnTo>
                    <a:pt x="48" y="470"/>
                  </a:lnTo>
                  <a:lnTo>
                    <a:pt x="1" y="611"/>
                  </a:lnTo>
                  <a:lnTo>
                    <a:pt x="1" y="752"/>
                  </a:lnTo>
                  <a:lnTo>
                    <a:pt x="1" y="892"/>
                  </a:lnTo>
                  <a:lnTo>
                    <a:pt x="24" y="1010"/>
                  </a:lnTo>
                  <a:lnTo>
                    <a:pt x="71" y="1198"/>
                  </a:lnTo>
                  <a:lnTo>
                    <a:pt x="142" y="1362"/>
                  </a:lnTo>
                  <a:lnTo>
                    <a:pt x="236" y="1527"/>
                  </a:lnTo>
                  <a:lnTo>
                    <a:pt x="329" y="1644"/>
                  </a:lnTo>
                  <a:lnTo>
                    <a:pt x="423" y="1761"/>
                  </a:lnTo>
                  <a:lnTo>
                    <a:pt x="564" y="1879"/>
                  </a:lnTo>
                  <a:lnTo>
                    <a:pt x="705" y="1973"/>
                  </a:lnTo>
                  <a:lnTo>
                    <a:pt x="1269" y="2255"/>
                  </a:lnTo>
                  <a:lnTo>
                    <a:pt x="2044" y="2654"/>
                  </a:lnTo>
                  <a:lnTo>
                    <a:pt x="3007" y="3147"/>
                  </a:lnTo>
                  <a:lnTo>
                    <a:pt x="4110" y="3687"/>
                  </a:lnTo>
                  <a:lnTo>
                    <a:pt x="5332" y="4251"/>
                  </a:lnTo>
                  <a:lnTo>
                    <a:pt x="6576" y="4791"/>
                  </a:lnTo>
                  <a:lnTo>
                    <a:pt x="7844" y="5331"/>
                  </a:lnTo>
                  <a:lnTo>
                    <a:pt x="9066" y="5801"/>
                  </a:lnTo>
                  <a:lnTo>
                    <a:pt x="10803" y="6411"/>
                  </a:lnTo>
                  <a:lnTo>
                    <a:pt x="12518" y="6975"/>
                  </a:lnTo>
                  <a:lnTo>
                    <a:pt x="14185" y="7468"/>
                  </a:lnTo>
                  <a:lnTo>
                    <a:pt x="14984" y="7679"/>
                  </a:lnTo>
                  <a:lnTo>
                    <a:pt x="15735" y="7867"/>
                  </a:lnTo>
                  <a:lnTo>
                    <a:pt x="16581" y="8055"/>
                  </a:lnTo>
                  <a:lnTo>
                    <a:pt x="17332" y="8196"/>
                  </a:lnTo>
                  <a:lnTo>
                    <a:pt x="17966" y="8267"/>
                  </a:lnTo>
                  <a:lnTo>
                    <a:pt x="18224" y="8290"/>
                  </a:lnTo>
                  <a:lnTo>
                    <a:pt x="18459" y="8267"/>
                  </a:lnTo>
                  <a:lnTo>
                    <a:pt x="18741" y="8243"/>
                  </a:lnTo>
                  <a:lnTo>
                    <a:pt x="18952" y="8173"/>
                  </a:lnTo>
                  <a:lnTo>
                    <a:pt x="19117" y="8102"/>
                  </a:lnTo>
                  <a:lnTo>
                    <a:pt x="19234" y="7985"/>
                  </a:lnTo>
                  <a:lnTo>
                    <a:pt x="19305" y="7867"/>
                  </a:lnTo>
                  <a:lnTo>
                    <a:pt x="19375" y="7726"/>
                  </a:lnTo>
                  <a:lnTo>
                    <a:pt x="19399" y="7562"/>
                  </a:lnTo>
                  <a:lnTo>
                    <a:pt x="19399" y="7398"/>
                  </a:lnTo>
                  <a:lnTo>
                    <a:pt x="19399" y="7233"/>
                  </a:lnTo>
                  <a:lnTo>
                    <a:pt x="19399" y="7139"/>
                  </a:lnTo>
                  <a:lnTo>
                    <a:pt x="19352" y="7045"/>
                  </a:lnTo>
                  <a:lnTo>
                    <a:pt x="19305" y="6928"/>
                  </a:lnTo>
                  <a:lnTo>
                    <a:pt x="19234" y="6834"/>
                  </a:lnTo>
                  <a:lnTo>
                    <a:pt x="19046" y="6646"/>
                  </a:lnTo>
                  <a:lnTo>
                    <a:pt x="18788" y="6505"/>
                  </a:lnTo>
                  <a:lnTo>
                    <a:pt x="18600" y="6411"/>
                  </a:lnTo>
                  <a:lnTo>
                    <a:pt x="1527" y="94"/>
                  </a:lnTo>
                  <a:lnTo>
                    <a:pt x="1292" y="24"/>
                  </a:lnTo>
                  <a:lnTo>
                    <a:pt x="10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7"/>
            <p:cNvSpPr/>
            <p:nvPr/>
          </p:nvSpPr>
          <p:spPr>
            <a:xfrm>
              <a:off x="2585450" y="5306275"/>
              <a:ext cx="484975" cy="207250"/>
            </a:xfrm>
            <a:custGeom>
              <a:rect b="b" l="l" r="r" t="t"/>
              <a:pathLst>
                <a:path extrusionOk="0" fill="none" h="8290" w="19399">
                  <a:moveTo>
                    <a:pt x="19305" y="7867"/>
                  </a:moveTo>
                  <a:lnTo>
                    <a:pt x="19305" y="7867"/>
                  </a:lnTo>
                  <a:lnTo>
                    <a:pt x="19234" y="7985"/>
                  </a:lnTo>
                  <a:lnTo>
                    <a:pt x="19117" y="8102"/>
                  </a:lnTo>
                  <a:lnTo>
                    <a:pt x="18952" y="8173"/>
                  </a:lnTo>
                  <a:lnTo>
                    <a:pt x="18741" y="8243"/>
                  </a:lnTo>
                  <a:lnTo>
                    <a:pt x="18741" y="8243"/>
                  </a:lnTo>
                  <a:lnTo>
                    <a:pt x="18459" y="8267"/>
                  </a:lnTo>
                  <a:lnTo>
                    <a:pt x="18459" y="8267"/>
                  </a:lnTo>
                  <a:lnTo>
                    <a:pt x="18224" y="8290"/>
                  </a:lnTo>
                  <a:lnTo>
                    <a:pt x="17966" y="8267"/>
                  </a:lnTo>
                  <a:lnTo>
                    <a:pt x="17332" y="8196"/>
                  </a:lnTo>
                  <a:lnTo>
                    <a:pt x="16581" y="8055"/>
                  </a:lnTo>
                  <a:lnTo>
                    <a:pt x="15735" y="7867"/>
                  </a:lnTo>
                  <a:lnTo>
                    <a:pt x="15735" y="7867"/>
                  </a:lnTo>
                  <a:lnTo>
                    <a:pt x="15735" y="7867"/>
                  </a:lnTo>
                  <a:lnTo>
                    <a:pt x="14984" y="7679"/>
                  </a:lnTo>
                  <a:lnTo>
                    <a:pt x="14185" y="7468"/>
                  </a:lnTo>
                  <a:lnTo>
                    <a:pt x="12518" y="6975"/>
                  </a:lnTo>
                  <a:lnTo>
                    <a:pt x="10803" y="6411"/>
                  </a:lnTo>
                  <a:lnTo>
                    <a:pt x="9066" y="5801"/>
                  </a:lnTo>
                  <a:lnTo>
                    <a:pt x="9066" y="5801"/>
                  </a:lnTo>
                  <a:lnTo>
                    <a:pt x="7844" y="5331"/>
                  </a:lnTo>
                  <a:lnTo>
                    <a:pt x="6576" y="4791"/>
                  </a:lnTo>
                  <a:lnTo>
                    <a:pt x="5332" y="4251"/>
                  </a:lnTo>
                  <a:lnTo>
                    <a:pt x="4110" y="3687"/>
                  </a:lnTo>
                  <a:lnTo>
                    <a:pt x="3007" y="3147"/>
                  </a:lnTo>
                  <a:lnTo>
                    <a:pt x="2044" y="2654"/>
                  </a:lnTo>
                  <a:lnTo>
                    <a:pt x="1269" y="2255"/>
                  </a:lnTo>
                  <a:lnTo>
                    <a:pt x="705" y="1973"/>
                  </a:lnTo>
                  <a:lnTo>
                    <a:pt x="705" y="1973"/>
                  </a:lnTo>
                  <a:lnTo>
                    <a:pt x="564" y="1879"/>
                  </a:lnTo>
                  <a:lnTo>
                    <a:pt x="423" y="1761"/>
                  </a:lnTo>
                  <a:lnTo>
                    <a:pt x="329" y="1644"/>
                  </a:lnTo>
                  <a:lnTo>
                    <a:pt x="236" y="1527"/>
                  </a:lnTo>
                  <a:lnTo>
                    <a:pt x="236" y="1527"/>
                  </a:lnTo>
                  <a:lnTo>
                    <a:pt x="142" y="1362"/>
                  </a:lnTo>
                  <a:lnTo>
                    <a:pt x="142" y="1362"/>
                  </a:lnTo>
                  <a:lnTo>
                    <a:pt x="71" y="1198"/>
                  </a:lnTo>
                  <a:lnTo>
                    <a:pt x="24" y="1010"/>
                  </a:lnTo>
                  <a:lnTo>
                    <a:pt x="24" y="1010"/>
                  </a:lnTo>
                  <a:lnTo>
                    <a:pt x="1" y="892"/>
                  </a:lnTo>
                  <a:lnTo>
                    <a:pt x="1" y="752"/>
                  </a:lnTo>
                  <a:lnTo>
                    <a:pt x="1" y="611"/>
                  </a:lnTo>
                  <a:lnTo>
                    <a:pt x="48" y="470"/>
                  </a:lnTo>
                  <a:lnTo>
                    <a:pt x="142" y="352"/>
                  </a:lnTo>
                  <a:lnTo>
                    <a:pt x="236" y="235"/>
                  </a:lnTo>
                  <a:lnTo>
                    <a:pt x="400" y="141"/>
                  </a:lnTo>
                  <a:lnTo>
                    <a:pt x="588" y="47"/>
                  </a:lnTo>
                  <a:lnTo>
                    <a:pt x="588" y="47"/>
                  </a:lnTo>
                  <a:lnTo>
                    <a:pt x="658" y="47"/>
                  </a:lnTo>
                  <a:lnTo>
                    <a:pt x="658" y="47"/>
                  </a:lnTo>
                  <a:lnTo>
                    <a:pt x="846" y="0"/>
                  </a:lnTo>
                  <a:lnTo>
                    <a:pt x="1057" y="0"/>
                  </a:lnTo>
                  <a:lnTo>
                    <a:pt x="1292" y="24"/>
                  </a:lnTo>
                  <a:lnTo>
                    <a:pt x="1527" y="94"/>
                  </a:lnTo>
                  <a:lnTo>
                    <a:pt x="18600" y="6411"/>
                  </a:lnTo>
                  <a:lnTo>
                    <a:pt x="18600" y="6411"/>
                  </a:lnTo>
                  <a:lnTo>
                    <a:pt x="18788" y="6505"/>
                  </a:lnTo>
                  <a:lnTo>
                    <a:pt x="18788" y="6505"/>
                  </a:lnTo>
                  <a:lnTo>
                    <a:pt x="19046" y="6646"/>
                  </a:lnTo>
                  <a:lnTo>
                    <a:pt x="19234" y="6834"/>
                  </a:lnTo>
                  <a:lnTo>
                    <a:pt x="19305" y="6928"/>
                  </a:lnTo>
                  <a:lnTo>
                    <a:pt x="19352" y="7045"/>
                  </a:lnTo>
                  <a:lnTo>
                    <a:pt x="19399" y="7139"/>
                  </a:lnTo>
                  <a:lnTo>
                    <a:pt x="19399" y="7233"/>
                  </a:lnTo>
                  <a:lnTo>
                    <a:pt x="19399" y="7233"/>
                  </a:lnTo>
                  <a:lnTo>
                    <a:pt x="19399" y="7398"/>
                  </a:lnTo>
                  <a:lnTo>
                    <a:pt x="19399" y="7562"/>
                  </a:lnTo>
                  <a:lnTo>
                    <a:pt x="19375" y="7726"/>
                  </a:lnTo>
                  <a:lnTo>
                    <a:pt x="19305" y="786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7"/>
            <p:cNvSpPr/>
            <p:nvPr/>
          </p:nvSpPr>
          <p:spPr>
            <a:xfrm>
              <a:off x="2545525" y="5275725"/>
              <a:ext cx="551325" cy="227250"/>
            </a:xfrm>
            <a:custGeom>
              <a:rect b="b" l="l" r="r" t="t"/>
              <a:pathLst>
                <a:path extrusionOk="0" h="9090" w="22053">
                  <a:moveTo>
                    <a:pt x="893" y="1"/>
                  </a:moveTo>
                  <a:lnTo>
                    <a:pt x="682" y="24"/>
                  </a:lnTo>
                  <a:lnTo>
                    <a:pt x="494" y="71"/>
                  </a:lnTo>
                  <a:lnTo>
                    <a:pt x="353" y="118"/>
                  </a:lnTo>
                  <a:lnTo>
                    <a:pt x="236" y="189"/>
                  </a:lnTo>
                  <a:lnTo>
                    <a:pt x="142" y="283"/>
                  </a:lnTo>
                  <a:lnTo>
                    <a:pt x="71" y="353"/>
                  </a:lnTo>
                  <a:lnTo>
                    <a:pt x="24" y="447"/>
                  </a:lnTo>
                  <a:lnTo>
                    <a:pt x="1" y="541"/>
                  </a:lnTo>
                  <a:lnTo>
                    <a:pt x="1" y="658"/>
                  </a:lnTo>
                  <a:lnTo>
                    <a:pt x="24" y="846"/>
                  </a:lnTo>
                  <a:lnTo>
                    <a:pt x="95" y="1058"/>
                  </a:lnTo>
                  <a:lnTo>
                    <a:pt x="212" y="1246"/>
                  </a:lnTo>
                  <a:lnTo>
                    <a:pt x="330" y="1410"/>
                  </a:lnTo>
                  <a:lnTo>
                    <a:pt x="423" y="1551"/>
                  </a:lnTo>
                  <a:lnTo>
                    <a:pt x="564" y="1668"/>
                  </a:lnTo>
                  <a:lnTo>
                    <a:pt x="705" y="1762"/>
                  </a:lnTo>
                  <a:lnTo>
                    <a:pt x="893" y="1880"/>
                  </a:lnTo>
                  <a:lnTo>
                    <a:pt x="1621" y="2232"/>
                  </a:lnTo>
                  <a:lnTo>
                    <a:pt x="2889" y="2866"/>
                  </a:lnTo>
                  <a:lnTo>
                    <a:pt x="4486" y="3594"/>
                  </a:lnTo>
                  <a:lnTo>
                    <a:pt x="5942" y="4252"/>
                  </a:lnTo>
                  <a:lnTo>
                    <a:pt x="7445" y="4909"/>
                  </a:lnTo>
                  <a:lnTo>
                    <a:pt x="8972" y="5543"/>
                  </a:lnTo>
                  <a:lnTo>
                    <a:pt x="10451" y="6107"/>
                  </a:lnTo>
                  <a:lnTo>
                    <a:pt x="12189" y="6741"/>
                  </a:lnTo>
                  <a:lnTo>
                    <a:pt x="13974" y="7328"/>
                  </a:lnTo>
                  <a:lnTo>
                    <a:pt x="15688" y="7868"/>
                  </a:lnTo>
                  <a:lnTo>
                    <a:pt x="17285" y="8338"/>
                  </a:lnTo>
                  <a:lnTo>
                    <a:pt x="18412" y="8620"/>
                  </a:lnTo>
                  <a:lnTo>
                    <a:pt x="19399" y="8854"/>
                  </a:lnTo>
                  <a:lnTo>
                    <a:pt x="20244" y="9019"/>
                  </a:lnTo>
                  <a:lnTo>
                    <a:pt x="20596" y="9066"/>
                  </a:lnTo>
                  <a:lnTo>
                    <a:pt x="20902" y="9089"/>
                  </a:lnTo>
                  <a:lnTo>
                    <a:pt x="21395" y="9089"/>
                  </a:lnTo>
                  <a:lnTo>
                    <a:pt x="21653" y="9019"/>
                  </a:lnTo>
                  <a:lnTo>
                    <a:pt x="21747" y="8995"/>
                  </a:lnTo>
                  <a:lnTo>
                    <a:pt x="21841" y="8925"/>
                  </a:lnTo>
                  <a:lnTo>
                    <a:pt x="21912" y="8878"/>
                  </a:lnTo>
                  <a:lnTo>
                    <a:pt x="21958" y="8807"/>
                  </a:lnTo>
                  <a:lnTo>
                    <a:pt x="22029" y="8690"/>
                  </a:lnTo>
                  <a:lnTo>
                    <a:pt x="22052" y="8526"/>
                  </a:lnTo>
                  <a:lnTo>
                    <a:pt x="22052" y="8361"/>
                  </a:lnTo>
                  <a:lnTo>
                    <a:pt x="22052" y="8173"/>
                  </a:lnTo>
                  <a:lnTo>
                    <a:pt x="22029" y="8056"/>
                  </a:lnTo>
                  <a:lnTo>
                    <a:pt x="21958" y="7939"/>
                  </a:lnTo>
                  <a:lnTo>
                    <a:pt x="21865" y="7821"/>
                  </a:lnTo>
                  <a:lnTo>
                    <a:pt x="21747" y="7704"/>
                  </a:lnTo>
                  <a:lnTo>
                    <a:pt x="21606" y="7610"/>
                  </a:lnTo>
                  <a:lnTo>
                    <a:pt x="21465" y="7492"/>
                  </a:lnTo>
                  <a:lnTo>
                    <a:pt x="21277" y="7398"/>
                  </a:lnTo>
                  <a:lnTo>
                    <a:pt x="21090" y="7328"/>
                  </a:lnTo>
                  <a:lnTo>
                    <a:pt x="1668" y="142"/>
                  </a:lnTo>
                  <a:lnTo>
                    <a:pt x="1410" y="71"/>
                  </a:lnTo>
                  <a:lnTo>
                    <a:pt x="11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7"/>
            <p:cNvSpPr/>
            <p:nvPr/>
          </p:nvSpPr>
          <p:spPr>
            <a:xfrm>
              <a:off x="2589575" y="4780225"/>
              <a:ext cx="651125" cy="691625"/>
            </a:xfrm>
            <a:custGeom>
              <a:rect b="b" l="l" r="r" t="t"/>
              <a:pathLst>
                <a:path extrusionOk="0" h="27665" w="26045">
                  <a:moveTo>
                    <a:pt x="8854" y="0"/>
                  </a:moveTo>
                  <a:lnTo>
                    <a:pt x="8619" y="165"/>
                  </a:lnTo>
                  <a:lnTo>
                    <a:pt x="7985" y="658"/>
                  </a:lnTo>
                  <a:lnTo>
                    <a:pt x="7351" y="1198"/>
                  </a:lnTo>
                  <a:lnTo>
                    <a:pt x="6623" y="1902"/>
                  </a:lnTo>
                  <a:lnTo>
                    <a:pt x="6200" y="2325"/>
                  </a:lnTo>
                  <a:lnTo>
                    <a:pt x="5801" y="2771"/>
                  </a:lnTo>
                  <a:lnTo>
                    <a:pt x="5354" y="3264"/>
                  </a:lnTo>
                  <a:lnTo>
                    <a:pt x="4932" y="3805"/>
                  </a:lnTo>
                  <a:lnTo>
                    <a:pt x="4486" y="4368"/>
                  </a:lnTo>
                  <a:lnTo>
                    <a:pt x="4039" y="4979"/>
                  </a:lnTo>
                  <a:lnTo>
                    <a:pt x="3617" y="5636"/>
                  </a:lnTo>
                  <a:lnTo>
                    <a:pt x="3194" y="6317"/>
                  </a:lnTo>
                  <a:lnTo>
                    <a:pt x="2771" y="7045"/>
                  </a:lnTo>
                  <a:lnTo>
                    <a:pt x="2395" y="7820"/>
                  </a:lnTo>
                  <a:lnTo>
                    <a:pt x="2043" y="8619"/>
                  </a:lnTo>
                  <a:lnTo>
                    <a:pt x="1691" y="9464"/>
                  </a:lnTo>
                  <a:lnTo>
                    <a:pt x="1409" y="10310"/>
                  </a:lnTo>
                  <a:lnTo>
                    <a:pt x="1127" y="11155"/>
                  </a:lnTo>
                  <a:lnTo>
                    <a:pt x="892" y="12001"/>
                  </a:lnTo>
                  <a:lnTo>
                    <a:pt x="705" y="12799"/>
                  </a:lnTo>
                  <a:lnTo>
                    <a:pt x="540" y="13598"/>
                  </a:lnTo>
                  <a:lnTo>
                    <a:pt x="399" y="14349"/>
                  </a:lnTo>
                  <a:lnTo>
                    <a:pt x="282" y="15077"/>
                  </a:lnTo>
                  <a:lnTo>
                    <a:pt x="188" y="15782"/>
                  </a:lnTo>
                  <a:lnTo>
                    <a:pt x="117" y="16463"/>
                  </a:lnTo>
                  <a:lnTo>
                    <a:pt x="71" y="17097"/>
                  </a:lnTo>
                  <a:lnTo>
                    <a:pt x="0" y="18247"/>
                  </a:lnTo>
                  <a:lnTo>
                    <a:pt x="0" y="19234"/>
                  </a:lnTo>
                  <a:lnTo>
                    <a:pt x="24" y="20009"/>
                  </a:lnTo>
                  <a:lnTo>
                    <a:pt x="47" y="20338"/>
                  </a:lnTo>
                  <a:lnTo>
                    <a:pt x="71" y="20549"/>
                  </a:lnTo>
                  <a:lnTo>
                    <a:pt x="164" y="20760"/>
                  </a:lnTo>
                  <a:lnTo>
                    <a:pt x="282" y="20948"/>
                  </a:lnTo>
                  <a:lnTo>
                    <a:pt x="423" y="21089"/>
                  </a:lnTo>
                  <a:lnTo>
                    <a:pt x="540" y="21183"/>
                  </a:lnTo>
                  <a:lnTo>
                    <a:pt x="634" y="21253"/>
                  </a:lnTo>
                  <a:lnTo>
                    <a:pt x="2489" y="22169"/>
                  </a:lnTo>
                  <a:lnTo>
                    <a:pt x="4345" y="23062"/>
                  </a:lnTo>
                  <a:lnTo>
                    <a:pt x="6223" y="23860"/>
                  </a:lnTo>
                  <a:lnTo>
                    <a:pt x="8079" y="24635"/>
                  </a:lnTo>
                  <a:lnTo>
                    <a:pt x="9018" y="24987"/>
                  </a:lnTo>
                  <a:lnTo>
                    <a:pt x="9957" y="25340"/>
                  </a:lnTo>
                  <a:lnTo>
                    <a:pt x="10920" y="25668"/>
                  </a:lnTo>
                  <a:lnTo>
                    <a:pt x="11860" y="25997"/>
                  </a:lnTo>
                  <a:lnTo>
                    <a:pt x="12799" y="26279"/>
                  </a:lnTo>
                  <a:lnTo>
                    <a:pt x="13738" y="26584"/>
                  </a:lnTo>
                  <a:lnTo>
                    <a:pt x="14701" y="26843"/>
                  </a:lnTo>
                  <a:lnTo>
                    <a:pt x="15641" y="27101"/>
                  </a:lnTo>
                  <a:lnTo>
                    <a:pt x="16768" y="27383"/>
                  </a:lnTo>
                  <a:lnTo>
                    <a:pt x="17872" y="27641"/>
                  </a:lnTo>
                  <a:lnTo>
                    <a:pt x="18083" y="27665"/>
                  </a:lnTo>
                  <a:lnTo>
                    <a:pt x="18271" y="27665"/>
                  </a:lnTo>
                  <a:lnTo>
                    <a:pt x="18459" y="27618"/>
                  </a:lnTo>
                  <a:lnTo>
                    <a:pt x="18623" y="27547"/>
                  </a:lnTo>
                  <a:lnTo>
                    <a:pt x="18811" y="27430"/>
                  </a:lnTo>
                  <a:lnTo>
                    <a:pt x="18952" y="27289"/>
                  </a:lnTo>
                  <a:lnTo>
                    <a:pt x="19140" y="27078"/>
                  </a:lnTo>
                  <a:lnTo>
                    <a:pt x="19680" y="26420"/>
                  </a:lnTo>
                  <a:lnTo>
                    <a:pt x="20337" y="25598"/>
                  </a:lnTo>
                  <a:lnTo>
                    <a:pt x="21089" y="24612"/>
                  </a:lnTo>
                  <a:lnTo>
                    <a:pt x="21864" y="23484"/>
                  </a:lnTo>
                  <a:lnTo>
                    <a:pt x="22263" y="22874"/>
                  </a:lnTo>
                  <a:lnTo>
                    <a:pt x="22662" y="22216"/>
                  </a:lnTo>
                  <a:lnTo>
                    <a:pt x="23038" y="21559"/>
                  </a:lnTo>
                  <a:lnTo>
                    <a:pt x="23414" y="20878"/>
                  </a:lnTo>
                  <a:lnTo>
                    <a:pt x="23790" y="20173"/>
                  </a:lnTo>
                  <a:lnTo>
                    <a:pt x="24118" y="19445"/>
                  </a:lnTo>
                  <a:lnTo>
                    <a:pt x="24424" y="18717"/>
                  </a:lnTo>
                  <a:lnTo>
                    <a:pt x="24729" y="17966"/>
                  </a:lnTo>
                  <a:lnTo>
                    <a:pt x="24964" y="17214"/>
                  </a:lnTo>
                  <a:lnTo>
                    <a:pt x="25199" y="16439"/>
                  </a:lnTo>
                  <a:lnTo>
                    <a:pt x="25386" y="15664"/>
                  </a:lnTo>
                  <a:lnTo>
                    <a:pt x="25551" y="14889"/>
                  </a:lnTo>
                  <a:lnTo>
                    <a:pt x="25668" y="14138"/>
                  </a:lnTo>
                  <a:lnTo>
                    <a:pt x="25786" y="13363"/>
                  </a:lnTo>
                  <a:lnTo>
                    <a:pt x="25880" y="12635"/>
                  </a:lnTo>
                  <a:lnTo>
                    <a:pt x="25950" y="11907"/>
                  </a:lnTo>
                  <a:lnTo>
                    <a:pt x="25997" y="11202"/>
                  </a:lnTo>
                  <a:lnTo>
                    <a:pt x="26021" y="10545"/>
                  </a:lnTo>
                  <a:lnTo>
                    <a:pt x="26044" y="9300"/>
                  </a:lnTo>
                  <a:lnTo>
                    <a:pt x="26044" y="8243"/>
                  </a:lnTo>
                  <a:lnTo>
                    <a:pt x="25997" y="7398"/>
                  </a:lnTo>
                  <a:lnTo>
                    <a:pt x="25950" y="6740"/>
                  </a:lnTo>
                  <a:lnTo>
                    <a:pt x="25927" y="6505"/>
                  </a:lnTo>
                  <a:lnTo>
                    <a:pt x="23743" y="5660"/>
                  </a:lnTo>
                  <a:lnTo>
                    <a:pt x="88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7"/>
            <p:cNvSpPr/>
            <p:nvPr/>
          </p:nvSpPr>
          <p:spPr>
            <a:xfrm>
              <a:off x="2756300" y="4744400"/>
              <a:ext cx="551325" cy="227250"/>
            </a:xfrm>
            <a:custGeom>
              <a:rect b="b" l="l" r="r" t="t"/>
              <a:pathLst>
                <a:path extrusionOk="0" h="9090" w="22053">
                  <a:moveTo>
                    <a:pt x="893" y="1"/>
                  </a:moveTo>
                  <a:lnTo>
                    <a:pt x="682" y="24"/>
                  </a:lnTo>
                  <a:lnTo>
                    <a:pt x="494" y="71"/>
                  </a:lnTo>
                  <a:lnTo>
                    <a:pt x="353" y="118"/>
                  </a:lnTo>
                  <a:lnTo>
                    <a:pt x="235" y="188"/>
                  </a:lnTo>
                  <a:lnTo>
                    <a:pt x="141" y="259"/>
                  </a:lnTo>
                  <a:lnTo>
                    <a:pt x="71" y="353"/>
                  </a:lnTo>
                  <a:lnTo>
                    <a:pt x="24" y="447"/>
                  </a:lnTo>
                  <a:lnTo>
                    <a:pt x="1" y="541"/>
                  </a:lnTo>
                  <a:lnTo>
                    <a:pt x="1" y="635"/>
                  </a:lnTo>
                  <a:lnTo>
                    <a:pt x="24" y="846"/>
                  </a:lnTo>
                  <a:lnTo>
                    <a:pt x="95" y="1057"/>
                  </a:lnTo>
                  <a:lnTo>
                    <a:pt x="212" y="1245"/>
                  </a:lnTo>
                  <a:lnTo>
                    <a:pt x="306" y="1410"/>
                  </a:lnTo>
                  <a:lnTo>
                    <a:pt x="423" y="1527"/>
                  </a:lnTo>
                  <a:lnTo>
                    <a:pt x="541" y="1645"/>
                  </a:lnTo>
                  <a:lnTo>
                    <a:pt x="705" y="1762"/>
                  </a:lnTo>
                  <a:lnTo>
                    <a:pt x="869" y="1856"/>
                  </a:lnTo>
                  <a:lnTo>
                    <a:pt x="1316" y="2091"/>
                  </a:lnTo>
                  <a:lnTo>
                    <a:pt x="3007" y="2913"/>
                  </a:lnTo>
                  <a:lnTo>
                    <a:pt x="5308" y="3969"/>
                  </a:lnTo>
                  <a:lnTo>
                    <a:pt x="6576" y="4533"/>
                  </a:lnTo>
                  <a:lnTo>
                    <a:pt x="7891" y="5073"/>
                  </a:lnTo>
                  <a:lnTo>
                    <a:pt x="9183" y="5613"/>
                  </a:lnTo>
                  <a:lnTo>
                    <a:pt x="10451" y="6107"/>
                  </a:lnTo>
                  <a:lnTo>
                    <a:pt x="11978" y="6647"/>
                  </a:lnTo>
                  <a:lnTo>
                    <a:pt x="13527" y="7187"/>
                  </a:lnTo>
                  <a:lnTo>
                    <a:pt x="15077" y="7680"/>
                  </a:lnTo>
                  <a:lnTo>
                    <a:pt x="16533" y="8126"/>
                  </a:lnTo>
                  <a:lnTo>
                    <a:pt x="18013" y="8525"/>
                  </a:lnTo>
                  <a:lnTo>
                    <a:pt x="18694" y="8690"/>
                  </a:lnTo>
                  <a:lnTo>
                    <a:pt x="19328" y="8831"/>
                  </a:lnTo>
                  <a:lnTo>
                    <a:pt x="19868" y="8948"/>
                  </a:lnTo>
                  <a:lnTo>
                    <a:pt x="20338" y="9019"/>
                  </a:lnTo>
                  <a:lnTo>
                    <a:pt x="20737" y="9066"/>
                  </a:lnTo>
                  <a:lnTo>
                    <a:pt x="21066" y="9089"/>
                  </a:lnTo>
                  <a:lnTo>
                    <a:pt x="21395" y="9066"/>
                  </a:lnTo>
                  <a:lnTo>
                    <a:pt x="21653" y="9019"/>
                  </a:lnTo>
                  <a:lnTo>
                    <a:pt x="21747" y="8972"/>
                  </a:lnTo>
                  <a:lnTo>
                    <a:pt x="21841" y="8925"/>
                  </a:lnTo>
                  <a:lnTo>
                    <a:pt x="21888" y="8878"/>
                  </a:lnTo>
                  <a:lnTo>
                    <a:pt x="21958" y="8807"/>
                  </a:lnTo>
                  <a:lnTo>
                    <a:pt x="22029" y="8666"/>
                  </a:lnTo>
                  <a:lnTo>
                    <a:pt x="22052" y="8525"/>
                  </a:lnTo>
                  <a:lnTo>
                    <a:pt x="22052" y="8338"/>
                  </a:lnTo>
                  <a:lnTo>
                    <a:pt x="22052" y="8173"/>
                  </a:lnTo>
                  <a:lnTo>
                    <a:pt x="22005" y="8056"/>
                  </a:lnTo>
                  <a:lnTo>
                    <a:pt x="21958" y="7938"/>
                  </a:lnTo>
                  <a:lnTo>
                    <a:pt x="21864" y="7821"/>
                  </a:lnTo>
                  <a:lnTo>
                    <a:pt x="21747" y="7703"/>
                  </a:lnTo>
                  <a:lnTo>
                    <a:pt x="21606" y="7586"/>
                  </a:lnTo>
                  <a:lnTo>
                    <a:pt x="21442" y="7492"/>
                  </a:lnTo>
                  <a:lnTo>
                    <a:pt x="21277" y="7398"/>
                  </a:lnTo>
                  <a:lnTo>
                    <a:pt x="21089" y="7328"/>
                  </a:lnTo>
                  <a:lnTo>
                    <a:pt x="1668" y="142"/>
                  </a:lnTo>
                  <a:lnTo>
                    <a:pt x="1410" y="48"/>
                  </a:lnTo>
                  <a:lnTo>
                    <a:pt x="11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7"/>
            <p:cNvSpPr/>
            <p:nvPr/>
          </p:nvSpPr>
          <p:spPr>
            <a:xfrm>
              <a:off x="2756300" y="4744400"/>
              <a:ext cx="551325" cy="227250"/>
            </a:xfrm>
            <a:custGeom>
              <a:rect b="b" l="l" r="r" t="t"/>
              <a:pathLst>
                <a:path extrusionOk="0" fill="none" h="9090" w="22053">
                  <a:moveTo>
                    <a:pt x="21066" y="9089"/>
                  </a:moveTo>
                  <a:lnTo>
                    <a:pt x="21066" y="9089"/>
                  </a:lnTo>
                  <a:lnTo>
                    <a:pt x="20737" y="9066"/>
                  </a:lnTo>
                  <a:lnTo>
                    <a:pt x="20338" y="9019"/>
                  </a:lnTo>
                  <a:lnTo>
                    <a:pt x="19868" y="8948"/>
                  </a:lnTo>
                  <a:lnTo>
                    <a:pt x="19328" y="8831"/>
                  </a:lnTo>
                  <a:lnTo>
                    <a:pt x="19328" y="8831"/>
                  </a:lnTo>
                  <a:lnTo>
                    <a:pt x="18694" y="8690"/>
                  </a:lnTo>
                  <a:lnTo>
                    <a:pt x="18013" y="8525"/>
                  </a:lnTo>
                  <a:lnTo>
                    <a:pt x="16533" y="8126"/>
                  </a:lnTo>
                  <a:lnTo>
                    <a:pt x="16533" y="8126"/>
                  </a:lnTo>
                  <a:lnTo>
                    <a:pt x="15077" y="7680"/>
                  </a:lnTo>
                  <a:lnTo>
                    <a:pt x="13527" y="7187"/>
                  </a:lnTo>
                  <a:lnTo>
                    <a:pt x="11978" y="6647"/>
                  </a:lnTo>
                  <a:lnTo>
                    <a:pt x="10451" y="6107"/>
                  </a:lnTo>
                  <a:lnTo>
                    <a:pt x="10451" y="6107"/>
                  </a:lnTo>
                  <a:lnTo>
                    <a:pt x="9183" y="5613"/>
                  </a:lnTo>
                  <a:lnTo>
                    <a:pt x="7891" y="5073"/>
                  </a:lnTo>
                  <a:lnTo>
                    <a:pt x="6576" y="4533"/>
                  </a:lnTo>
                  <a:lnTo>
                    <a:pt x="5308" y="3969"/>
                  </a:lnTo>
                  <a:lnTo>
                    <a:pt x="3007" y="2913"/>
                  </a:lnTo>
                  <a:lnTo>
                    <a:pt x="1316" y="2091"/>
                  </a:lnTo>
                  <a:lnTo>
                    <a:pt x="1316" y="2091"/>
                  </a:lnTo>
                  <a:lnTo>
                    <a:pt x="869" y="1856"/>
                  </a:lnTo>
                  <a:lnTo>
                    <a:pt x="869" y="1856"/>
                  </a:lnTo>
                  <a:lnTo>
                    <a:pt x="705" y="1762"/>
                  </a:lnTo>
                  <a:lnTo>
                    <a:pt x="541" y="1645"/>
                  </a:lnTo>
                  <a:lnTo>
                    <a:pt x="423" y="1527"/>
                  </a:lnTo>
                  <a:lnTo>
                    <a:pt x="306" y="1410"/>
                  </a:lnTo>
                  <a:lnTo>
                    <a:pt x="306" y="1410"/>
                  </a:lnTo>
                  <a:lnTo>
                    <a:pt x="212" y="1245"/>
                  </a:lnTo>
                  <a:lnTo>
                    <a:pt x="95" y="1057"/>
                  </a:lnTo>
                  <a:lnTo>
                    <a:pt x="24" y="846"/>
                  </a:lnTo>
                  <a:lnTo>
                    <a:pt x="1" y="635"/>
                  </a:lnTo>
                  <a:lnTo>
                    <a:pt x="1" y="541"/>
                  </a:lnTo>
                  <a:lnTo>
                    <a:pt x="24" y="447"/>
                  </a:lnTo>
                  <a:lnTo>
                    <a:pt x="71" y="353"/>
                  </a:lnTo>
                  <a:lnTo>
                    <a:pt x="141" y="259"/>
                  </a:lnTo>
                  <a:lnTo>
                    <a:pt x="235" y="188"/>
                  </a:lnTo>
                  <a:lnTo>
                    <a:pt x="353" y="118"/>
                  </a:lnTo>
                  <a:lnTo>
                    <a:pt x="494" y="71"/>
                  </a:lnTo>
                  <a:lnTo>
                    <a:pt x="682" y="24"/>
                  </a:lnTo>
                  <a:lnTo>
                    <a:pt x="682" y="24"/>
                  </a:lnTo>
                  <a:lnTo>
                    <a:pt x="893" y="1"/>
                  </a:lnTo>
                  <a:lnTo>
                    <a:pt x="1151" y="1"/>
                  </a:lnTo>
                  <a:lnTo>
                    <a:pt x="1410" y="48"/>
                  </a:lnTo>
                  <a:lnTo>
                    <a:pt x="1668" y="142"/>
                  </a:lnTo>
                  <a:lnTo>
                    <a:pt x="21089" y="7328"/>
                  </a:lnTo>
                  <a:lnTo>
                    <a:pt x="21089" y="7328"/>
                  </a:lnTo>
                  <a:lnTo>
                    <a:pt x="21277" y="7398"/>
                  </a:lnTo>
                  <a:lnTo>
                    <a:pt x="21442" y="7492"/>
                  </a:lnTo>
                  <a:lnTo>
                    <a:pt x="21606" y="7586"/>
                  </a:lnTo>
                  <a:lnTo>
                    <a:pt x="21747" y="7703"/>
                  </a:lnTo>
                  <a:lnTo>
                    <a:pt x="21864" y="7821"/>
                  </a:lnTo>
                  <a:lnTo>
                    <a:pt x="21958" y="7938"/>
                  </a:lnTo>
                  <a:lnTo>
                    <a:pt x="22005" y="8056"/>
                  </a:lnTo>
                  <a:lnTo>
                    <a:pt x="22052" y="8173"/>
                  </a:lnTo>
                  <a:lnTo>
                    <a:pt x="22052" y="8173"/>
                  </a:lnTo>
                  <a:lnTo>
                    <a:pt x="22052" y="8338"/>
                  </a:lnTo>
                  <a:lnTo>
                    <a:pt x="22052" y="8525"/>
                  </a:lnTo>
                  <a:lnTo>
                    <a:pt x="22029" y="8666"/>
                  </a:lnTo>
                  <a:lnTo>
                    <a:pt x="21958" y="8807"/>
                  </a:lnTo>
                  <a:lnTo>
                    <a:pt x="21888" y="8878"/>
                  </a:lnTo>
                  <a:lnTo>
                    <a:pt x="21841" y="8925"/>
                  </a:lnTo>
                  <a:lnTo>
                    <a:pt x="21747" y="8972"/>
                  </a:lnTo>
                  <a:lnTo>
                    <a:pt x="21653" y="9019"/>
                  </a:lnTo>
                  <a:lnTo>
                    <a:pt x="21395" y="9066"/>
                  </a:lnTo>
                  <a:lnTo>
                    <a:pt x="21066" y="90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7"/>
            <p:cNvSpPr/>
            <p:nvPr/>
          </p:nvSpPr>
          <p:spPr>
            <a:xfrm>
              <a:off x="2803275" y="4716800"/>
              <a:ext cx="485550" cy="207275"/>
            </a:xfrm>
            <a:custGeom>
              <a:rect b="b" l="l" r="r" t="t"/>
              <a:pathLst>
                <a:path extrusionOk="0" h="8291" w="19422">
                  <a:moveTo>
                    <a:pt x="1081" y="1"/>
                  </a:moveTo>
                  <a:lnTo>
                    <a:pt x="846" y="24"/>
                  </a:lnTo>
                  <a:lnTo>
                    <a:pt x="658" y="48"/>
                  </a:lnTo>
                  <a:lnTo>
                    <a:pt x="493" y="118"/>
                  </a:lnTo>
                  <a:lnTo>
                    <a:pt x="329" y="189"/>
                  </a:lnTo>
                  <a:lnTo>
                    <a:pt x="235" y="283"/>
                  </a:lnTo>
                  <a:lnTo>
                    <a:pt x="141" y="377"/>
                  </a:lnTo>
                  <a:lnTo>
                    <a:pt x="71" y="494"/>
                  </a:lnTo>
                  <a:lnTo>
                    <a:pt x="24" y="611"/>
                  </a:lnTo>
                  <a:lnTo>
                    <a:pt x="0" y="752"/>
                  </a:lnTo>
                  <a:lnTo>
                    <a:pt x="0" y="870"/>
                  </a:lnTo>
                  <a:lnTo>
                    <a:pt x="24" y="1011"/>
                  </a:lnTo>
                  <a:lnTo>
                    <a:pt x="47" y="1128"/>
                  </a:lnTo>
                  <a:lnTo>
                    <a:pt x="141" y="1363"/>
                  </a:lnTo>
                  <a:lnTo>
                    <a:pt x="235" y="1551"/>
                  </a:lnTo>
                  <a:lnTo>
                    <a:pt x="329" y="1668"/>
                  </a:lnTo>
                  <a:lnTo>
                    <a:pt x="447" y="1786"/>
                  </a:lnTo>
                  <a:lnTo>
                    <a:pt x="564" y="1903"/>
                  </a:lnTo>
                  <a:lnTo>
                    <a:pt x="728" y="1997"/>
                  </a:lnTo>
                  <a:lnTo>
                    <a:pt x="1268" y="2279"/>
                  </a:lnTo>
                  <a:lnTo>
                    <a:pt x="2043" y="2678"/>
                  </a:lnTo>
                  <a:lnTo>
                    <a:pt x="3006" y="3171"/>
                  </a:lnTo>
                  <a:lnTo>
                    <a:pt x="4110" y="3688"/>
                  </a:lnTo>
                  <a:lnTo>
                    <a:pt x="5331" y="4252"/>
                  </a:lnTo>
                  <a:lnTo>
                    <a:pt x="6599" y="4815"/>
                  </a:lnTo>
                  <a:lnTo>
                    <a:pt x="7844" y="5355"/>
                  </a:lnTo>
                  <a:lnTo>
                    <a:pt x="9089" y="5825"/>
                  </a:lnTo>
                  <a:lnTo>
                    <a:pt x="10568" y="6365"/>
                  </a:lnTo>
                  <a:lnTo>
                    <a:pt x="12071" y="6858"/>
                  </a:lnTo>
                  <a:lnTo>
                    <a:pt x="13527" y="7304"/>
                  </a:lnTo>
                  <a:lnTo>
                    <a:pt x="14913" y="7680"/>
                  </a:lnTo>
                  <a:lnTo>
                    <a:pt x="16040" y="7962"/>
                  </a:lnTo>
                  <a:lnTo>
                    <a:pt x="17026" y="8150"/>
                  </a:lnTo>
                  <a:lnTo>
                    <a:pt x="17449" y="8220"/>
                  </a:lnTo>
                  <a:lnTo>
                    <a:pt x="17848" y="8267"/>
                  </a:lnTo>
                  <a:lnTo>
                    <a:pt x="18177" y="8291"/>
                  </a:lnTo>
                  <a:lnTo>
                    <a:pt x="18459" y="8291"/>
                  </a:lnTo>
                  <a:lnTo>
                    <a:pt x="18741" y="8267"/>
                  </a:lnTo>
                  <a:lnTo>
                    <a:pt x="18905" y="8220"/>
                  </a:lnTo>
                  <a:lnTo>
                    <a:pt x="19046" y="8150"/>
                  </a:lnTo>
                  <a:lnTo>
                    <a:pt x="19163" y="8079"/>
                  </a:lnTo>
                  <a:lnTo>
                    <a:pt x="19257" y="7986"/>
                  </a:lnTo>
                  <a:lnTo>
                    <a:pt x="19304" y="7892"/>
                  </a:lnTo>
                  <a:lnTo>
                    <a:pt x="19351" y="7774"/>
                  </a:lnTo>
                  <a:lnTo>
                    <a:pt x="19398" y="7680"/>
                  </a:lnTo>
                  <a:lnTo>
                    <a:pt x="19398" y="7539"/>
                  </a:lnTo>
                  <a:lnTo>
                    <a:pt x="19422" y="7257"/>
                  </a:lnTo>
                  <a:lnTo>
                    <a:pt x="19398" y="7140"/>
                  </a:lnTo>
                  <a:lnTo>
                    <a:pt x="19351" y="7023"/>
                  </a:lnTo>
                  <a:lnTo>
                    <a:pt x="19281" y="6905"/>
                  </a:lnTo>
                  <a:lnTo>
                    <a:pt x="19163" y="6788"/>
                  </a:lnTo>
                  <a:lnTo>
                    <a:pt x="19046" y="6670"/>
                  </a:lnTo>
                  <a:lnTo>
                    <a:pt x="18929" y="6576"/>
                  </a:lnTo>
                  <a:lnTo>
                    <a:pt x="18764" y="6506"/>
                  </a:lnTo>
                  <a:lnTo>
                    <a:pt x="18600" y="6436"/>
                  </a:lnTo>
                  <a:lnTo>
                    <a:pt x="1550" y="118"/>
                  </a:lnTo>
                  <a:lnTo>
                    <a:pt x="1315" y="48"/>
                  </a:lnTo>
                  <a:lnTo>
                    <a:pt x="10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7"/>
            <p:cNvSpPr/>
            <p:nvPr/>
          </p:nvSpPr>
          <p:spPr>
            <a:xfrm>
              <a:off x="2751600" y="4615250"/>
              <a:ext cx="633525" cy="292975"/>
            </a:xfrm>
            <a:custGeom>
              <a:rect b="b" l="l" r="r" t="t"/>
              <a:pathLst>
                <a:path extrusionOk="0" h="11719" w="25341">
                  <a:moveTo>
                    <a:pt x="1480" y="0"/>
                  </a:moveTo>
                  <a:lnTo>
                    <a:pt x="1339" y="47"/>
                  </a:lnTo>
                  <a:lnTo>
                    <a:pt x="1198" y="71"/>
                  </a:lnTo>
                  <a:lnTo>
                    <a:pt x="1057" y="141"/>
                  </a:lnTo>
                  <a:lnTo>
                    <a:pt x="823" y="282"/>
                  </a:lnTo>
                  <a:lnTo>
                    <a:pt x="611" y="446"/>
                  </a:lnTo>
                  <a:lnTo>
                    <a:pt x="447" y="611"/>
                  </a:lnTo>
                  <a:lnTo>
                    <a:pt x="306" y="775"/>
                  </a:lnTo>
                  <a:lnTo>
                    <a:pt x="212" y="963"/>
                  </a:lnTo>
                  <a:lnTo>
                    <a:pt x="118" y="1127"/>
                  </a:lnTo>
                  <a:lnTo>
                    <a:pt x="71" y="1339"/>
                  </a:lnTo>
                  <a:lnTo>
                    <a:pt x="24" y="1527"/>
                  </a:lnTo>
                  <a:lnTo>
                    <a:pt x="1" y="1714"/>
                  </a:lnTo>
                  <a:lnTo>
                    <a:pt x="1" y="1902"/>
                  </a:lnTo>
                  <a:lnTo>
                    <a:pt x="48" y="2255"/>
                  </a:lnTo>
                  <a:lnTo>
                    <a:pt x="118" y="2607"/>
                  </a:lnTo>
                  <a:lnTo>
                    <a:pt x="212" y="2889"/>
                  </a:lnTo>
                  <a:lnTo>
                    <a:pt x="306" y="3100"/>
                  </a:lnTo>
                  <a:lnTo>
                    <a:pt x="447" y="3288"/>
                  </a:lnTo>
                  <a:lnTo>
                    <a:pt x="611" y="3452"/>
                  </a:lnTo>
                  <a:lnTo>
                    <a:pt x="799" y="3593"/>
                  </a:lnTo>
                  <a:lnTo>
                    <a:pt x="1386" y="3945"/>
                  </a:lnTo>
                  <a:lnTo>
                    <a:pt x="2208" y="4439"/>
                  </a:lnTo>
                  <a:lnTo>
                    <a:pt x="3711" y="5284"/>
                  </a:lnTo>
                  <a:lnTo>
                    <a:pt x="5496" y="6223"/>
                  </a:lnTo>
                  <a:lnTo>
                    <a:pt x="6482" y="6717"/>
                  </a:lnTo>
                  <a:lnTo>
                    <a:pt x="7469" y="7210"/>
                  </a:lnTo>
                  <a:lnTo>
                    <a:pt x="8479" y="7679"/>
                  </a:lnTo>
                  <a:lnTo>
                    <a:pt x="9512" y="8126"/>
                  </a:lnTo>
                  <a:lnTo>
                    <a:pt x="10522" y="8548"/>
                  </a:lnTo>
                  <a:lnTo>
                    <a:pt x="11484" y="8948"/>
                  </a:lnTo>
                  <a:lnTo>
                    <a:pt x="12800" y="9394"/>
                  </a:lnTo>
                  <a:lnTo>
                    <a:pt x="14138" y="9840"/>
                  </a:lnTo>
                  <a:lnTo>
                    <a:pt x="15735" y="10333"/>
                  </a:lnTo>
                  <a:lnTo>
                    <a:pt x="17309" y="10779"/>
                  </a:lnTo>
                  <a:lnTo>
                    <a:pt x="18812" y="11132"/>
                  </a:lnTo>
                  <a:lnTo>
                    <a:pt x="19516" y="11296"/>
                  </a:lnTo>
                  <a:lnTo>
                    <a:pt x="20197" y="11413"/>
                  </a:lnTo>
                  <a:lnTo>
                    <a:pt x="20855" y="11531"/>
                  </a:lnTo>
                  <a:lnTo>
                    <a:pt x="21465" y="11601"/>
                  </a:lnTo>
                  <a:lnTo>
                    <a:pt x="22193" y="11695"/>
                  </a:lnTo>
                  <a:lnTo>
                    <a:pt x="22827" y="11719"/>
                  </a:lnTo>
                  <a:lnTo>
                    <a:pt x="23391" y="11695"/>
                  </a:lnTo>
                  <a:lnTo>
                    <a:pt x="23649" y="11672"/>
                  </a:lnTo>
                  <a:lnTo>
                    <a:pt x="23861" y="11648"/>
                  </a:lnTo>
                  <a:lnTo>
                    <a:pt x="24072" y="11578"/>
                  </a:lnTo>
                  <a:lnTo>
                    <a:pt x="24283" y="11507"/>
                  </a:lnTo>
                  <a:lnTo>
                    <a:pt x="24448" y="11437"/>
                  </a:lnTo>
                  <a:lnTo>
                    <a:pt x="24612" y="11343"/>
                  </a:lnTo>
                  <a:lnTo>
                    <a:pt x="24730" y="11226"/>
                  </a:lnTo>
                  <a:lnTo>
                    <a:pt x="24847" y="11108"/>
                  </a:lnTo>
                  <a:lnTo>
                    <a:pt x="24941" y="10991"/>
                  </a:lnTo>
                  <a:lnTo>
                    <a:pt x="25035" y="10850"/>
                  </a:lnTo>
                  <a:lnTo>
                    <a:pt x="25105" y="10732"/>
                  </a:lnTo>
                  <a:lnTo>
                    <a:pt x="25152" y="10568"/>
                  </a:lnTo>
                  <a:lnTo>
                    <a:pt x="25246" y="10263"/>
                  </a:lnTo>
                  <a:lnTo>
                    <a:pt x="25293" y="9934"/>
                  </a:lnTo>
                  <a:lnTo>
                    <a:pt x="25340" y="9605"/>
                  </a:lnTo>
                  <a:lnTo>
                    <a:pt x="25317" y="9394"/>
                  </a:lnTo>
                  <a:lnTo>
                    <a:pt x="25293" y="9206"/>
                  </a:lnTo>
                  <a:lnTo>
                    <a:pt x="25199" y="8995"/>
                  </a:lnTo>
                  <a:lnTo>
                    <a:pt x="25082" y="8807"/>
                  </a:lnTo>
                  <a:lnTo>
                    <a:pt x="24941" y="8642"/>
                  </a:lnTo>
                  <a:lnTo>
                    <a:pt x="24777" y="8501"/>
                  </a:lnTo>
                  <a:lnTo>
                    <a:pt x="24589" y="8384"/>
                  </a:lnTo>
                  <a:lnTo>
                    <a:pt x="24377" y="8267"/>
                  </a:lnTo>
                  <a:lnTo>
                    <a:pt x="2255" y="94"/>
                  </a:lnTo>
                  <a:lnTo>
                    <a:pt x="2091" y="47"/>
                  </a:lnTo>
                  <a:lnTo>
                    <a:pt x="1950" y="24"/>
                  </a:lnTo>
                  <a:lnTo>
                    <a:pt x="17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7"/>
            <p:cNvSpPr/>
            <p:nvPr/>
          </p:nvSpPr>
          <p:spPr>
            <a:xfrm>
              <a:off x="3053975" y="4800175"/>
              <a:ext cx="331150" cy="750925"/>
            </a:xfrm>
            <a:custGeom>
              <a:rect b="b" l="l" r="r" t="t"/>
              <a:pathLst>
                <a:path extrusionOk="0" h="30037" w="13246">
                  <a:moveTo>
                    <a:pt x="0" y="28487"/>
                  </a:moveTo>
                  <a:lnTo>
                    <a:pt x="0" y="28487"/>
                  </a:lnTo>
                  <a:lnTo>
                    <a:pt x="0" y="28487"/>
                  </a:lnTo>
                  <a:lnTo>
                    <a:pt x="0" y="28487"/>
                  </a:lnTo>
                  <a:lnTo>
                    <a:pt x="1080" y="28886"/>
                  </a:lnTo>
                  <a:lnTo>
                    <a:pt x="1080" y="28886"/>
                  </a:lnTo>
                  <a:lnTo>
                    <a:pt x="1292" y="28980"/>
                  </a:lnTo>
                  <a:lnTo>
                    <a:pt x="1480" y="29098"/>
                  </a:lnTo>
                  <a:lnTo>
                    <a:pt x="1644" y="29215"/>
                  </a:lnTo>
                  <a:lnTo>
                    <a:pt x="1761" y="29356"/>
                  </a:lnTo>
                  <a:lnTo>
                    <a:pt x="1879" y="29520"/>
                  </a:lnTo>
                  <a:lnTo>
                    <a:pt x="1973" y="29685"/>
                  </a:lnTo>
                  <a:lnTo>
                    <a:pt x="2020" y="29873"/>
                  </a:lnTo>
                  <a:lnTo>
                    <a:pt x="2043" y="30037"/>
                  </a:lnTo>
                  <a:lnTo>
                    <a:pt x="2043" y="30037"/>
                  </a:lnTo>
                  <a:lnTo>
                    <a:pt x="2020" y="29873"/>
                  </a:lnTo>
                  <a:lnTo>
                    <a:pt x="1973" y="29685"/>
                  </a:lnTo>
                  <a:lnTo>
                    <a:pt x="1879" y="29520"/>
                  </a:lnTo>
                  <a:lnTo>
                    <a:pt x="1761" y="29356"/>
                  </a:lnTo>
                  <a:lnTo>
                    <a:pt x="1644" y="29215"/>
                  </a:lnTo>
                  <a:lnTo>
                    <a:pt x="1480" y="29098"/>
                  </a:lnTo>
                  <a:lnTo>
                    <a:pt x="1292" y="28980"/>
                  </a:lnTo>
                  <a:lnTo>
                    <a:pt x="1080" y="28886"/>
                  </a:lnTo>
                  <a:lnTo>
                    <a:pt x="0" y="28487"/>
                  </a:lnTo>
                  <a:close/>
                  <a:moveTo>
                    <a:pt x="564" y="26280"/>
                  </a:moveTo>
                  <a:lnTo>
                    <a:pt x="564" y="26280"/>
                  </a:lnTo>
                  <a:lnTo>
                    <a:pt x="564" y="26280"/>
                  </a:lnTo>
                  <a:lnTo>
                    <a:pt x="752" y="26350"/>
                  </a:lnTo>
                  <a:lnTo>
                    <a:pt x="752" y="26350"/>
                  </a:lnTo>
                  <a:lnTo>
                    <a:pt x="939" y="26420"/>
                  </a:lnTo>
                  <a:lnTo>
                    <a:pt x="1127" y="26514"/>
                  </a:lnTo>
                  <a:lnTo>
                    <a:pt x="1268" y="26632"/>
                  </a:lnTo>
                  <a:lnTo>
                    <a:pt x="1409" y="26726"/>
                  </a:lnTo>
                  <a:lnTo>
                    <a:pt x="1527" y="26843"/>
                  </a:lnTo>
                  <a:lnTo>
                    <a:pt x="1620" y="26961"/>
                  </a:lnTo>
                  <a:lnTo>
                    <a:pt x="1691" y="27078"/>
                  </a:lnTo>
                  <a:lnTo>
                    <a:pt x="1714" y="27195"/>
                  </a:lnTo>
                  <a:lnTo>
                    <a:pt x="1714" y="27195"/>
                  </a:lnTo>
                  <a:lnTo>
                    <a:pt x="1738" y="27430"/>
                  </a:lnTo>
                  <a:lnTo>
                    <a:pt x="1738" y="27430"/>
                  </a:lnTo>
                  <a:lnTo>
                    <a:pt x="1714" y="27195"/>
                  </a:lnTo>
                  <a:lnTo>
                    <a:pt x="1714" y="27195"/>
                  </a:lnTo>
                  <a:lnTo>
                    <a:pt x="1691" y="27078"/>
                  </a:lnTo>
                  <a:lnTo>
                    <a:pt x="1620" y="26961"/>
                  </a:lnTo>
                  <a:lnTo>
                    <a:pt x="1527" y="26843"/>
                  </a:lnTo>
                  <a:lnTo>
                    <a:pt x="1409" y="26726"/>
                  </a:lnTo>
                  <a:lnTo>
                    <a:pt x="1268" y="26632"/>
                  </a:lnTo>
                  <a:lnTo>
                    <a:pt x="1127" y="26514"/>
                  </a:lnTo>
                  <a:lnTo>
                    <a:pt x="939" y="26420"/>
                  </a:lnTo>
                  <a:lnTo>
                    <a:pt x="752" y="26350"/>
                  </a:lnTo>
                  <a:lnTo>
                    <a:pt x="564" y="26280"/>
                  </a:lnTo>
                  <a:close/>
                  <a:moveTo>
                    <a:pt x="9910" y="1"/>
                  </a:moveTo>
                  <a:lnTo>
                    <a:pt x="9910" y="1"/>
                  </a:lnTo>
                  <a:lnTo>
                    <a:pt x="12282" y="870"/>
                  </a:lnTo>
                  <a:lnTo>
                    <a:pt x="12282" y="870"/>
                  </a:lnTo>
                  <a:lnTo>
                    <a:pt x="12470" y="963"/>
                  </a:lnTo>
                  <a:lnTo>
                    <a:pt x="12658" y="1081"/>
                  </a:lnTo>
                  <a:lnTo>
                    <a:pt x="12822" y="1222"/>
                  </a:lnTo>
                  <a:lnTo>
                    <a:pt x="12963" y="1386"/>
                  </a:lnTo>
                  <a:lnTo>
                    <a:pt x="13081" y="1551"/>
                  </a:lnTo>
                  <a:lnTo>
                    <a:pt x="13175" y="1738"/>
                  </a:lnTo>
                  <a:lnTo>
                    <a:pt x="13222" y="1926"/>
                  </a:lnTo>
                  <a:lnTo>
                    <a:pt x="13245" y="2138"/>
                  </a:lnTo>
                  <a:lnTo>
                    <a:pt x="13245" y="2138"/>
                  </a:lnTo>
                  <a:lnTo>
                    <a:pt x="13222" y="1926"/>
                  </a:lnTo>
                  <a:lnTo>
                    <a:pt x="13175" y="1738"/>
                  </a:lnTo>
                  <a:lnTo>
                    <a:pt x="13081" y="1551"/>
                  </a:lnTo>
                  <a:lnTo>
                    <a:pt x="12963" y="1386"/>
                  </a:lnTo>
                  <a:lnTo>
                    <a:pt x="12822" y="1222"/>
                  </a:lnTo>
                  <a:lnTo>
                    <a:pt x="12658" y="1081"/>
                  </a:lnTo>
                  <a:lnTo>
                    <a:pt x="12470" y="963"/>
                  </a:lnTo>
                  <a:lnTo>
                    <a:pt x="12282" y="870"/>
                  </a:lnTo>
                  <a:lnTo>
                    <a:pt x="9910" y="1"/>
                  </a:lnTo>
                  <a:close/>
                </a:path>
              </a:pathLst>
            </a:custGeom>
            <a:solidFill>
              <a:srgbClr val="A7C8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7"/>
            <p:cNvSpPr/>
            <p:nvPr/>
          </p:nvSpPr>
          <p:spPr>
            <a:xfrm>
              <a:off x="3053975" y="5512350"/>
              <a:ext cx="51100" cy="38750"/>
            </a:xfrm>
            <a:custGeom>
              <a:rect b="b" l="l" r="r" t="t"/>
              <a:pathLst>
                <a:path extrusionOk="0" fill="none" h="1550" w="2044">
                  <a:moveTo>
                    <a:pt x="0" y="0"/>
                  </a:moveTo>
                  <a:lnTo>
                    <a:pt x="0" y="0"/>
                  </a:lnTo>
                  <a:lnTo>
                    <a:pt x="0" y="0"/>
                  </a:lnTo>
                  <a:lnTo>
                    <a:pt x="0" y="0"/>
                  </a:lnTo>
                  <a:lnTo>
                    <a:pt x="1080" y="399"/>
                  </a:lnTo>
                  <a:lnTo>
                    <a:pt x="1080" y="399"/>
                  </a:lnTo>
                  <a:lnTo>
                    <a:pt x="1292" y="493"/>
                  </a:lnTo>
                  <a:lnTo>
                    <a:pt x="1480" y="611"/>
                  </a:lnTo>
                  <a:lnTo>
                    <a:pt x="1644" y="728"/>
                  </a:lnTo>
                  <a:lnTo>
                    <a:pt x="1761" y="869"/>
                  </a:lnTo>
                  <a:lnTo>
                    <a:pt x="1879" y="1033"/>
                  </a:lnTo>
                  <a:lnTo>
                    <a:pt x="1973" y="1198"/>
                  </a:lnTo>
                  <a:lnTo>
                    <a:pt x="2020" y="1386"/>
                  </a:lnTo>
                  <a:lnTo>
                    <a:pt x="2043" y="1550"/>
                  </a:lnTo>
                  <a:lnTo>
                    <a:pt x="2043" y="1550"/>
                  </a:lnTo>
                  <a:lnTo>
                    <a:pt x="2020" y="1386"/>
                  </a:lnTo>
                  <a:lnTo>
                    <a:pt x="1973" y="1198"/>
                  </a:lnTo>
                  <a:lnTo>
                    <a:pt x="1879" y="1033"/>
                  </a:lnTo>
                  <a:lnTo>
                    <a:pt x="1761" y="869"/>
                  </a:lnTo>
                  <a:lnTo>
                    <a:pt x="1644" y="728"/>
                  </a:lnTo>
                  <a:lnTo>
                    <a:pt x="1480" y="611"/>
                  </a:lnTo>
                  <a:lnTo>
                    <a:pt x="1292" y="493"/>
                  </a:lnTo>
                  <a:lnTo>
                    <a:pt x="1080" y="39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7"/>
            <p:cNvSpPr/>
            <p:nvPr/>
          </p:nvSpPr>
          <p:spPr>
            <a:xfrm>
              <a:off x="3068050" y="5457150"/>
              <a:ext cx="29375" cy="28800"/>
            </a:xfrm>
            <a:custGeom>
              <a:rect b="b" l="l" r="r" t="t"/>
              <a:pathLst>
                <a:path extrusionOk="0" fill="none" h="1152" w="1175">
                  <a:moveTo>
                    <a:pt x="1" y="1"/>
                  </a:moveTo>
                  <a:lnTo>
                    <a:pt x="1" y="1"/>
                  </a:lnTo>
                  <a:lnTo>
                    <a:pt x="1" y="1"/>
                  </a:lnTo>
                  <a:lnTo>
                    <a:pt x="189" y="71"/>
                  </a:lnTo>
                  <a:lnTo>
                    <a:pt x="189" y="71"/>
                  </a:lnTo>
                  <a:lnTo>
                    <a:pt x="376" y="141"/>
                  </a:lnTo>
                  <a:lnTo>
                    <a:pt x="564" y="235"/>
                  </a:lnTo>
                  <a:lnTo>
                    <a:pt x="705" y="353"/>
                  </a:lnTo>
                  <a:lnTo>
                    <a:pt x="846" y="447"/>
                  </a:lnTo>
                  <a:lnTo>
                    <a:pt x="964" y="564"/>
                  </a:lnTo>
                  <a:lnTo>
                    <a:pt x="1057" y="682"/>
                  </a:lnTo>
                  <a:lnTo>
                    <a:pt x="1128" y="799"/>
                  </a:lnTo>
                  <a:lnTo>
                    <a:pt x="1151" y="916"/>
                  </a:lnTo>
                  <a:lnTo>
                    <a:pt x="1151" y="916"/>
                  </a:lnTo>
                  <a:lnTo>
                    <a:pt x="1175" y="1151"/>
                  </a:lnTo>
                  <a:lnTo>
                    <a:pt x="1175" y="1151"/>
                  </a:lnTo>
                  <a:lnTo>
                    <a:pt x="1151" y="916"/>
                  </a:lnTo>
                  <a:lnTo>
                    <a:pt x="1151" y="916"/>
                  </a:lnTo>
                  <a:lnTo>
                    <a:pt x="1128" y="799"/>
                  </a:lnTo>
                  <a:lnTo>
                    <a:pt x="1057" y="682"/>
                  </a:lnTo>
                  <a:lnTo>
                    <a:pt x="964" y="564"/>
                  </a:lnTo>
                  <a:lnTo>
                    <a:pt x="846" y="447"/>
                  </a:lnTo>
                  <a:lnTo>
                    <a:pt x="705" y="353"/>
                  </a:lnTo>
                  <a:lnTo>
                    <a:pt x="564" y="235"/>
                  </a:lnTo>
                  <a:lnTo>
                    <a:pt x="376" y="141"/>
                  </a:lnTo>
                  <a:lnTo>
                    <a:pt x="189" y="7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7"/>
            <p:cNvSpPr/>
            <p:nvPr/>
          </p:nvSpPr>
          <p:spPr>
            <a:xfrm>
              <a:off x="3301725" y="4800175"/>
              <a:ext cx="83400" cy="53450"/>
            </a:xfrm>
            <a:custGeom>
              <a:rect b="b" l="l" r="r" t="t"/>
              <a:pathLst>
                <a:path extrusionOk="0" fill="none" h="2138" w="3336">
                  <a:moveTo>
                    <a:pt x="0" y="1"/>
                  </a:moveTo>
                  <a:lnTo>
                    <a:pt x="0" y="1"/>
                  </a:lnTo>
                  <a:lnTo>
                    <a:pt x="2372" y="870"/>
                  </a:lnTo>
                  <a:lnTo>
                    <a:pt x="2372" y="870"/>
                  </a:lnTo>
                  <a:lnTo>
                    <a:pt x="2560" y="963"/>
                  </a:lnTo>
                  <a:lnTo>
                    <a:pt x="2748" y="1081"/>
                  </a:lnTo>
                  <a:lnTo>
                    <a:pt x="2912" y="1222"/>
                  </a:lnTo>
                  <a:lnTo>
                    <a:pt x="3053" y="1386"/>
                  </a:lnTo>
                  <a:lnTo>
                    <a:pt x="3171" y="1551"/>
                  </a:lnTo>
                  <a:lnTo>
                    <a:pt x="3265" y="1738"/>
                  </a:lnTo>
                  <a:lnTo>
                    <a:pt x="3312" y="1926"/>
                  </a:lnTo>
                  <a:lnTo>
                    <a:pt x="3335" y="2138"/>
                  </a:lnTo>
                  <a:lnTo>
                    <a:pt x="3335" y="2138"/>
                  </a:lnTo>
                  <a:lnTo>
                    <a:pt x="3312" y="1926"/>
                  </a:lnTo>
                  <a:lnTo>
                    <a:pt x="3265" y="1738"/>
                  </a:lnTo>
                  <a:lnTo>
                    <a:pt x="3171" y="1551"/>
                  </a:lnTo>
                  <a:lnTo>
                    <a:pt x="3053" y="1386"/>
                  </a:lnTo>
                  <a:lnTo>
                    <a:pt x="2912" y="1222"/>
                  </a:lnTo>
                  <a:lnTo>
                    <a:pt x="2748" y="1081"/>
                  </a:lnTo>
                  <a:lnTo>
                    <a:pt x="2560" y="963"/>
                  </a:lnTo>
                  <a:lnTo>
                    <a:pt x="2372" y="870"/>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7"/>
            <p:cNvSpPr/>
            <p:nvPr/>
          </p:nvSpPr>
          <p:spPr>
            <a:xfrm>
              <a:off x="2971775" y="5502950"/>
              <a:ext cx="133300" cy="78100"/>
            </a:xfrm>
            <a:custGeom>
              <a:rect b="b" l="l" r="r" t="t"/>
              <a:pathLst>
                <a:path extrusionOk="0" h="3124" w="5332">
                  <a:moveTo>
                    <a:pt x="282" y="0"/>
                  </a:moveTo>
                  <a:lnTo>
                    <a:pt x="376" y="94"/>
                  </a:lnTo>
                  <a:lnTo>
                    <a:pt x="611" y="329"/>
                  </a:lnTo>
                  <a:lnTo>
                    <a:pt x="728" y="493"/>
                  </a:lnTo>
                  <a:lnTo>
                    <a:pt x="869" y="658"/>
                  </a:lnTo>
                  <a:lnTo>
                    <a:pt x="987" y="869"/>
                  </a:lnTo>
                  <a:lnTo>
                    <a:pt x="1081" y="1081"/>
                  </a:lnTo>
                  <a:lnTo>
                    <a:pt x="1151" y="1315"/>
                  </a:lnTo>
                  <a:lnTo>
                    <a:pt x="1174" y="1550"/>
                  </a:lnTo>
                  <a:lnTo>
                    <a:pt x="1151" y="1809"/>
                  </a:lnTo>
                  <a:lnTo>
                    <a:pt x="1128" y="1949"/>
                  </a:lnTo>
                  <a:lnTo>
                    <a:pt x="1081" y="2067"/>
                  </a:lnTo>
                  <a:lnTo>
                    <a:pt x="1010" y="2208"/>
                  </a:lnTo>
                  <a:lnTo>
                    <a:pt x="940" y="2325"/>
                  </a:lnTo>
                  <a:lnTo>
                    <a:pt x="822" y="2466"/>
                  </a:lnTo>
                  <a:lnTo>
                    <a:pt x="705" y="2607"/>
                  </a:lnTo>
                  <a:lnTo>
                    <a:pt x="564" y="2724"/>
                  </a:lnTo>
                  <a:lnTo>
                    <a:pt x="400" y="2865"/>
                  </a:lnTo>
                  <a:lnTo>
                    <a:pt x="212" y="2983"/>
                  </a:lnTo>
                  <a:lnTo>
                    <a:pt x="0" y="3124"/>
                  </a:lnTo>
                  <a:lnTo>
                    <a:pt x="1856" y="3053"/>
                  </a:lnTo>
                  <a:lnTo>
                    <a:pt x="3687" y="2983"/>
                  </a:lnTo>
                  <a:lnTo>
                    <a:pt x="5167" y="2912"/>
                  </a:lnTo>
                  <a:lnTo>
                    <a:pt x="5237" y="2677"/>
                  </a:lnTo>
                  <a:lnTo>
                    <a:pt x="5284" y="2466"/>
                  </a:lnTo>
                  <a:lnTo>
                    <a:pt x="5308" y="2231"/>
                  </a:lnTo>
                  <a:lnTo>
                    <a:pt x="5331" y="1973"/>
                  </a:lnTo>
                  <a:lnTo>
                    <a:pt x="5331" y="1926"/>
                  </a:lnTo>
                  <a:lnTo>
                    <a:pt x="5308" y="1762"/>
                  </a:lnTo>
                  <a:lnTo>
                    <a:pt x="5261" y="1574"/>
                  </a:lnTo>
                  <a:lnTo>
                    <a:pt x="5167" y="1409"/>
                  </a:lnTo>
                  <a:lnTo>
                    <a:pt x="5049" y="1245"/>
                  </a:lnTo>
                  <a:lnTo>
                    <a:pt x="4932" y="1104"/>
                  </a:lnTo>
                  <a:lnTo>
                    <a:pt x="4768" y="987"/>
                  </a:lnTo>
                  <a:lnTo>
                    <a:pt x="4580" y="869"/>
                  </a:lnTo>
                  <a:lnTo>
                    <a:pt x="4368" y="775"/>
                  </a:lnTo>
                  <a:lnTo>
                    <a:pt x="3288" y="376"/>
                  </a:lnTo>
                  <a:lnTo>
                    <a:pt x="3006" y="400"/>
                  </a:lnTo>
                  <a:lnTo>
                    <a:pt x="2842" y="423"/>
                  </a:lnTo>
                  <a:lnTo>
                    <a:pt x="2349" y="376"/>
                  </a:lnTo>
                  <a:lnTo>
                    <a:pt x="1738" y="306"/>
                  </a:lnTo>
                  <a:lnTo>
                    <a:pt x="1057" y="188"/>
                  </a:lnTo>
                  <a:lnTo>
                    <a:pt x="28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7"/>
            <p:cNvSpPr/>
            <p:nvPr/>
          </p:nvSpPr>
          <p:spPr>
            <a:xfrm>
              <a:off x="2971775" y="5502950"/>
              <a:ext cx="133300" cy="78100"/>
            </a:xfrm>
            <a:custGeom>
              <a:rect b="b" l="l" r="r" t="t"/>
              <a:pathLst>
                <a:path extrusionOk="0" fill="none" h="3124" w="5332">
                  <a:moveTo>
                    <a:pt x="282" y="0"/>
                  </a:moveTo>
                  <a:lnTo>
                    <a:pt x="282" y="0"/>
                  </a:lnTo>
                  <a:lnTo>
                    <a:pt x="376" y="94"/>
                  </a:lnTo>
                  <a:lnTo>
                    <a:pt x="611" y="329"/>
                  </a:lnTo>
                  <a:lnTo>
                    <a:pt x="728" y="493"/>
                  </a:lnTo>
                  <a:lnTo>
                    <a:pt x="869" y="658"/>
                  </a:lnTo>
                  <a:lnTo>
                    <a:pt x="987" y="869"/>
                  </a:lnTo>
                  <a:lnTo>
                    <a:pt x="1081" y="1081"/>
                  </a:lnTo>
                  <a:lnTo>
                    <a:pt x="1151" y="1315"/>
                  </a:lnTo>
                  <a:lnTo>
                    <a:pt x="1174" y="1550"/>
                  </a:lnTo>
                  <a:lnTo>
                    <a:pt x="1151" y="1809"/>
                  </a:lnTo>
                  <a:lnTo>
                    <a:pt x="1128" y="1949"/>
                  </a:lnTo>
                  <a:lnTo>
                    <a:pt x="1081" y="2067"/>
                  </a:lnTo>
                  <a:lnTo>
                    <a:pt x="1010" y="2208"/>
                  </a:lnTo>
                  <a:lnTo>
                    <a:pt x="940" y="2325"/>
                  </a:lnTo>
                  <a:lnTo>
                    <a:pt x="822" y="2466"/>
                  </a:lnTo>
                  <a:lnTo>
                    <a:pt x="705" y="2607"/>
                  </a:lnTo>
                  <a:lnTo>
                    <a:pt x="564" y="2724"/>
                  </a:lnTo>
                  <a:lnTo>
                    <a:pt x="400" y="2865"/>
                  </a:lnTo>
                  <a:lnTo>
                    <a:pt x="212" y="2983"/>
                  </a:lnTo>
                  <a:lnTo>
                    <a:pt x="0" y="3124"/>
                  </a:lnTo>
                  <a:lnTo>
                    <a:pt x="0" y="3124"/>
                  </a:lnTo>
                  <a:lnTo>
                    <a:pt x="1856" y="3053"/>
                  </a:lnTo>
                  <a:lnTo>
                    <a:pt x="3687" y="2983"/>
                  </a:lnTo>
                  <a:lnTo>
                    <a:pt x="3687" y="2983"/>
                  </a:lnTo>
                  <a:lnTo>
                    <a:pt x="3687" y="2983"/>
                  </a:lnTo>
                  <a:lnTo>
                    <a:pt x="5167" y="2912"/>
                  </a:lnTo>
                  <a:lnTo>
                    <a:pt x="5167" y="2912"/>
                  </a:lnTo>
                  <a:lnTo>
                    <a:pt x="5237" y="2677"/>
                  </a:lnTo>
                  <a:lnTo>
                    <a:pt x="5284" y="2466"/>
                  </a:lnTo>
                  <a:lnTo>
                    <a:pt x="5308" y="2231"/>
                  </a:lnTo>
                  <a:lnTo>
                    <a:pt x="5331" y="1973"/>
                  </a:lnTo>
                  <a:lnTo>
                    <a:pt x="5331" y="1973"/>
                  </a:lnTo>
                  <a:lnTo>
                    <a:pt x="5331" y="1926"/>
                  </a:lnTo>
                  <a:lnTo>
                    <a:pt x="5331" y="1926"/>
                  </a:lnTo>
                  <a:lnTo>
                    <a:pt x="5308" y="1762"/>
                  </a:lnTo>
                  <a:lnTo>
                    <a:pt x="5261" y="1574"/>
                  </a:lnTo>
                  <a:lnTo>
                    <a:pt x="5167" y="1409"/>
                  </a:lnTo>
                  <a:lnTo>
                    <a:pt x="5049" y="1245"/>
                  </a:lnTo>
                  <a:lnTo>
                    <a:pt x="4932" y="1104"/>
                  </a:lnTo>
                  <a:lnTo>
                    <a:pt x="4768" y="987"/>
                  </a:lnTo>
                  <a:lnTo>
                    <a:pt x="4580" y="869"/>
                  </a:lnTo>
                  <a:lnTo>
                    <a:pt x="4368" y="775"/>
                  </a:lnTo>
                  <a:lnTo>
                    <a:pt x="3288" y="376"/>
                  </a:lnTo>
                  <a:lnTo>
                    <a:pt x="3288" y="376"/>
                  </a:lnTo>
                  <a:lnTo>
                    <a:pt x="3006" y="400"/>
                  </a:lnTo>
                  <a:lnTo>
                    <a:pt x="3006" y="400"/>
                  </a:lnTo>
                  <a:lnTo>
                    <a:pt x="2842" y="423"/>
                  </a:lnTo>
                  <a:lnTo>
                    <a:pt x="2842" y="423"/>
                  </a:lnTo>
                  <a:lnTo>
                    <a:pt x="2349" y="376"/>
                  </a:lnTo>
                  <a:lnTo>
                    <a:pt x="1738" y="306"/>
                  </a:lnTo>
                  <a:lnTo>
                    <a:pt x="1057" y="188"/>
                  </a:lnTo>
                  <a:lnTo>
                    <a:pt x="28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7"/>
            <p:cNvSpPr/>
            <p:nvPr/>
          </p:nvSpPr>
          <p:spPr>
            <a:xfrm>
              <a:off x="2977650" y="5484150"/>
              <a:ext cx="90425" cy="29375"/>
            </a:xfrm>
            <a:custGeom>
              <a:rect b="b" l="l" r="r" t="t"/>
              <a:pathLst>
                <a:path extrusionOk="0" h="1175" w="3617">
                  <a:moveTo>
                    <a:pt x="0" y="1"/>
                  </a:moveTo>
                  <a:lnTo>
                    <a:pt x="47" y="752"/>
                  </a:lnTo>
                  <a:lnTo>
                    <a:pt x="822" y="940"/>
                  </a:lnTo>
                  <a:lnTo>
                    <a:pt x="1503" y="1058"/>
                  </a:lnTo>
                  <a:lnTo>
                    <a:pt x="2114" y="1128"/>
                  </a:lnTo>
                  <a:lnTo>
                    <a:pt x="2607" y="1175"/>
                  </a:lnTo>
                  <a:lnTo>
                    <a:pt x="2771" y="1152"/>
                  </a:lnTo>
                  <a:lnTo>
                    <a:pt x="3053" y="1128"/>
                  </a:lnTo>
                  <a:lnTo>
                    <a:pt x="3264" y="1058"/>
                  </a:lnTo>
                  <a:lnTo>
                    <a:pt x="3429" y="987"/>
                  </a:lnTo>
                  <a:lnTo>
                    <a:pt x="3546" y="870"/>
                  </a:lnTo>
                  <a:lnTo>
                    <a:pt x="3617" y="752"/>
                  </a:lnTo>
                  <a:lnTo>
                    <a:pt x="3311" y="729"/>
                  </a:lnTo>
                  <a:lnTo>
                    <a:pt x="2959" y="682"/>
                  </a:lnTo>
                  <a:lnTo>
                    <a:pt x="2114" y="517"/>
                  </a:lnTo>
                  <a:lnTo>
                    <a:pt x="1127" y="283"/>
                  </a:lnTo>
                  <a:lnTo>
                    <a:pt x="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7"/>
            <p:cNvSpPr/>
            <p:nvPr/>
          </p:nvSpPr>
          <p:spPr>
            <a:xfrm>
              <a:off x="2977650" y="5484150"/>
              <a:ext cx="90425" cy="29375"/>
            </a:xfrm>
            <a:custGeom>
              <a:rect b="b" l="l" r="r" t="t"/>
              <a:pathLst>
                <a:path extrusionOk="0" fill="none" h="1175" w="3617">
                  <a:moveTo>
                    <a:pt x="0" y="1"/>
                  </a:moveTo>
                  <a:lnTo>
                    <a:pt x="47" y="752"/>
                  </a:lnTo>
                  <a:lnTo>
                    <a:pt x="47" y="752"/>
                  </a:lnTo>
                  <a:lnTo>
                    <a:pt x="47" y="752"/>
                  </a:lnTo>
                  <a:lnTo>
                    <a:pt x="47" y="752"/>
                  </a:lnTo>
                  <a:lnTo>
                    <a:pt x="822" y="940"/>
                  </a:lnTo>
                  <a:lnTo>
                    <a:pt x="1503" y="1058"/>
                  </a:lnTo>
                  <a:lnTo>
                    <a:pt x="2114" y="1128"/>
                  </a:lnTo>
                  <a:lnTo>
                    <a:pt x="2607" y="1175"/>
                  </a:lnTo>
                  <a:lnTo>
                    <a:pt x="2607" y="1175"/>
                  </a:lnTo>
                  <a:lnTo>
                    <a:pt x="2771" y="1152"/>
                  </a:lnTo>
                  <a:lnTo>
                    <a:pt x="2771" y="1152"/>
                  </a:lnTo>
                  <a:lnTo>
                    <a:pt x="3053" y="1128"/>
                  </a:lnTo>
                  <a:lnTo>
                    <a:pt x="3053" y="1128"/>
                  </a:lnTo>
                  <a:lnTo>
                    <a:pt x="3053" y="1128"/>
                  </a:lnTo>
                  <a:lnTo>
                    <a:pt x="3053" y="1128"/>
                  </a:lnTo>
                  <a:lnTo>
                    <a:pt x="3053" y="1128"/>
                  </a:lnTo>
                  <a:lnTo>
                    <a:pt x="3264" y="1058"/>
                  </a:lnTo>
                  <a:lnTo>
                    <a:pt x="3429" y="987"/>
                  </a:lnTo>
                  <a:lnTo>
                    <a:pt x="3546" y="870"/>
                  </a:lnTo>
                  <a:lnTo>
                    <a:pt x="3617" y="752"/>
                  </a:lnTo>
                  <a:lnTo>
                    <a:pt x="3617" y="752"/>
                  </a:lnTo>
                  <a:lnTo>
                    <a:pt x="3311" y="729"/>
                  </a:lnTo>
                  <a:lnTo>
                    <a:pt x="2959" y="682"/>
                  </a:lnTo>
                  <a:lnTo>
                    <a:pt x="2114" y="517"/>
                  </a:lnTo>
                  <a:lnTo>
                    <a:pt x="1127" y="283"/>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7"/>
            <p:cNvSpPr/>
            <p:nvPr/>
          </p:nvSpPr>
          <p:spPr>
            <a:xfrm>
              <a:off x="2977650" y="5457150"/>
              <a:ext cx="119775" cy="45825"/>
            </a:xfrm>
            <a:custGeom>
              <a:rect b="b" l="l" r="r" t="t"/>
              <a:pathLst>
                <a:path extrusionOk="0" h="1833" w="4791">
                  <a:moveTo>
                    <a:pt x="3617" y="1"/>
                  </a:moveTo>
                  <a:lnTo>
                    <a:pt x="3429" y="212"/>
                  </a:lnTo>
                  <a:lnTo>
                    <a:pt x="3288" y="353"/>
                  </a:lnTo>
                  <a:lnTo>
                    <a:pt x="3100" y="470"/>
                  </a:lnTo>
                  <a:lnTo>
                    <a:pt x="2983" y="517"/>
                  </a:lnTo>
                  <a:lnTo>
                    <a:pt x="2865" y="564"/>
                  </a:lnTo>
                  <a:lnTo>
                    <a:pt x="2724" y="588"/>
                  </a:lnTo>
                  <a:lnTo>
                    <a:pt x="2607" y="588"/>
                  </a:lnTo>
                  <a:lnTo>
                    <a:pt x="2349" y="564"/>
                  </a:lnTo>
                  <a:lnTo>
                    <a:pt x="1245" y="306"/>
                  </a:lnTo>
                  <a:lnTo>
                    <a:pt x="118" y="24"/>
                  </a:lnTo>
                  <a:lnTo>
                    <a:pt x="118" y="24"/>
                  </a:lnTo>
                  <a:lnTo>
                    <a:pt x="188" y="141"/>
                  </a:lnTo>
                  <a:lnTo>
                    <a:pt x="258" y="282"/>
                  </a:lnTo>
                  <a:lnTo>
                    <a:pt x="305" y="447"/>
                  </a:lnTo>
                  <a:lnTo>
                    <a:pt x="305" y="611"/>
                  </a:lnTo>
                  <a:lnTo>
                    <a:pt x="305" y="705"/>
                  </a:lnTo>
                  <a:lnTo>
                    <a:pt x="282" y="799"/>
                  </a:lnTo>
                  <a:lnTo>
                    <a:pt x="258" y="869"/>
                  </a:lnTo>
                  <a:lnTo>
                    <a:pt x="188" y="940"/>
                  </a:lnTo>
                  <a:lnTo>
                    <a:pt x="118" y="1010"/>
                  </a:lnTo>
                  <a:lnTo>
                    <a:pt x="0" y="1081"/>
                  </a:lnTo>
                  <a:lnTo>
                    <a:pt x="1127" y="1363"/>
                  </a:lnTo>
                  <a:lnTo>
                    <a:pt x="2114" y="1597"/>
                  </a:lnTo>
                  <a:lnTo>
                    <a:pt x="2959" y="1762"/>
                  </a:lnTo>
                  <a:lnTo>
                    <a:pt x="3311" y="1809"/>
                  </a:lnTo>
                  <a:lnTo>
                    <a:pt x="3617" y="1832"/>
                  </a:lnTo>
                  <a:lnTo>
                    <a:pt x="4086" y="1832"/>
                  </a:lnTo>
                  <a:lnTo>
                    <a:pt x="4321" y="1785"/>
                  </a:lnTo>
                  <a:lnTo>
                    <a:pt x="4486" y="1715"/>
                  </a:lnTo>
                  <a:lnTo>
                    <a:pt x="4603" y="1644"/>
                  </a:lnTo>
                  <a:lnTo>
                    <a:pt x="4697" y="1527"/>
                  </a:lnTo>
                  <a:lnTo>
                    <a:pt x="4744" y="1410"/>
                  </a:lnTo>
                  <a:lnTo>
                    <a:pt x="4767" y="1292"/>
                  </a:lnTo>
                  <a:lnTo>
                    <a:pt x="4791" y="1151"/>
                  </a:lnTo>
                  <a:lnTo>
                    <a:pt x="4767" y="916"/>
                  </a:lnTo>
                  <a:lnTo>
                    <a:pt x="4744" y="799"/>
                  </a:lnTo>
                  <a:lnTo>
                    <a:pt x="4673" y="682"/>
                  </a:lnTo>
                  <a:lnTo>
                    <a:pt x="4580" y="564"/>
                  </a:lnTo>
                  <a:lnTo>
                    <a:pt x="4462" y="447"/>
                  </a:lnTo>
                  <a:lnTo>
                    <a:pt x="4321" y="353"/>
                  </a:lnTo>
                  <a:lnTo>
                    <a:pt x="4180" y="235"/>
                  </a:lnTo>
                  <a:lnTo>
                    <a:pt x="3992" y="141"/>
                  </a:lnTo>
                  <a:lnTo>
                    <a:pt x="3805" y="71"/>
                  </a:lnTo>
                  <a:lnTo>
                    <a:pt x="361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7"/>
            <p:cNvSpPr/>
            <p:nvPr/>
          </p:nvSpPr>
          <p:spPr>
            <a:xfrm>
              <a:off x="2977650" y="5457150"/>
              <a:ext cx="119775" cy="45825"/>
            </a:xfrm>
            <a:custGeom>
              <a:rect b="b" l="l" r="r" t="t"/>
              <a:pathLst>
                <a:path extrusionOk="0" fill="none" h="1833" w="4791">
                  <a:moveTo>
                    <a:pt x="3617" y="1"/>
                  </a:moveTo>
                  <a:lnTo>
                    <a:pt x="3617" y="1"/>
                  </a:lnTo>
                  <a:lnTo>
                    <a:pt x="3429" y="212"/>
                  </a:lnTo>
                  <a:lnTo>
                    <a:pt x="3429" y="212"/>
                  </a:lnTo>
                  <a:lnTo>
                    <a:pt x="3288" y="353"/>
                  </a:lnTo>
                  <a:lnTo>
                    <a:pt x="3100" y="470"/>
                  </a:lnTo>
                  <a:lnTo>
                    <a:pt x="3100" y="470"/>
                  </a:lnTo>
                  <a:lnTo>
                    <a:pt x="2983" y="517"/>
                  </a:lnTo>
                  <a:lnTo>
                    <a:pt x="2865" y="564"/>
                  </a:lnTo>
                  <a:lnTo>
                    <a:pt x="2724" y="588"/>
                  </a:lnTo>
                  <a:lnTo>
                    <a:pt x="2607" y="588"/>
                  </a:lnTo>
                  <a:lnTo>
                    <a:pt x="2607" y="588"/>
                  </a:lnTo>
                  <a:lnTo>
                    <a:pt x="2349" y="564"/>
                  </a:lnTo>
                  <a:lnTo>
                    <a:pt x="2349" y="564"/>
                  </a:lnTo>
                  <a:lnTo>
                    <a:pt x="1245" y="306"/>
                  </a:lnTo>
                  <a:lnTo>
                    <a:pt x="118" y="24"/>
                  </a:lnTo>
                  <a:lnTo>
                    <a:pt x="118" y="24"/>
                  </a:lnTo>
                  <a:lnTo>
                    <a:pt x="188" y="141"/>
                  </a:lnTo>
                  <a:lnTo>
                    <a:pt x="258" y="282"/>
                  </a:lnTo>
                  <a:lnTo>
                    <a:pt x="305" y="447"/>
                  </a:lnTo>
                  <a:lnTo>
                    <a:pt x="305" y="611"/>
                  </a:lnTo>
                  <a:lnTo>
                    <a:pt x="305" y="705"/>
                  </a:lnTo>
                  <a:lnTo>
                    <a:pt x="282" y="799"/>
                  </a:lnTo>
                  <a:lnTo>
                    <a:pt x="258" y="869"/>
                  </a:lnTo>
                  <a:lnTo>
                    <a:pt x="188" y="940"/>
                  </a:lnTo>
                  <a:lnTo>
                    <a:pt x="118" y="1010"/>
                  </a:lnTo>
                  <a:lnTo>
                    <a:pt x="0" y="1081"/>
                  </a:lnTo>
                  <a:lnTo>
                    <a:pt x="0" y="1081"/>
                  </a:lnTo>
                  <a:lnTo>
                    <a:pt x="0" y="1081"/>
                  </a:lnTo>
                  <a:lnTo>
                    <a:pt x="0" y="1081"/>
                  </a:lnTo>
                  <a:lnTo>
                    <a:pt x="1127" y="1363"/>
                  </a:lnTo>
                  <a:lnTo>
                    <a:pt x="2114" y="1597"/>
                  </a:lnTo>
                  <a:lnTo>
                    <a:pt x="2959" y="1762"/>
                  </a:lnTo>
                  <a:lnTo>
                    <a:pt x="3311" y="1809"/>
                  </a:lnTo>
                  <a:lnTo>
                    <a:pt x="3617" y="1832"/>
                  </a:lnTo>
                  <a:lnTo>
                    <a:pt x="3617" y="1832"/>
                  </a:lnTo>
                  <a:lnTo>
                    <a:pt x="3617" y="1832"/>
                  </a:lnTo>
                  <a:lnTo>
                    <a:pt x="3781" y="1832"/>
                  </a:lnTo>
                  <a:lnTo>
                    <a:pt x="3781" y="1832"/>
                  </a:lnTo>
                  <a:lnTo>
                    <a:pt x="3828" y="1832"/>
                  </a:lnTo>
                  <a:lnTo>
                    <a:pt x="3828" y="1832"/>
                  </a:lnTo>
                  <a:lnTo>
                    <a:pt x="4086" y="1832"/>
                  </a:lnTo>
                  <a:lnTo>
                    <a:pt x="4321" y="1785"/>
                  </a:lnTo>
                  <a:lnTo>
                    <a:pt x="4486" y="1715"/>
                  </a:lnTo>
                  <a:lnTo>
                    <a:pt x="4603" y="1644"/>
                  </a:lnTo>
                  <a:lnTo>
                    <a:pt x="4697" y="1527"/>
                  </a:lnTo>
                  <a:lnTo>
                    <a:pt x="4744" y="1410"/>
                  </a:lnTo>
                  <a:lnTo>
                    <a:pt x="4767" y="1292"/>
                  </a:lnTo>
                  <a:lnTo>
                    <a:pt x="4791" y="1151"/>
                  </a:lnTo>
                  <a:lnTo>
                    <a:pt x="4791" y="1151"/>
                  </a:lnTo>
                  <a:lnTo>
                    <a:pt x="4767" y="916"/>
                  </a:lnTo>
                  <a:lnTo>
                    <a:pt x="4767" y="916"/>
                  </a:lnTo>
                  <a:lnTo>
                    <a:pt x="4744" y="799"/>
                  </a:lnTo>
                  <a:lnTo>
                    <a:pt x="4673" y="682"/>
                  </a:lnTo>
                  <a:lnTo>
                    <a:pt x="4580" y="564"/>
                  </a:lnTo>
                  <a:lnTo>
                    <a:pt x="4462" y="447"/>
                  </a:lnTo>
                  <a:lnTo>
                    <a:pt x="4321" y="353"/>
                  </a:lnTo>
                  <a:lnTo>
                    <a:pt x="4180" y="235"/>
                  </a:lnTo>
                  <a:lnTo>
                    <a:pt x="3992" y="141"/>
                  </a:lnTo>
                  <a:lnTo>
                    <a:pt x="3805" y="71"/>
                  </a:lnTo>
                  <a:lnTo>
                    <a:pt x="36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7"/>
            <p:cNvSpPr/>
            <p:nvPr/>
          </p:nvSpPr>
          <p:spPr>
            <a:xfrm>
              <a:off x="2980575" y="4947550"/>
              <a:ext cx="260125" cy="524300"/>
            </a:xfrm>
            <a:custGeom>
              <a:rect b="b" l="l" r="r" t="t"/>
              <a:pathLst>
                <a:path extrusionOk="0" h="20972" w="10405">
                  <a:moveTo>
                    <a:pt x="7562" y="0"/>
                  </a:moveTo>
                  <a:lnTo>
                    <a:pt x="7609" y="446"/>
                  </a:lnTo>
                  <a:lnTo>
                    <a:pt x="7633" y="987"/>
                  </a:lnTo>
                  <a:lnTo>
                    <a:pt x="7656" y="1715"/>
                  </a:lnTo>
                  <a:lnTo>
                    <a:pt x="7633" y="2630"/>
                  </a:lnTo>
                  <a:lnTo>
                    <a:pt x="7562" y="3687"/>
                  </a:lnTo>
                  <a:lnTo>
                    <a:pt x="7515" y="4274"/>
                  </a:lnTo>
                  <a:lnTo>
                    <a:pt x="7445" y="4908"/>
                  </a:lnTo>
                  <a:lnTo>
                    <a:pt x="7351" y="5542"/>
                  </a:lnTo>
                  <a:lnTo>
                    <a:pt x="7257" y="6224"/>
                  </a:lnTo>
                  <a:lnTo>
                    <a:pt x="7116" y="6928"/>
                  </a:lnTo>
                  <a:lnTo>
                    <a:pt x="6952" y="7680"/>
                  </a:lnTo>
                  <a:lnTo>
                    <a:pt x="6764" y="8431"/>
                  </a:lnTo>
                  <a:lnTo>
                    <a:pt x="6553" y="9206"/>
                  </a:lnTo>
                  <a:lnTo>
                    <a:pt x="6294" y="10004"/>
                  </a:lnTo>
                  <a:lnTo>
                    <a:pt x="6013" y="10803"/>
                  </a:lnTo>
                  <a:lnTo>
                    <a:pt x="5684" y="11625"/>
                  </a:lnTo>
                  <a:lnTo>
                    <a:pt x="5331" y="12470"/>
                  </a:lnTo>
                  <a:lnTo>
                    <a:pt x="4932" y="13316"/>
                  </a:lnTo>
                  <a:lnTo>
                    <a:pt x="4510" y="14185"/>
                  </a:lnTo>
                  <a:lnTo>
                    <a:pt x="4016" y="15054"/>
                  </a:lnTo>
                  <a:lnTo>
                    <a:pt x="3500" y="15923"/>
                  </a:lnTo>
                  <a:lnTo>
                    <a:pt x="2913" y="16791"/>
                  </a:lnTo>
                  <a:lnTo>
                    <a:pt x="2302" y="17684"/>
                  </a:lnTo>
                  <a:lnTo>
                    <a:pt x="1621" y="18553"/>
                  </a:lnTo>
                  <a:lnTo>
                    <a:pt x="893" y="19422"/>
                  </a:lnTo>
                  <a:lnTo>
                    <a:pt x="470" y="19891"/>
                  </a:lnTo>
                  <a:lnTo>
                    <a:pt x="1" y="20408"/>
                  </a:lnTo>
                  <a:lnTo>
                    <a:pt x="1128" y="20690"/>
                  </a:lnTo>
                  <a:lnTo>
                    <a:pt x="2232" y="20948"/>
                  </a:lnTo>
                  <a:lnTo>
                    <a:pt x="2490" y="20972"/>
                  </a:lnTo>
                  <a:lnTo>
                    <a:pt x="2607" y="20972"/>
                  </a:lnTo>
                  <a:lnTo>
                    <a:pt x="2748" y="20948"/>
                  </a:lnTo>
                  <a:lnTo>
                    <a:pt x="2866" y="20901"/>
                  </a:lnTo>
                  <a:lnTo>
                    <a:pt x="2983" y="20854"/>
                  </a:lnTo>
                  <a:lnTo>
                    <a:pt x="3171" y="20737"/>
                  </a:lnTo>
                  <a:lnTo>
                    <a:pt x="3312" y="20596"/>
                  </a:lnTo>
                  <a:lnTo>
                    <a:pt x="3500" y="20385"/>
                  </a:lnTo>
                  <a:lnTo>
                    <a:pt x="4040" y="19727"/>
                  </a:lnTo>
                  <a:lnTo>
                    <a:pt x="4697" y="18905"/>
                  </a:lnTo>
                  <a:lnTo>
                    <a:pt x="5449" y="17919"/>
                  </a:lnTo>
                  <a:lnTo>
                    <a:pt x="6224" y="16791"/>
                  </a:lnTo>
                  <a:lnTo>
                    <a:pt x="6623" y="16181"/>
                  </a:lnTo>
                  <a:lnTo>
                    <a:pt x="7022" y="15523"/>
                  </a:lnTo>
                  <a:lnTo>
                    <a:pt x="7398" y="14866"/>
                  </a:lnTo>
                  <a:lnTo>
                    <a:pt x="7774" y="14185"/>
                  </a:lnTo>
                  <a:lnTo>
                    <a:pt x="8150" y="13480"/>
                  </a:lnTo>
                  <a:lnTo>
                    <a:pt x="8478" y="12752"/>
                  </a:lnTo>
                  <a:lnTo>
                    <a:pt x="8784" y="12024"/>
                  </a:lnTo>
                  <a:lnTo>
                    <a:pt x="9089" y="11273"/>
                  </a:lnTo>
                  <a:lnTo>
                    <a:pt x="9277" y="10709"/>
                  </a:lnTo>
                  <a:lnTo>
                    <a:pt x="9465" y="10122"/>
                  </a:lnTo>
                  <a:lnTo>
                    <a:pt x="9606" y="9535"/>
                  </a:lnTo>
                  <a:lnTo>
                    <a:pt x="9746" y="8948"/>
                  </a:lnTo>
                  <a:lnTo>
                    <a:pt x="9887" y="8361"/>
                  </a:lnTo>
                  <a:lnTo>
                    <a:pt x="9981" y="7773"/>
                  </a:lnTo>
                  <a:lnTo>
                    <a:pt x="10146" y="6599"/>
                  </a:lnTo>
                  <a:lnTo>
                    <a:pt x="10287" y="5495"/>
                  </a:lnTo>
                  <a:lnTo>
                    <a:pt x="10357" y="4415"/>
                  </a:lnTo>
                  <a:lnTo>
                    <a:pt x="10404" y="3405"/>
                  </a:lnTo>
                  <a:lnTo>
                    <a:pt x="10404" y="2513"/>
                  </a:lnTo>
                  <a:lnTo>
                    <a:pt x="10404" y="1503"/>
                  </a:lnTo>
                  <a:lnTo>
                    <a:pt x="10357" y="705"/>
                  </a:lnTo>
                  <a:lnTo>
                    <a:pt x="9723" y="564"/>
                  </a:lnTo>
                  <a:lnTo>
                    <a:pt x="9042" y="399"/>
                  </a:lnTo>
                  <a:lnTo>
                    <a:pt x="756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7"/>
            <p:cNvSpPr/>
            <p:nvPr/>
          </p:nvSpPr>
          <p:spPr>
            <a:xfrm>
              <a:off x="2980575" y="4947550"/>
              <a:ext cx="260125" cy="524300"/>
            </a:xfrm>
            <a:custGeom>
              <a:rect b="b" l="l" r="r" t="t"/>
              <a:pathLst>
                <a:path extrusionOk="0" fill="none" h="20972" w="10405">
                  <a:moveTo>
                    <a:pt x="7562" y="0"/>
                  </a:moveTo>
                  <a:lnTo>
                    <a:pt x="7562" y="0"/>
                  </a:lnTo>
                  <a:lnTo>
                    <a:pt x="7609" y="446"/>
                  </a:lnTo>
                  <a:lnTo>
                    <a:pt x="7633" y="987"/>
                  </a:lnTo>
                  <a:lnTo>
                    <a:pt x="7656" y="1715"/>
                  </a:lnTo>
                  <a:lnTo>
                    <a:pt x="7633" y="2630"/>
                  </a:lnTo>
                  <a:lnTo>
                    <a:pt x="7562" y="3687"/>
                  </a:lnTo>
                  <a:lnTo>
                    <a:pt x="7515" y="4274"/>
                  </a:lnTo>
                  <a:lnTo>
                    <a:pt x="7445" y="4908"/>
                  </a:lnTo>
                  <a:lnTo>
                    <a:pt x="7351" y="5542"/>
                  </a:lnTo>
                  <a:lnTo>
                    <a:pt x="7257" y="6224"/>
                  </a:lnTo>
                  <a:lnTo>
                    <a:pt x="7116" y="6928"/>
                  </a:lnTo>
                  <a:lnTo>
                    <a:pt x="6952" y="7680"/>
                  </a:lnTo>
                  <a:lnTo>
                    <a:pt x="6764" y="8431"/>
                  </a:lnTo>
                  <a:lnTo>
                    <a:pt x="6553" y="9206"/>
                  </a:lnTo>
                  <a:lnTo>
                    <a:pt x="6294" y="10004"/>
                  </a:lnTo>
                  <a:lnTo>
                    <a:pt x="6013" y="10803"/>
                  </a:lnTo>
                  <a:lnTo>
                    <a:pt x="5684" y="11625"/>
                  </a:lnTo>
                  <a:lnTo>
                    <a:pt x="5331" y="12470"/>
                  </a:lnTo>
                  <a:lnTo>
                    <a:pt x="4932" y="13316"/>
                  </a:lnTo>
                  <a:lnTo>
                    <a:pt x="4510" y="14185"/>
                  </a:lnTo>
                  <a:lnTo>
                    <a:pt x="4016" y="15054"/>
                  </a:lnTo>
                  <a:lnTo>
                    <a:pt x="3500" y="15923"/>
                  </a:lnTo>
                  <a:lnTo>
                    <a:pt x="2913" y="16791"/>
                  </a:lnTo>
                  <a:lnTo>
                    <a:pt x="2302" y="17684"/>
                  </a:lnTo>
                  <a:lnTo>
                    <a:pt x="1621" y="18553"/>
                  </a:lnTo>
                  <a:lnTo>
                    <a:pt x="893" y="19422"/>
                  </a:lnTo>
                  <a:lnTo>
                    <a:pt x="893" y="19422"/>
                  </a:lnTo>
                  <a:lnTo>
                    <a:pt x="470" y="19891"/>
                  </a:lnTo>
                  <a:lnTo>
                    <a:pt x="470" y="19891"/>
                  </a:lnTo>
                  <a:lnTo>
                    <a:pt x="1" y="20408"/>
                  </a:lnTo>
                  <a:lnTo>
                    <a:pt x="1" y="20408"/>
                  </a:lnTo>
                  <a:lnTo>
                    <a:pt x="1" y="20408"/>
                  </a:lnTo>
                  <a:lnTo>
                    <a:pt x="1128" y="20690"/>
                  </a:lnTo>
                  <a:lnTo>
                    <a:pt x="2232" y="20948"/>
                  </a:lnTo>
                  <a:lnTo>
                    <a:pt x="2232" y="20948"/>
                  </a:lnTo>
                  <a:lnTo>
                    <a:pt x="2490" y="20972"/>
                  </a:lnTo>
                  <a:lnTo>
                    <a:pt x="2490" y="20972"/>
                  </a:lnTo>
                  <a:lnTo>
                    <a:pt x="2607" y="20972"/>
                  </a:lnTo>
                  <a:lnTo>
                    <a:pt x="2748" y="20948"/>
                  </a:lnTo>
                  <a:lnTo>
                    <a:pt x="2866" y="20901"/>
                  </a:lnTo>
                  <a:lnTo>
                    <a:pt x="2983" y="20854"/>
                  </a:lnTo>
                  <a:lnTo>
                    <a:pt x="2983" y="20854"/>
                  </a:lnTo>
                  <a:lnTo>
                    <a:pt x="3171" y="20737"/>
                  </a:lnTo>
                  <a:lnTo>
                    <a:pt x="3312" y="20596"/>
                  </a:lnTo>
                  <a:lnTo>
                    <a:pt x="3312" y="20596"/>
                  </a:lnTo>
                  <a:lnTo>
                    <a:pt x="3500" y="20385"/>
                  </a:lnTo>
                  <a:lnTo>
                    <a:pt x="3500" y="20385"/>
                  </a:lnTo>
                  <a:lnTo>
                    <a:pt x="3500" y="20385"/>
                  </a:lnTo>
                  <a:lnTo>
                    <a:pt x="3500" y="20385"/>
                  </a:lnTo>
                  <a:lnTo>
                    <a:pt x="4040" y="19727"/>
                  </a:lnTo>
                  <a:lnTo>
                    <a:pt x="4697" y="18905"/>
                  </a:lnTo>
                  <a:lnTo>
                    <a:pt x="5449" y="17919"/>
                  </a:lnTo>
                  <a:lnTo>
                    <a:pt x="6224" y="16791"/>
                  </a:lnTo>
                  <a:lnTo>
                    <a:pt x="6623" y="16181"/>
                  </a:lnTo>
                  <a:lnTo>
                    <a:pt x="7022" y="15523"/>
                  </a:lnTo>
                  <a:lnTo>
                    <a:pt x="7398" y="14866"/>
                  </a:lnTo>
                  <a:lnTo>
                    <a:pt x="7774" y="14185"/>
                  </a:lnTo>
                  <a:lnTo>
                    <a:pt x="8150" y="13480"/>
                  </a:lnTo>
                  <a:lnTo>
                    <a:pt x="8478" y="12752"/>
                  </a:lnTo>
                  <a:lnTo>
                    <a:pt x="8784" y="12024"/>
                  </a:lnTo>
                  <a:lnTo>
                    <a:pt x="9089" y="11273"/>
                  </a:lnTo>
                  <a:lnTo>
                    <a:pt x="9089" y="11273"/>
                  </a:lnTo>
                  <a:lnTo>
                    <a:pt x="9277" y="10709"/>
                  </a:lnTo>
                  <a:lnTo>
                    <a:pt x="9465" y="10122"/>
                  </a:lnTo>
                  <a:lnTo>
                    <a:pt x="9606" y="9535"/>
                  </a:lnTo>
                  <a:lnTo>
                    <a:pt x="9746" y="8948"/>
                  </a:lnTo>
                  <a:lnTo>
                    <a:pt x="9887" y="8361"/>
                  </a:lnTo>
                  <a:lnTo>
                    <a:pt x="9981" y="7773"/>
                  </a:lnTo>
                  <a:lnTo>
                    <a:pt x="10146" y="6599"/>
                  </a:lnTo>
                  <a:lnTo>
                    <a:pt x="10287" y="5495"/>
                  </a:lnTo>
                  <a:lnTo>
                    <a:pt x="10357" y="4415"/>
                  </a:lnTo>
                  <a:lnTo>
                    <a:pt x="10404" y="3405"/>
                  </a:lnTo>
                  <a:lnTo>
                    <a:pt x="10404" y="2513"/>
                  </a:lnTo>
                  <a:lnTo>
                    <a:pt x="10404" y="2513"/>
                  </a:lnTo>
                  <a:lnTo>
                    <a:pt x="10404" y="1503"/>
                  </a:lnTo>
                  <a:lnTo>
                    <a:pt x="10357" y="705"/>
                  </a:lnTo>
                  <a:lnTo>
                    <a:pt x="10357" y="705"/>
                  </a:lnTo>
                  <a:lnTo>
                    <a:pt x="10357" y="705"/>
                  </a:lnTo>
                  <a:lnTo>
                    <a:pt x="9723" y="564"/>
                  </a:lnTo>
                  <a:lnTo>
                    <a:pt x="9042" y="399"/>
                  </a:lnTo>
                  <a:lnTo>
                    <a:pt x="75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7"/>
            <p:cNvSpPr/>
            <p:nvPr/>
          </p:nvSpPr>
          <p:spPr>
            <a:xfrm>
              <a:off x="3169625" y="4908800"/>
              <a:ext cx="138000" cy="62850"/>
            </a:xfrm>
            <a:custGeom>
              <a:rect b="b" l="l" r="r" t="t"/>
              <a:pathLst>
                <a:path extrusionOk="0" h="2514" w="5520">
                  <a:moveTo>
                    <a:pt x="259" y="0"/>
                  </a:moveTo>
                  <a:lnTo>
                    <a:pt x="376" y="188"/>
                  </a:lnTo>
                  <a:lnTo>
                    <a:pt x="470" y="329"/>
                  </a:lnTo>
                  <a:lnTo>
                    <a:pt x="541" y="517"/>
                  </a:lnTo>
                  <a:lnTo>
                    <a:pt x="564" y="658"/>
                  </a:lnTo>
                  <a:lnTo>
                    <a:pt x="588" y="799"/>
                  </a:lnTo>
                  <a:lnTo>
                    <a:pt x="588" y="940"/>
                  </a:lnTo>
                  <a:lnTo>
                    <a:pt x="541" y="1080"/>
                  </a:lnTo>
                  <a:lnTo>
                    <a:pt x="470" y="1198"/>
                  </a:lnTo>
                  <a:lnTo>
                    <a:pt x="353" y="1339"/>
                  </a:lnTo>
                  <a:lnTo>
                    <a:pt x="212" y="1456"/>
                  </a:lnTo>
                  <a:lnTo>
                    <a:pt x="0" y="1550"/>
                  </a:lnTo>
                  <a:lnTo>
                    <a:pt x="1480" y="1949"/>
                  </a:lnTo>
                  <a:lnTo>
                    <a:pt x="2161" y="2114"/>
                  </a:lnTo>
                  <a:lnTo>
                    <a:pt x="2795" y="2255"/>
                  </a:lnTo>
                  <a:lnTo>
                    <a:pt x="3335" y="2372"/>
                  </a:lnTo>
                  <a:lnTo>
                    <a:pt x="3805" y="2443"/>
                  </a:lnTo>
                  <a:lnTo>
                    <a:pt x="4204" y="2490"/>
                  </a:lnTo>
                  <a:lnTo>
                    <a:pt x="4533" y="2513"/>
                  </a:lnTo>
                  <a:lnTo>
                    <a:pt x="4838" y="2513"/>
                  </a:lnTo>
                  <a:lnTo>
                    <a:pt x="5050" y="2466"/>
                  </a:lnTo>
                  <a:lnTo>
                    <a:pt x="5237" y="2396"/>
                  </a:lnTo>
                  <a:lnTo>
                    <a:pt x="5355" y="2302"/>
                  </a:lnTo>
                  <a:lnTo>
                    <a:pt x="5425" y="2208"/>
                  </a:lnTo>
                  <a:lnTo>
                    <a:pt x="5496" y="2090"/>
                  </a:lnTo>
                  <a:lnTo>
                    <a:pt x="5519" y="1973"/>
                  </a:lnTo>
                  <a:lnTo>
                    <a:pt x="5519" y="1832"/>
                  </a:lnTo>
                  <a:lnTo>
                    <a:pt x="5519" y="1597"/>
                  </a:lnTo>
                  <a:lnTo>
                    <a:pt x="5472" y="1480"/>
                  </a:lnTo>
                  <a:lnTo>
                    <a:pt x="5425" y="1362"/>
                  </a:lnTo>
                  <a:lnTo>
                    <a:pt x="5331" y="1245"/>
                  </a:lnTo>
                  <a:lnTo>
                    <a:pt x="5214" y="1127"/>
                  </a:lnTo>
                  <a:lnTo>
                    <a:pt x="5073" y="1010"/>
                  </a:lnTo>
                  <a:lnTo>
                    <a:pt x="4909" y="916"/>
                  </a:lnTo>
                  <a:lnTo>
                    <a:pt x="4744" y="822"/>
                  </a:lnTo>
                  <a:lnTo>
                    <a:pt x="4556" y="752"/>
                  </a:lnTo>
                  <a:lnTo>
                    <a:pt x="4087" y="587"/>
                  </a:lnTo>
                  <a:lnTo>
                    <a:pt x="3805" y="611"/>
                  </a:lnTo>
                  <a:lnTo>
                    <a:pt x="3359" y="611"/>
                  </a:lnTo>
                  <a:lnTo>
                    <a:pt x="3030" y="587"/>
                  </a:lnTo>
                  <a:lnTo>
                    <a:pt x="2231" y="446"/>
                  </a:lnTo>
                  <a:lnTo>
                    <a:pt x="1316" y="259"/>
                  </a:lnTo>
                  <a:lnTo>
                    <a:pt x="25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7"/>
            <p:cNvSpPr/>
            <p:nvPr/>
          </p:nvSpPr>
          <p:spPr>
            <a:xfrm>
              <a:off x="3169625" y="4908800"/>
              <a:ext cx="138000" cy="62850"/>
            </a:xfrm>
            <a:custGeom>
              <a:rect b="b" l="l" r="r" t="t"/>
              <a:pathLst>
                <a:path extrusionOk="0" fill="none" h="2514" w="5520">
                  <a:moveTo>
                    <a:pt x="259" y="0"/>
                  </a:moveTo>
                  <a:lnTo>
                    <a:pt x="259" y="0"/>
                  </a:lnTo>
                  <a:lnTo>
                    <a:pt x="376" y="188"/>
                  </a:lnTo>
                  <a:lnTo>
                    <a:pt x="470" y="329"/>
                  </a:lnTo>
                  <a:lnTo>
                    <a:pt x="541" y="517"/>
                  </a:lnTo>
                  <a:lnTo>
                    <a:pt x="541" y="517"/>
                  </a:lnTo>
                  <a:lnTo>
                    <a:pt x="564" y="658"/>
                  </a:lnTo>
                  <a:lnTo>
                    <a:pt x="588" y="799"/>
                  </a:lnTo>
                  <a:lnTo>
                    <a:pt x="588" y="940"/>
                  </a:lnTo>
                  <a:lnTo>
                    <a:pt x="541" y="1080"/>
                  </a:lnTo>
                  <a:lnTo>
                    <a:pt x="470" y="1198"/>
                  </a:lnTo>
                  <a:lnTo>
                    <a:pt x="353" y="1339"/>
                  </a:lnTo>
                  <a:lnTo>
                    <a:pt x="212" y="1456"/>
                  </a:lnTo>
                  <a:lnTo>
                    <a:pt x="0" y="1550"/>
                  </a:lnTo>
                  <a:lnTo>
                    <a:pt x="0" y="1550"/>
                  </a:lnTo>
                  <a:lnTo>
                    <a:pt x="0" y="1550"/>
                  </a:lnTo>
                  <a:lnTo>
                    <a:pt x="1480" y="1949"/>
                  </a:lnTo>
                  <a:lnTo>
                    <a:pt x="2161" y="2114"/>
                  </a:lnTo>
                  <a:lnTo>
                    <a:pt x="2795" y="2255"/>
                  </a:lnTo>
                  <a:lnTo>
                    <a:pt x="2795" y="2255"/>
                  </a:lnTo>
                  <a:lnTo>
                    <a:pt x="2795" y="2255"/>
                  </a:lnTo>
                  <a:lnTo>
                    <a:pt x="2795" y="2255"/>
                  </a:lnTo>
                  <a:lnTo>
                    <a:pt x="2795" y="2255"/>
                  </a:lnTo>
                  <a:lnTo>
                    <a:pt x="3335" y="2372"/>
                  </a:lnTo>
                  <a:lnTo>
                    <a:pt x="3805" y="2443"/>
                  </a:lnTo>
                  <a:lnTo>
                    <a:pt x="4204" y="2490"/>
                  </a:lnTo>
                  <a:lnTo>
                    <a:pt x="4533" y="2513"/>
                  </a:lnTo>
                  <a:lnTo>
                    <a:pt x="4533" y="2513"/>
                  </a:lnTo>
                  <a:lnTo>
                    <a:pt x="4580" y="2513"/>
                  </a:lnTo>
                  <a:lnTo>
                    <a:pt x="4580" y="2513"/>
                  </a:lnTo>
                  <a:lnTo>
                    <a:pt x="4838" y="2513"/>
                  </a:lnTo>
                  <a:lnTo>
                    <a:pt x="5050" y="2466"/>
                  </a:lnTo>
                  <a:lnTo>
                    <a:pt x="5237" y="2396"/>
                  </a:lnTo>
                  <a:lnTo>
                    <a:pt x="5355" y="2302"/>
                  </a:lnTo>
                  <a:lnTo>
                    <a:pt x="5425" y="2208"/>
                  </a:lnTo>
                  <a:lnTo>
                    <a:pt x="5496" y="2090"/>
                  </a:lnTo>
                  <a:lnTo>
                    <a:pt x="5519" y="1973"/>
                  </a:lnTo>
                  <a:lnTo>
                    <a:pt x="5519" y="1832"/>
                  </a:lnTo>
                  <a:lnTo>
                    <a:pt x="5519" y="1832"/>
                  </a:lnTo>
                  <a:lnTo>
                    <a:pt x="5519" y="1597"/>
                  </a:lnTo>
                  <a:lnTo>
                    <a:pt x="5519" y="1597"/>
                  </a:lnTo>
                  <a:lnTo>
                    <a:pt x="5472" y="1480"/>
                  </a:lnTo>
                  <a:lnTo>
                    <a:pt x="5425" y="1362"/>
                  </a:lnTo>
                  <a:lnTo>
                    <a:pt x="5331" y="1245"/>
                  </a:lnTo>
                  <a:lnTo>
                    <a:pt x="5214" y="1127"/>
                  </a:lnTo>
                  <a:lnTo>
                    <a:pt x="5073" y="1010"/>
                  </a:lnTo>
                  <a:lnTo>
                    <a:pt x="4909" y="916"/>
                  </a:lnTo>
                  <a:lnTo>
                    <a:pt x="4744" y="822"/>
                  </a:lnTo>
                  <a:lnTo>
                    <a:pt x="4556" y="752"/>
                  </a:lnTo>
                  <a:lnTo>
                    <a:pt x="4556" y="752"/>
                  </a:lnTo>
                  <a:lnTo>
                    <a:pt x="4087" y="587"/>
                  </a:lnTo>
                  <a:lnTo>
                    <a:pt x="4087" y="587"/>
                  </a:lnTo>
                  <a:lnTo>
                    <a:pt x="4087" y="587"/>
                  </a:lnTo>
                  <a:lnTo>
                    <a:pt x="3805" y="611"/>
                  </a:lnTo>
                  <a:lnTo>
                    <a:pt x="3805" y="611"/>
                  </a:lnTo>
                  <a:lnTo>
                    <a:pt x="3641" y="611"/>
                  </a:lnTo>
                  <a:lnTo>
                    <a:pt x="3641" y="611"/>
                  </a:lnTo>
                  <a:lnTo>
                    <a:pt x="3359" y="611"/>
                  </a:lnTo>
                  <a:lnTo>
                    <a:pt x="3030" y="587"/>
                  </a:lnTo>
                  <a:lnTo>
                    <a:pt x="2231" y="446"/>
                  </a:lnTo>
                  <a:lnTo>
                    <a:pt x="1316" y="259"/>
                  </a:lnTo>
                  <a:lnTo>
                    <a:pt x="25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7"/>
            <p:cNvSpPr/>
            <p:nvPr/>
          </p:nvSpPr>
          <p:spPr>
            <a:xfrm>
              <a:off x="3144975" y="4873575"/>
              <a:ext cx="143275" cy="50500"/>
            </a:xfrm>
            <a:custGeom>
              <a:rect b="b" l="l" r="r" t="t"/>
              <a:pathLst>
                <a:path extrusionOk="0" h="2020" w="5731">
                  <a:moveTo>
                    <a:pt x="0" y="0"/>
                  </a:moveTo>
                  <a:lnTo>
                    <a:pt x="258" y="118"/>
                  </a:lnTo>
                  <a:lnTo>
                    <a:pt x="493" y="235"/>
                  </a:lnTo>
                  <a:lnTo>
                    <a:pt x="728" y="376"/>
                  </a:lnTo>
                  <a:lnTo>
                    <a:pt x="916" y="493"/>
                  </a:lnTo>
                  <a:lnTo>
                    <a:pt x="1080" y="611"/>
                  </a:lnTo>
                  <a:lnTo>
                    <a:pt x="1221" y="752"/>
                  </a:lnTo>
                  <a:lnTo>
                    <a:pt x="1315" y="869"/>
                  </a:lnTo>
                  <a:lnTo>
                    <a:pt x="1386" y="1010"/>
                  </a:lnTo>
                  <a:lnTo>
                    <a:pt x="1409" y="1080"/>
                  </a:lnTo>
                  <a:lnTo>
                    <a:pt x="1409" y="1151"/>
                  </a:lnTo>
                  <a:lnTo>
                    <a:pt x="1409" y="1221"/>
                  </a:lnTo>
                  <a:lnTo>
                    <a:pt x="1362" y="1292"/>
                  </a:lnTo>
                  <a:lnTo>
                    <a:pt x="1315" y="1362"/>
                  </a:lnTo>
                  <a:lnTo>
                    <a:pt x="1245" y="1409"/>
                  </a:lnTo>
                  <a:lnTo>
                    <a:pt x="2302" y="1668"/>
                  </a:lnTo>
                  <a:lnTo>
                    <a:pt x="3217" y="1855"/>
                  </a:lnTo>
                  <a:lnTo>
                    <a:pt x="4016" y="1996"/>
                  </a:lnTo>
                  <a:lnTo>
                    <a:pt x="4345" y="2020"/>
                  </a:lnTo>
                  <a:lnTo>
                    <a:pt x="4791" y="2020"/>
                  </a:lnTo>
                  <a:lnTo>
                    <a:pt x="5073" y="1996"/>
                  </a:lnTo>
                  <a:lnTo>
                    <a:pt x="5237" y="1949"/>
                  </a:lnTo>
                  <a:lnTo>
                    <a:pt x="5378" y="1879"/>
                  </a:lnTo>
                  <a:lnTo>
                    <a:pt x="5495" y="1808"/>
                  </a:lnTo>
                  <a:lnTo>
                    <a:pt x="5589" y="1715"/>
                  </a:lnTo>
                  <a:lnTo>
                    <a:pt x="5636" y="1621"/>
                  </a:lnTo>
                  <a:lnTo>
                    <a:pt x="5683" y="1503"/>
                  </a:lnTo>
                  <a:lnTo>
                    <a:pt x="5730" y="1409"/>
                  </a:lnTo>
                  <a:lnTo>
                    <a:pt x="5730" y="1268"/>
                  </a:lnTo>
                  <a:lnTo>
                    <a:pt x="5120" y="1198"/>
                  </a:lnTo>
                  <a:lnTo>
                    <a:pt x="4462" y="1080"/>
                  </a:lnTo>
                  <a:lnTo>
                    <a:pt x="3781" y="963"/>
                  </a:lnTo>
                  <a:lnTo>
                    <a:pt x="3077" y="799"/>
                  </a:lnTo>
                  <a:lnTo>
                    <a:pt x="1574" y="446"/>
                  </a:lnTo>
                  <a:lnTo>
                    <a:pt x="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7"/>
            <p:cNvSpPr/>
            <p:nvPr/>
          </p:nvSpPr>
          <p:spPr>
            <a:xfrm>
              <a:off x="3144975" y="4873575"/>
              <a:ext cx="143275" cy="50500"/>
            </a:xfrm>
            <a:custGeom>
              <a:rect b="b" l="l" r="r" t="t"/>
              <a:pathLst>
                <a:path extrusionOk="0" fill="none" h="2020" w="5731">
                  <a:moveTo>
                    <a:pt x="0" y="0"/>
                  </a:moveTo>
                  <a:lnTo>
                    <a:pt x="0" y="0"/>
                  </a:lnTo>
                  <a:lnTo>
                    <a:pt x="258" y="118"/>
                  </a:lnTo>
                  <a:lnTo>
                    <a:pt x="493" y="235"/>
                  </a:lnTo>
                  <a:lnTo>
                    <a:pt x="728" y="376"/>
                  </a:lnTo>
                  <a:lnTo>
                    <a:pt x="728" y="376"/>
                  </a:lnTo>
                  <a:lnTo>
                    <a:pt x="916" y="493"/>
                  </a:lnTo>
                  <a:lnTo>
                    <a:pt x="1080" y="611"/>
                  </a:lnTo>
                  <a:lnTo>
                    <a:pt x="1221" y="752"/>
                  </a:lnTo>
                  <a:lnTo>
                    <a:pt x="1315" y="869"/>
                  </a:lnTo>
                  <a:lnTo>
                    <a:pt x="1386" y="1010"/>
                  </a:lnTo>
                  <a:lnTo>
                    <a:pt x="1409" y="1080"/>
                  </a:lnTo>
                  <a:lnTo>
                    <a:pt x="1409" y="1151"/>
                  </a:lnTo>
                  <a:lnTo>
                    <a:pt x="1409" y="1221"/>
                  </a:lnTo>
                  <a:lnTo>
                    <a:pt x="1362" y="1292"/>
                  </a:lnTo>
                  <a:lnTo>
                    <a:pt x="1315" y="1362"/>
                  </a:lnTo>
                  <a:lnTo>
                    <a:pt x="1245" y="1409"/>
                  </a:lnTo>
                  <a:lnTo>
                    <a:pt x="1245" y="1409"/>
                  </a:lnTo>
                  <a:lnTo>
                    <a:pt x="1245" y="1409"/>
                  </a:lnTo>
                  <a:lnTo>
                    <a:pt x="1245" y="1409"/>
                  </a:lnTo>
                  <a:lnTo>
                    <a:pt x="2302" y="1668"/>
                  </a:lnTo>
                  <a:lnTo>
                    <a:pt x="3217" y="1855"/>
                  </a:lnTo>
                  <a:lnTo>
                    <a:pt x="4016" y="1996"/>
                  </a:lnTo>
                  <a:lnTo>
                    <a:pt x="4345" y="2020"/>
                  </a:lnTo>
                  <a:lnTo>
                    <a:pt x="4627" y="2020"/>
                  </a:lnTo>
                  <a:lnTo>
                    <a:pt x="4627" y="2020"/>
                  </a:lnTo>
                  <a:lnTo>
                    <a:pt x="4791" y="2020"/>
                  </a:lnTo>
                  <a:lnTo>
                    <a:pt x="4791" y="2020"/>
                  </a:lnTo>
                  <a:lnTo>
                    <a:pt x="5073" y="1996"/>
                  </a:lnTo>
                  <a:lnTo>
                    <a:pt x="5073" y="1996"/>
                  </a:lnTo>
                  <a:lnTo>
                    <a:pt x="5073" y="1996"/>
                  </a:lnTo>
                  <a:lnTo>
                    <a:pt x="5237" y="1949"/>
                  </a:lnTo>
                  <a:lnTo>
                    <a:pt x="5378" y="1879"/>
                  </a:lnTo>
                  <a:lnTo>
                    <a:pt x="5495" y="1808"/>
                  </a:lnTo>
                  <a:lnTo>
                    <a:pt x="5589" y="1715"/>
                  </a:lnTo>
                  <a:lnTo>
                    <a:pt x="5636" y="1621"/>
                  </a:lnTo>
                  <a:lnTo>
                    <a:pt x="5683" y="1503"/>
                  </a:lnTo>
                  <a:lnTo>
                    <a:pt x="5730" y="1409"/>
                  </a:lnTo>
                  <a:lnTo>
                    <a:pt x="5730" y="1268"/>
                  </a:lnTo>
                  <a:lnTo>
                    <a:pt x="5730" y="1268"/>
                  </a:lnTo>
                  <a:lnTo>
                    <a:pt x="5120" y="1198"/>
                  </a:lnTo>
                  <a:lnTo>
                    <a:pt x="4462" y="1080"/>
                  </a:lnTo>
                  <a:lnTo>
                    <a:pt x="3781" y="963"/>
                  </a:lnTo>
                  <a:lnTo>
                    <a:pt x="3077" y="799"/>
                  </a:lnTo>
                  <a:lnTo>
                    <a:pt x="1574" y="44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7"/>
            <p:cNvSpPr/>
            <p:nvPr/>
          </p:nvSpPr>
          <p:spPr>
            <a:xfrm>
              <a:off x="3144975" y="4800175"/>
              <a:ext cx="240150" cy="108050"/>
            </a:xfrm>
            <a:custGeom>
              <a:rect b="b" l="l" r="r" t="t"/>
              <a:pathLst>
                <a:path extrusionOk="0" h="4322" w="9606">
                  <a:moveTo>
                    <a:pt x="6270" y="1"/>
                  </a:moveTo>
                  <a:lnTo>
                    <a:pt x="6270" y="95"/>
                  </a:lnTo>
                  <a:lnTo>
                    <a:pt x="6247" y="306"/>
                  </a:lnTo>
                  <a:lnTo>
                    <a:pt x="6200" y="470"/>
                  </a:lnTo>
                  <a:lnTo>
                    <a:pt x="6153" y="635"/>
                  </a:lnTo>
                  <a:lnTo>
                    <a:pt x="6083" y="823"/>
                  </a:lnTo>
                  <a:lnTo>
                    <a:pt x="5989" y="1034"/>
                  </a:lnTo>
                  <a:lnTo>
                    <a:pt x="5871" y="1269"/>
                  </a:lnTo>
                  <a:lnTo>
                    <a:pt x="5707" y="1480"/>
                  </a:lnTo>
                  <a:lnTo>
                    <a:pt x="5495" y="1691"/>
                  </a:lnTo>
                  <a:lnTo>
                    <a:pt x="5261" y="1926"/>
                  </a:lnTo>
                  <a:lnTo>
                    <a:pt x="4955" y="2138"/>
                  </a:lnTo>
                  <a:lnTo>
                    <a:pt x="4627" y="2326"/>
                  </a:lnTo>
                  <a:lnTo>
                    <a:pt x="4227" y="2490"/>
                  </a:lnTo>
                  <a:lnTo>
                    <a:pt x="3758" y="2654"/>
                  </a:lnTo>
                  <a:lnTo>
                    <a:pt x="3217" y="2795"/>
                  </a:lnTo>
                  <a:lnTo>
                    <a:pt x="2607" y="2889"/>
                  </a:lnTo>
                  <a:lnTo>
                    <a:pt x="1902" y="2960"/>
                  </a:lnTo>
                  <a:lnTo>
                    <a:pt x="1127" y="2983"/>
                  </a:lnTo>
                  <a:lnTo>
                    <a:pt x="587" y="2960"/>
                  </a:lnTo>
                  <a:lnTo>
                    <a:pt x="0" y="2936"/>
                  </a:lnTo>
                  <a:lnTo>
                    <a:pt x="1574" y="3382"/>
                  </a:lnTo>
                  <a:lnTo>
                    <a:pt x="3077" y="3735"/>
                  </a:lnTo>
                  <a:lnTo>
                    <a:pt x="3781" y="3899"/>
                  </a:lnTo>
                  <a:lnTo>
                    <a:pt x="4462" y="4016"/>
                  </a:lnTo>
                  <a:lnTo>
                    <a:pt x="5120" y="4134"/>
                  </a:lnTo>
                  <a:lnTo>
                    <a:pt x="5730" y="4204"/>
                  </a:lnTo>
                  <a:lnTo>
                    <a:pt x="6529" y="4298"/>
                  </a:lnTo>
                  <a:lnTo>
                    <a:pt x="7210" y="4322"/>
                  </a:lnTo>
                  <a:lnTo>
                    <a:pt x="7703" y="4298"/>
                  </a:lnTo>
                  <a:lnTo>
                    <a:pt x="8126" y="4251"/>
                  </a:lnTo>
                  <a:lnTo>
                    <a:pt x="8337" y="4181"/>
                  </a:lnTo>
                  <a:lnTo>
                    <a:pt x="8548" y="4110"/>
                  </a:lnTo>
                  <a:lnTo>
                    <a:pt x="8713" y="4040"/>
                  </a:lnTo>
                  <a:lnTo>
                    <a:pt x="8877" y="3946"/>
                  </a:lnTo>
                  <a:lnTo>
                    <a:pt x="8995" y="3829"/>
                  </a:lnTo>
                  <a:lnTo>
                    <a:pt x="9112" y="3711"/>
                  </a:lnTo>
                  <a:lnTo>
                    <a:pt x="9206" y="3594"/>
                  </a:lnTo>
                  <a:lnTo>
                    <a:pt x="9300" y="3453"/>
                  </a:lnTo>
                  <a:lnTo>
                    <a:pt x="9370" y="3335"/>
                  </a:lnTo>
                  <a:lnTo>
                    <a:pt x="9417" y="3171"/>
                  </a:lnTo>
                  <a:lnTo>
                    <a:pt x="9511" y="2866"/>
                  </a:lnTo>
                  <a:lnTo>
                    <a:pt x="9558" y="2537"/>
                  </a:lnTo>
                  <a:lnTo>
                    <a:pt x="9605" y="2208"/>
                  </a:lnTo>
                  <a:lnTo>
                    <a:pt x="9605" y="2138"/>
                  </a:lnTo>
                  <a:lnTo>
                    <a:pt x="9582" y="1926"/>
                  </a:lnTo>
                  <a:lnTo>
                    <a:pt x="9535" y="1738"/>
                  </a:lnTo>
                  <a:lnTo>
                    <a:pt x="9441" y="1551"/>
                  </a:lnTo>
                  <a:lnTo>
                    <a:pt x="9323" y="1386"/>
                  </a:lnTo>
                  <a:lnTo>
                    <a:pt x="9182" y="1222"/>
                  </a:lnTo>
                  <a:lnTo>
                    <a:pt x="9018" y="1081"/>
                  </a:lnTo>
                  <a:lnTo>
                    <a:pt x="8830" y="963"/>
                  </a:lnTo>
                  <a:lnTo>
                    <a:pt x="8642" y="870"/>
                  </a:lnTo>
                  <a:lnTo>
                    <a:pt x="627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7"/>
            <p:cNvSpPr/>
            <p:nvPr/>
          </p:nvSpPr>
          <p:spPr>
            <a:xfrm>
              <a:off x="3144975" y="4800175"/>
              <a:ext cx="240150" cy="108050"/>
            </a:xfrm>
            <a:custGeom>
              <a:rect b="b" l="l" r="r" t="t"/>
              <a:pathLst>
                <a:path extrusionOk="0" fill="none" h="4322" w="9606">
                  <a:moveTo>
                    <a:pt x="6270" y="1"/>
                  </a:moveTo>
                  <a:lnTo>
                    <a:pt x="6270" y="1"/>
                  </a:lnTo>
                  <a:lnTo>
                    <a:pt x="6270" y="95"/>
                  </a:lnTo>
                  <a:lnTo>
                    <a:pt x="6247" y="306"/>
                  </a:lnTo>
                  <a:lnTo>
                    <a:pt x="6200" y="470"/>
                  </a:lnTo>
                  <a:lnTo>
                    <a:pt x="6153" y="635"/>
                  </a:lnTo>
                  <a:lnTo>
                    <a:pt x="6083" y="823"/>
                  </a:lnTo>
                  <a:lnTo>
                    <a:pt x="5989" y="1034"/>
                  </a:lnTo>
                  <a:lnTo>
                    <a:pt x="5871" y="1269"/>
                  </a:lnTo>
                  <a:lnTo>
                    <a:pt x="5707" y="1480"/>
                  </a:lnTo>
                  <a:lnTo>
                    <a:pt x="5495" y="1691"/>
                  </a:lnTo>
                  <a:lnTo>
                    <a:pt x="5261" y="1926"/>
                  </a:lnTo>
                  <a:lnTo>
                    <a:pt x="4955" y="2138"/>
                  </a:lnTo>
                  <a:lnTo>
                    <a:pt x="4627" y="2326"/>
                  </a:lnTo>
                  <a:lnTo>
                    <a:pt x="4227" y="2490"/>
                  </a:lnTo>
                  <a:lnTo>
                    <a:pt x="3758" y="2654"/>
                  </a:lnTo>
                  <a:lnTo>
                    <a:pt x="3758" y="2654"/>
                  </a:lnTo>
                  <a:lnTo>
                    <a:pt x="3217" y="2795"/>
                  </a:lnTo>
                  <a:lnTo>
                    <a:pt x="2607" y="2889"/>
                  </a:lnTo>
                  <a:lnTo>
                    <a:pt x="1902" y="2960"/>
                  </a:lnTo>
                  <a:lnTo>
                    <a:pt x="1127" y="2983"/>
                  </a:lnTo>
                  <a:lnTo>
                    <a:pt x="1127" y="2983"/>
                  </a:lnTo>
                  <a:lnTo>
                    <a:pt x="587" y="2960"/>
                  </a:lnTo>
                  <a:lnTo>
                    <a:pt x="0" y="2936"/>
                  </a:lnTo>
                  <a:lnTo>
                    <a:pt x="0" y="2936"/>
                  </a:lnTo>
                  <a:lnTo>
                    <a:pt x="0" y="2936"/>
                  </a:lnTo>
                  <a:lnTo>
                    <a:pt x="1574" y="3382"/>
                  </a:lnTo>
                  <a:lnTo>
                    <a:pt x="3077" y="3735"/>
                  </a:lnTo>
                  <a:lnTo>
                    <a:pt x="3781" y="3899"/>
                  </a:lnTo>
                  <a:lnTo>
                    <a:pt x="4462" y="4016"/>
                  </a:lnTo>
                  <a:lnTo>
                    <a:pt x="5120" y="4134"/>
                  </a:lnTo>
                  <a:lnTo>
                    <a:pt x="5730" y="4204"/>
                  </a:lnTo>
                  <a:lnTo>
                    <a:pt x="5730" y="4204"/>
                  </a:lnTo>
                  <a:lnTo>
                    <a:pt x="5730" y="4204"/>
                  </a:lnTo>
                  <a:lnTo>
                    <a:pt x="6529" y="4298"/>
                  </a:lnTo>
                  <a:lnTo>
                    <a:pt x="7210" y="4322"/>
                  </a:lnTo>
                  <a:lnTo>
                    <a:pt x="7210" y="4322"/>
                  </a:lnTo>
                  <a:lnTo>
                    <a:pt x="7703" y="4298"/>
                  </a:lnTo>
                  <a:lnTo>
                    <a:pt x="8126" y="4251"/>
                  </a:lnTo>
                  <a:lnTo>
                    <a:pt x="8126" y="4251"/>
                  </a:lnTo>
                  <a:lnTo>
                    <a:pt x="8337" y="4181"/>
                  </a:lnTo>
                  <a:lnTo>
                    <a:pt x="8548" y="4110"/>
                  </a:lnTo>
                  <a:lnTo>
                    <a:pt x="8713" y="4040"/>
                  </a:lnTo>
                  <a:lnTo>
                    <a:pt x="8877" y="3946"/>
                  </a:lnTo>
                  <a:lnTo>
                    <a:pt x="8995" y="3829"/>
                  </a:lnTo>
                  <a:lnTo>
                    <a:pt x="9112" y="3711"/>
                  </a:lnTo>
                  <a:lnTo>
                    <a:pt x="9206" y="3594"/>
                  </a:lnTo>
                  <a:lnTo>
                    <a:pt x="9300" y="3453"/>
                  </a:lnTo>
                  <a:lnTo>
                    <a:pt x="9370" y="3335"/>
                  </a:lnTo>
                  <a:lnTo>
                    <a:pt x="9417" y="3171"/>
                  </a:lnTo>
                  <a:lnTo>
                    <a:pt x="9511" y="2866"/>
                  </a:lnTo>
                  <a:lnTo>
                    <a:pt x="9558" y="2537"/>
                  </a:lnTo>
                  <a:lnTo>
                    <a:pt x="9605" y="2208"/>
                  </a:lnTo>
                  <a:lnTo>
                    <a:pt x="9605" y="2208"/>
                  </a:lnTo>
                  <a:lnTo>
                    <a:pt x="9605" y="2138"/>
                  </a:lnTo>
                  <a:lnTo>
                    <a:pt x="9605" y="2138"/>
                  </a:lnTo>
                  <a:lnTo>
                    <a:pt x="9582" y="1926"/>
                  </a:lnTo>
                  <a:lnTo>
                    <a:pt x="9535" y="1738"/>
                  </a:lnTo>
                  <a:lnTo>
                    <a:pt x="9441" y="1551"/>
                  </a:lnTo>
                  <a:lnTo>
                    <a:pt x="9323" y="1386"/>
                  </a:lnTo>
                  <a:lnTo>
                    <a:pt x="9182" y="1222"/>
                  </a:lnTo>
                  <a:lnTo>
                    <a:pt x="9018" y="1081"/>
                  </a:lnTo>
                  <a:lnTo>
                    <a:pt x="8830" y="963"/>
                  </a:lnTo>
                  <a:lnTo>
                    <a:pt x="8642" y="870"/>
                  </a:lnTo>
                  <a:lnTo>
                    <a:pt x="62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7"/>
            <p:cNvSpPr/>
            <p:nvPr/>
          </p:nvSpPr>
          <p:spPr>
            <a:xfrm>
              <a:off x="2660600" y="4839525"/>
              <a:ext cx="169700" cy="218425"/>
            </a:xfrm>
            <a:custGeom>
              <a:rect b="b" l="l" r="r" t="t"/>
              <a:pathLst>
                <a:path extrusionOk="0" h="8737" w="6788">
                  <a:moveTo>
                    <a:pt x="6013" y="0"/>
                  </a:moveTo>
                  <a:lnTo>
                    <a:pt x="5825" y="24"/>
                  </a:lnTo>
                  <a:lnTo>
                    <a:pt x="5637" y="71"/>
                  </a:lnTo>
                  <a:lnTo>
                    <a:pt x="5402" y="141"/>
                  </a:lnTo>
                  <a:lnTo>
                    <a:pt x="5191" y="235"/>
                  </a:lnTo>
                  <a:lnTo>
                    <a:pt x="4932" y="376"/>
                  </a:lnTo>
                  <a:lnTo>
                    <a:pt x="4697" y="540"/>
                  </a:lnTo>
                  <a:lnTo>
                    <a:pt x="4416" y="705"/>
                  </a:lnTo>
                  <a:lnTo>
                    <a:pt x="4157" y="916"/>
                  </a:lnTo>
                  <a:lnTo>
                    <a:pt x="3899" y="1151"/>
                  </a:lnTo>
                  <a:lnTo>
                    <a:pt x="3617" y="1409"/>
                  </a:lnTo>
                  <a:lnTo>
                    <a:pt x="3054" y="1973"/>
                  </a:lnTo>
                  <a:lnTo>
                    <a:pt x="2490" y="2630"/>
                  </a:lnTo>
                  <a:lnTo>
                    <a:pt x="1950" y="3335"/>
                  </a:lnTo>
                  <a:lnTo>
                    <a:pt x="1645" y="3781"/>
                  </a:lnTo>
                  <a:lnTo>
                    <a:pt x="1363" y="4227"/>
                  </a:lnTo>
                  <a:lnTo>
                    <a:pt x="1104" y="4650"/>
                  </a:lnTo>
                  <a:lnTo>
                    <a:pt x="870" y="5073"/>
                  </a:lnTo>
                  <a:lnTo>
                    <a:pt x="658" y="5495"/>
                  </a:lnTo>
                  <a:lnTo>
                    <a:pt x="470" y="5895"/>
                  </a:lnTo>
                  <a:lnTo>
                    <a:pt x="329" y="6270"/>
                  </a:lnTo>
                  <a:lnTo>
                    <a:pt x="212" y="6646"/>
                  </a:lnTo>
                  <a:lnTo>
                    <a:pt x="118" y="6998"/>
                  </a:lnTo>
                  <a:lnTo>
                    <a:pt x="48" y="7327"/>
                  </a:lnTo>
                  <a:lnTo>
                    <a:pt x="1" y="7609"/>
                  </a:lnTo>
                  <a:lnTo>
                    <a:pt x="1" y="7891"/>
                  </a:lnTo>
                  <a:lnTo>
                    <a:pt x="48" y="8126"/>
                  </a:lnTo>
                  <a:lnTo>
                    <a:pt x="95" y="8337"/>
                  </a:lnTo>
                  <a:lnTo>
                    <a:pt x="212" y="8501"/>
                  </a:lnTo>
                  <a:lnTo>
                    <a:pt x="329" y="8619"/>
                  </a:lnTo>
                  <a:lnTo>
                    <a:pt x="423" y="8666"/>
                  </a:lnTo>
                  <a:lnTo>
                    <a:pt x="541" y="8713"/>
                  </a:lnTo>
                  <a:lnTo>
                    <a:pt x="658" y="8736"/>
                  </a:lnTo>
                  <a:lnTo>
                    <a:pt x="964" y="8736"/>
                  </a:lnTo>
                  <a:lnTo>
                    <a:pt x="1151" y="8689"/>
                  </a:lnTo>
                  <a:lnTo>
                    <a:pt x="1386" y="8619"/>
                  </a:lnTo>
                  <a:lnTo>
                    <a:pt x="1621" y="8501"/>
                  </a:lnTo>
                  <a:lnTo>
                    <a:pt x="1856" y="8384"/>
                  </a:lnTo>
                  <a:lnTo>
                    <a:pt x="2114" y="8220"/>
                  </a:lnTo>
                  <a:lnTo>
                    <a:pt x="2373" y="8032"/>
                  </a:lnTo>
                  <a:lnTo>
                    <a:pt x="2631" y="7820"/>
                  </a:lnTo>
                  <a:lnTo>
                    <a:pt x="2913" y="7585"/>
                  </a:lnTo>
                  <a:lnTo>
                    <a:pt x="3171" y="7351"/>
                  </a:lnTo>
                  <a:lnTo>
                    <a:pt x="3735" y="6764"/>
                  </a:lnTo>
                  <a:lnTo>
                    <a:pt x="4298" y="6129"/>
                  </a:lnTo>
                  <a:lnTo>
                    <a:pt x="4862" y="5401"/>
                  </a:lnTo>
                  <a:lnTo>
                    <a:pt x="5167" y="4979"/>
                  </a:lnTo>
                  <a:lnTo>
                    <a:pt x="5449" y="4533"/>
                  </a:lnTo>
                  <a:lnTo>
                    <a:pt x="5707" y="4110"/>
                  </a:lnTo>
                  <a:lnTo>
                    <a:pt x="5919" y="3687"/>
                  </a:lnTo>
                  <a:lnTo>
                    <a:pt x="6130" y="3264"/>
                  </a:lnTo>
                  <a:lnTo>
                    <a:pt x="6318" y="2865"/>
                  </a:lnTo>
                  <a:lnTo>
                    <a:pt x="6459" y="2466"/>
                  </a:lnTo>
                  <a:lnTo>
                    <a:pt x="6600" y="2114"/>
                  </a:lnTo>
                  <a:lnTo>
                    <a:pt x="6694" y="1761"/>
                  </a:lnTo>
                  <a:lnTo>
                    <a:pt x="6741" y="1433"/>
                  </a:lnTo>
                  <a:lnTo>
                    <a:pt x="6788" y="1127"/>
                  </a:lnTo>
                  <a:lnTo>
                    <a:pt x="6788" y="869"/>
                  </a:lnTo>
                  <a:lnTo>
                    <a:pt x="6741" y="634"/>
                  </a:lnTo>
                  <a:lnTo>
                    <a:pt x="6694" y="423"/>
                  </a:lnTo>
                  <a:lnTo>
                    <a:pt x="6600" y="258"/>
                  </a:lnTo>
                  <a:lnTo>
                    <a:pt x="6459" y="141"/>
                  </a:lnTo>
                  <a:lnTo>
                    <a:pt x="6365" y="71"/>
                  </a:lnTo>
                  <a:lnTo>
                    <a:pt x="6247" y="24"/>
                  </a:lnTo>
                  <a:lnTo>
                    <a:pt x="6154"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7"/>
            <p:cNvSpPr/>
            <p:nvPr/>
          </p:nvSpPr>
          <p:spPr>
            <a:xfrm>
              <a:off x="2660600" y="4839525"/>
              <a:ext cx="169700" cy="218425"/>
            </a:xfrm>
            <a:custGeom>
              <a:rect b="b" l="l" r="r" t="t"/>
              <a:pathLst>
                <a:path extrusionOk="0" fill="none" h="8737" w="6788">
                  <a:moveTo>
                    <a:pt x="6013" y="0"/>
                  </a:moveTo>
                  <a:lnTo>
                    <a:pt x="6013" y="0"/>
                  </a:lnTo>
                  <a:lnTo>
                    <a:pt x="5825" y="24"/>
                  </a:lnTo>
                  <a:lnTo>
                    <a:pt x="5637" y="71"/>
                  </a:lnTo>
                  <a:lnTo>
                    <a:pt x="5402" y="141"/>
                  </a:lnTo>
                  <a:lnTo>
                    <a:pt x="5191" y="235"/>
                  </a:lnTo>
                  <a:lnTo>
                    <a:pt x="4932" y="376"/>
                  </a:lnTo>
                  <a:lnTo>
                    <a:pt x="4697" y="540"/>
                  </a:lnTo>
                  <a:lnTo>
                    <a:pt x="4416" y="705"/>
                  </a:lnTo>
                  <a:lnTo>
                    <a:pt x="4157" y="916"/>
                  </a:lnTo>
                  <a:lnTo>
                    <a:pt x="3899" y="1151"/>
                  </a:lnTo>
                  <a:lnTo>
                    <a:pt x="3617" y="1409"/>
                  </a:lnTo>
                  <a:lnTo>
                    <a:pt x="3054" y="1973"/>
                  </a:lnTo>
                  <a:lnTo>
                    <a:pt x="2490" y="2630"/>
                  </a:lnTo>
                  <a:lnTo>
                    <a:pt x="1950" y="3335"/>
                  </a:lnTo>
                  <a:lnTo>
                    <a:pt x="1950" y="3335"/>
                  </a:lnTo>
                  <a:lnTo>
                    <a:pt x="1645" y="3781"/>
                  </a:lnTo>
                  <a:lnTo>
                    <a:pt x="1363" y="4227"/>
                  </a:lnTo>
                  <a:lnTo>
                    <a:pt x="1104" y="4650"/>
                  </a:lnTo>
                  <a:lnTo>
                    <a:pt x="870" y="5073"/>
                  </a:lnTo>
                  <a:lnTo>
                    <a:pt x="658" y="5495"/>
                  </a:lnTo>
                  <a:lnTo>
                    <a:pt x="470" y="5895"/>
                  </a:lnTo>
                  <a:lnTo>
                    <a:pt x="329" y="6270"/>
                  </a:lnTo>
                  <a:lnTo>
                    <a:pt x="212" y="6646"/>
                  </a:lnTo>
                  <a:lnTo>
                    <a:pt x="118" y="6998"/>
                  </a:lnTo>
                  <a:lnTo>
                    <a:pt x="48" y="7327"/>
                  </a:lnTo>
                  <a:lnTo>
                    <a:pt x="1" y="7609"/>
                  </a:lnTo>
                  <a:lnTo>
                    <a:pt x="1" y="7891"/>
                  </a:lnTo>
                  <a:lnTo>
                    <a:pt x="48" y="8126"/>
                  </a:lnTo>
                  <a:lnTo>
                    <a:pt x="95" y="8337"/>
                  </a:lnTo>
                  <a:lnTo>
                    <a:pt x="212" y="8501"/>
                  </a:lnTo>
                  <a:lnTo>
                    <a:pt x="329" y="8619"/>
                  </a:lnTo>
                  <a:lnTo>
                    <a:pt x="329" y="8619"/>
                  </a:lnTo>
                  <a:lnTo>
                    <a:pt x="423" y="8666"/>
                  </a:lnTo>
                  <a:lnTo>
                    <a:pt x="541" y="8713"/>
                  </a:lnTo>
                  <a:lnTo>
                    <a:pt x="658" y="8736"/>
                  </a:lnTo>
                  <a:lnTo>
                    <a:pt x="776" y="8736"/>
                  </a:lnTo>
                  <a:lnTo>
                    <a:pt x="776" y="8736"/>
                  </a:lnTo>
                  <a:lnTo>
                    <a:pt x="964" y="8736"/>
                  </a:lnTo>
                  <a:lnTo>
                    <a:pt x="1151" y="8689"/>
                  </a:lnTo>
                  <a:lnTo>
                    <a:pt x="1386" y="8619"/>
                  </a:lnTo>
                  <a:lnTo>
                    <a:pt x="1621" y="8501"/>
                  </a:lnTo>
                  <a:lnTo>
                    <a:pt x="1856" y="8384"/>
                  </a:lnTo>
                  <a:lnTo>
                    <a:pt x="2114" y="8220"/>
                  </a:lnTo>
                  <a:lnTo>
                    <a:pt x="2373" y="8032"/>
                  </a:lnTo>
                  <a:lnTo>
                    <a:pt x="2631" y="7820"/>
                  </a:lnTo>
                  <a:lnTo>
                    <a:pt x="2913" y="7585"/>
                  </a:lnTo>
                  <a:lnTo>
                    <a:pt x="3171" y="7351"/>
                  </a:lnTo>
                  <a:lnTo>
                    <a:pt x="3735" y="6764"/>
                  </a:lnTo>
                  <a:lnTo>
                    <a:pt x="4298" y="6129"/>
                  </a:lnTo>
                  <a:lnTo>
                    <a:pt x="4862" y="5401"/>
                  </a:lnTo>
                  <a:lnTo>
                    <a:pt x="4862" y="5401"/>
                  </a:lnTo>
                  <a:lnTo>
                    <a:pt x="5167" y="4979"/>
                  </a:lnTo>
                  <a:lnTo>
                    <a:pt x="5449" y="4533"/>
                  </a:lnTo>
                  <a:lnTo>
                    <a:pt x="5707" y="4110"/>
                  </a:lnTo>
                  <a:lnTo>
                    <a:pt x="5919" y="3687"/>
                  </a:lnTo>
                  <a:lnTo>
                    <a:pt x="6130" y="3264"/>
                  </a:lnTo>
                  <a:lnTo>
                    <a:pt x="6318" y="2865"/>
                  </a:lnTo>
                  <a:lnTo>
                    <a:pt x="6459" y="2466"/>
                  </a:lnTo>
                  <a:lnTo>
                    <a:pt x="6600" y="2114"/>
                  </a:lnTo>
                  <a:lnTo>
                    <a:pt x="6694" y="1761"/>
                  </a:lnTo>
                  <a:lnTo>
                    <a:pt x="6741" y="1433"/>
                  </a:lnTo>
                  <a:lnTo>
                    <a:pt x="6788" y="1127"/>
                  </a:lnTo>
                  <a:lnTo>
                    <a:pt x="6788" y="869"/>
                  </a:lnTo>
                  <a:lnTo>
                    <a:pt x="6741" y="634"/>
                  </a:lnTo>
                  <a:lnTo>
                    <a:pt x="6694" y="423"/>
                  </a:lnTo>
                  <a:lnTo>
                    <a:pt x="6600" y="258"/>
                  </a:lnTo>
                  <a:lnTo>
                    <a:pt x="6459" y="141"/>
                  </a:lnTo>
                  <a:lnTo>
                    <a:pt x="6459" y="141"/>
                  </a:lnTo>
                  <a:lnTo>
                    <a:pt x="6365" y="71"/>
                  </a:lnTo>
                  <a:lnTo>
                    <a:pt x="6247" y="24"/>
                  </a:lnTo>
                  <a:lnTo>
                    <a:pt x="6154" y="0"/>
                  </a:lnTo>
                  <a:lnTo>
                    <a:pt x="60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7"/>
            <p:cNvSpPr/>
            <p:nvPr/>
          </p:nvSpPr>
          <p:spPr>
            <a:xfrm>
              <a:off x="2512650" y="5569300"/>
              <a:ext cx="691650" cy="111550"/>
            </a:xfrm>
            <a:custGeom>
              <a:rect b="b" l="l" r="r" t="t"/>
              <a:pathLst>
                <a:path extrusionOk="0" h="4462" w="27666">
                  <a:moveTo>
                    <a:pt x="729" y="0"/>
                  </a:moveTo>
                  <a:lnTo>
                    <a:pt x="48" y="4110"/>
                  </a:lnTo>
                  <a:lnTo>
                    <a:pt x="1" y="4462"/>
                  </a:lnTo>
                  <a:lnTo>
                    <a:pt x="27665" y="4462"/>
                  </a:lnTo>
                  <a:lnTo>
                    <a:pt x="27618" y="4110"/>
                  </a:lnTo>
                  <a:lnTo>
                    <a:pt x="27007" y="0"/>
                  </a:lnTo>
                  <a:lnTo>
                    <a:pt x="24542" y="188"/>
                  </a:lnTo>
                  <a:lnTo>
                    <a:pt x="22052" y="329"/>
                  </a:lnTo>
                  <a:lnTo>
                    <a:pt x="19258" y="446"/>
                  </a:lnTo>
                  <a:lnTo>
                    <a:pt x="16463" y="493"/>
                  </a:lnTo>
                  <a:lnTo>
                    <a:pt x="13621" y="517"/>
                  </a:lnTo>
                  <a:lnTo>
                    <a:pt x="10780" y="470"/>
                  </a:lnTo>
                  <a:lnTo>
                    <a:pt x="9582" y="446"/>
                  </a:lnTo>
                  <a:lnTo>
                    <a:pt x="8291" y="399"/>
                  </a:lnTo>
                  <a:lnTo>
                    <a:pt x="6647" y="352"/>
                  </a:lnTo>
                  <a:lnTo>
                    <a:pt x="5003" y="258"/>
                  </a:lnTo>
                  <a:lnTo>
                    <a:pt x="2889" y="141"/>
                  </a:lnTo>
                  <a:lnTo>
                    <a:pt x="7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7"/>
            <p:cNvSpPr/>
            <p:nvPr/>
          </p:nvSpPr>
          <p:spPr>
            <a:xfrm>
              <a:off x="2512650" y="5569300"/>
              <a:ext cx="691650" cy="111550"/>
            </a:xfrm>
            <a:custGeom>
              <a:rect b="b" l="l" r="r" t="t"/>
              <a:pathLst>
                <a:path extrusionOk="0" fill="none" h="4462" w="27666">
                  <a:moveTo>
                    <a:pt x="27665" y="4462"/>
                  </a:moveTo>
                  <a:lnTo>
                    <a:pt x="1" y="4462"/>
                  </a:lnTo>
                  <a:lnTo>
                    <a:pt x="48" y="4110"/>
                  </a:lnTo>
                  <a:lnTo>
                    <a:pt x="729" y="0"/>
                  </a:lnTo>
                  <a:lnTo>
                    <a:pt x="729" y="0"/>
                  </a:lnTo>
                  <a:lnTo>
                    <a:pt x="2889" y="141"/>
                  </a:lnTo>
                  <a:lnTo>
                    <a:pt x="5003" y="258"/>
                  </a:lnTo>
                  <a:lnTo>
                    <a:pt x="5003" y="258"/>
                  </a:lnTo>
                  <a:lnTo>
                    <a:pt x="6647" y="352"/>
                  </a:lnTo>
                  <a:lnTo>
                    <a:pt x="8291" y="399"/>
                  </a:lnTo>
                  <a:lnTo>
                    <a:pt x="8291" y="399"/>
                  </a:lnTo>
                  <a:lnTo>
                    <a:pt x="9582" y="446"/>
                  </a:lnTo>
                  <a:lnTo>
                    <a:pt x="9582" y="446"/>
                  </a:lnTo>
                  <a:lnTo>
                    <a:pt x="10780" y="470"/>
                  </a:lnTo>
                  <a:lnTo>
                    <a:pt x="10780" y="470"/>
                  </a:lnTo>
                  <a:lnTo>
                    <a:pt x="13621" y="517"/>
                  </a:lnTo>
                  <a:lnTo>
                    <a:pt x="16463" y="493"/>
                  </a:lnTo>
                  <a:lnTo>
                    <a:pt x="19258" y="446"/>
                  </a:lnTo>
                  <a:lnTo>
                    <a:pt x="22052" y="329"/>
                  </a:lnTo>
                  <a:lnTo>
                    <a:pt x="22052" y="329"/>
                  </a:lnTo>
                  <a:lnTo>
                    <a:pt x="24542" y="188"/>
                  </a:lnTo>
                  <a:lnTo>
                    <a:pt x="27007" y="0"/>
                  </a:lnTo>
                  <a:lnTo>
                    <a:pt x="27618" y="4110"/>
                  </a:lnTo>
                  <a:lnTo>
                    <a:pt x="27665" y="44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7"/>
            <p:cNvSpPr/>
            <p:nvPr/>
          </p:nvSpPr>
          <p:spPr>
            <a:xfrm>
              <a:off x="2629475" y="5575750"/>
              <a:ext cx="90450" cy="103350"/>
            </a:xfrm>
            <a:custGeom>
              <a:rect b="b" l="l" r="r" t="t"/>
              <a:pathLst>
                <a:path extrusionOk="0" h="4134" w="3618">
                  <a:moveTo>
                    <a:pt x="330" y="0"/>
                  </a:moveTo>
                  <a:lnTo>
                    <a:pt x="1" y="4040"/>
                  </a:lnTo>
                  <a:lnTo>
                    <a:pt x="142" y="4063"/>
                  </a:lnTo>
                  <a:lnTo>
                    <a:pt x="1434" y="4087"/>
                  </a:lnTo>
                  <a:lnTo>
                    <a:pt x="2631" y="4134"/>
                  </a:lnTo>
                  <a:lnTo>
                    <a:pt x="3218" y="4134"/>
                  </a:lnTo>
                  <a:lnTo>
                    <a:pt x="3618" y="141"/>
                  </a:lnTo>
                  <a:lnTo>
                    <a:pt x="1974" y="94"/>
                  </a:lnTo>
                  <a:lnTo>
                    <a:pt x="330"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7"/>
            <p:cNvSpPr/>
            <p:nvPr/>
          </p:nvSpPr>
          <p:spPr>
            <a:xfrm>
              <a:off x="2629475" y="5575750"/>
              <a:ext cx="90450" cy="103350"/>
            </a:xfrm>
            <a:custGeom>
              <a:rect b="b" l="l" r="r" t="t"/>
              <a:pathLst>
                <a:path extrusionOk="0" fill="none" h="4134" w="3618">
                  <a:moveTo>
                    <a:pt x="330" y="0"/>
                  </a:moveTo>
                  <a:lnTo>
                    <a:pt x="1" y="4040"/>
                  </a:lnTo>
                  <a:lnTo>
                    <a:pt x="1" y="4040"/>
                  </a:lnTo>
                  <a:lnTo>
                    <a:pt x="142" y="4063"/>
                  </a:lnTo>
                  <a:lnTo>
                    <a:pt x="142" y="4063"/>
                  </a:lnTo>
                  <a:lnTo>
                    <a:pt x="142" y="4063"/>
                  </a:lnTo>
                  <a:lnTo>
                    <a:pt x="142" y="4063"/>
                  </a:lnTo>
                  <a:lnTo>
                    <a:pt x="1434" y="4087"/>
                  </a:lnTo>
                  <a:lnTo>
                    <a:pt x="1434" y="4087"/>
                  </a:lnTo>
                  <a:lnTo>
                    <a:pt x="1434" y="4087"/>
                  </a:lnTo>
                  <a:lnTo>
                    <a:pt x="2631" y="4134"/>
                  </a:lnTo>
                  <a:lnTo>
                    <a:pt x="2631" y="4134"/>
                  </a:lnTo>
                  <a:lnTo>
                    <a:pt x="2631" y="4134"/>
                  </a:lnTo>
                  <a:lnTo>
                    <a:pt x="2631" y="4134"/>
                  </a:lnTo>
                  <a:lnTo>
                    <a:pt x="3218" y="4134"/>
                  </a:lnTo>
                  <a:lnTo>
                    <a:pt x="3618" y="141"/>
                  </a:lnTo>
                  <a:lnTo>
                    <a:pt x="3618" y="141"/>
                  </a:lnTo>
                  <a:lnTo>
                    <a:pt x="1974" y="94"/>
                  </a:lnTo>
                  <a:lnTo>
                    <a:pt x="330" y="0"/>
                  </a:lnTo>
                  <a:lnTo>
                    <a:pt x="3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7"/>
            <p:cNvSpPr/>
            <p:nvPr/>
          </p:nvSpPr>
          <p:spPr>
            <a:xfrm>
              <a:off x="2743975" y="5580450"/>
              <a:ext cx="38175" cy="99825"/>
            </a:xfrm>
            <a:custGeom>
              <a:rect b="b" l="l" r="r" t="t"/>
              <a:pathLst>
                <a:path extrusionOk="0" h="3993" w="1527">
                  <a:moveTo>
                    <a:pt x="329" y="0"/>
                  </a:moveTo>
                  <a:lnTo>
                    <a:pt x="0" y="3993"/>
                  </a:lnTo>
                  <a:lnTo>
                    <a:pt x="1151" y="3993"/>
                  </a:lnTo>
                  <a:lnTo>
                    <a:pt x="1527" y="24"/>
                  </a:lnTo>
                  <a:lnTo>
                    <a:pt x="329"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7"/>
            <p:cNvSpPr/>
            <p:nvPr/>
          </p:nvSpPr>
          <p:spPr>
            <a:xfrm>
              <a:off x="2406975" y="5666750"/>
              <a:ext cx="902400" cy="111575"/>
            </a:xfrm>
            <a:custGeom>
              <a:rect b="b" l="l" r="r" t="t"/>
              <a:pathLst>
                <a:path extrusionOk="0" h="4463" w="36096">
                  <a:moveTo>
                    <a:pt x="705" y="0"/>
                  </a:moveTo>
                  <a:lnTo>
                    <a:pt x="0" y="4462"/>
                  </a:lnTo>
                  <a:lnTo>
                    <a:pt x="36096" y="4462"/>
                  </a:lnTo>
                  <a:lnTo>
                    <a:pt x="35485" y="0"/>
                  </a:lnTo>
                  <a:lnTo>
                    <a:pt x="33677" y="94"/>
                  </a:lnTo>
                  <a:lnTo>
                    <a:pt x="31845" y="212"/>
                  </a:lnTo>
                  <a:lnTo>
                    <a:pt x="29356" y="329"/>
                  </a:lnTo>
                  <a:lnTo>
                    <a:pt x="26843" y="423"/>
                  </a:lnTo>
                  <a:lnTo>
                    <a:pt x="24659" y="494"/>
                  </a:lnTo>
                  <a:lnTo>
                    <a:pt x="22475" y="541"/>
                  </a:lnTo>
                  <a:lnTo>
                    <a:pt x="20314" y="564"/>
                  </a:lnTo>
                  <a:lnTo>
                    <a:pt x="14819" y="564"/>
                  </a:lnTo>
                  <a:lnTo>
                    <a:pt x="11531" y="494"/>
                  </a:lnTo>
                  <a:lnTo>
                    <a:pt x="10334" y="447"/>
                  </a:lnTo>
                  <a:lnTo>
                    <a:pt x="9042" y="423"/>
                  </a:lnTo>
                  <a:lnTo>
                    <a:pt x="5754" y="282"/>
                  </a:lnTo>
                  <a:lnTo>
                    <a:pt x="4275" y="212"/>
                  </a:lnTo>
                  <a:lnTo>
                    <a:pt x="2490" y="94"/>
                  </a:lnTo>
                  <a:lnTo>
                    <a:pt x="7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2406975" y="5666750"/>
              <a:ext cx="902400" cy="111575"/>
            </a:xfrm>
            <a:custGeom>
              <a:rect b="b" l="l" r="r" t="t"/>
              <a:pathLst>
                <a:path extrusionOk="0" fill="none" h="4463" w="36096">
                  <a:moveTo>
                    <a:pt x="36096" y="4462"/>
                  </a:moveTo>
                  <a:lnTo>
                    <a:pt x="0" y="4462"/>
                  </a:lnTo>
                  <a:lnTo>
                    <a:pt x="705" y="0"/>
                  </a:lnTo>
                  <a:lnTo>
                    <a:pt x="705" y="0"/>
                  </a:lnTo>
                  <a:lnTo>
                    <a:pt x="2490" y="94"/>
                  </a:lnTo>
                  <a:lnTo>
                    <a:pt x="4275" y="212"/>
                  </a:lnTo>
                  <a:lnTo>
                    <a:pt x="4275" y="212"/>
                  </a:lnTo>
                  <a:lnTo>
                    <a:pt x="5754" y="282"/>
                  </a:lnTo>
                  <a:lnTo>
                    <a:pt x="5754" y="282"/>
                  </a:lnTo>
                  <a:lnTo>
                    <a:pt x="9042" y="423"/>
                  </a:lnTo>
                  <a:lnTo>
                    <a:pt x="9042" y="423"/>
                  </a:lnTo>
                  <a:lnTo>
                    <a:pt x="10334" y="447"/>
                  </a:lnTo>
                  <a:lnTo>
                    <a:pt x="10334" y="447"/>
                  </a:lnTo>
                  <a:lnTo>
                    <a:pt x="11531" y="494"/>
                  </a:lnTo>
                  <a:lnTo>
                    <a:pt x="11531" y="494"/>
                  </a:lnTo>
                  <a:lnTo>
                    <a:pt x="14819" y="564"/>
                  </a:lnTo>
                  <a:lnTo>
                    <a:pt x="18130" y="564"/>
                  </a:lnTo>
                  <a:lnTo>
                    <a:pt x="18130" y="564"/>
                  </a:lnTo>
                  <a:lnTo>
                    <a:pt x="20314" y="564"/>
                  </a:lnTo>
                  <a:lnTo>
                    <a:pt x="22475" y="541"/>
                  </a:lnTo>
                  <a:lnTo>
                    <a:pt x="24659" y="494"/>
                  </a:lnTo>
                  <a:lnTo>
                    <a:pt x="26843" y="423"/>
                  </a:lnTo>
                  <a:lnTo>
                    <a:pt x="26843" y="423"/>
                  </a:lnTo>
                  <a:lnTo>
                    <a:pt x="29356" y="329"/>
                  </a:lnTo>
                  <a:lnTo>
                    <a:pt x="31845" y="212"/>
                  </a:lnTo>
                  <a:lnTo>
                    <a:pt x="31845" y="212"/>
                  </a:lnTo>
                  <a:lnTo>
                    <a:pt x="33677" y="94"/>
                  </a:lnTo>
                  <a:lnTo>
                    <a:pt x="35485" y="0"/>
                  </a:lnTo>
                  <a:lnTo>
                    <a:pt x="36096" y="44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7"/>
            <p:cNvSpPr/>
            <p:nvPr/>
          </p:nvSpPr>
          <p:spPr>
            <a:xfrm>
              <a:off x="2541425" y="5673800"/>
              <a:ext cx="91600" cy="104525"/>
            </a:xfrm>
            <a:custGeom>
              <a:rect b="b" l="l" r="r" t="t"/>
              <a:pathLst>
                <a:path extrusionOk="0" h="4181" w="3664">
                  <a:moveTo>
                    <a:pt x="376" y="0"/>
                  </a:moveTo>
                  <a:lnTo>
                    <a:pt x="0" y="4180"/>
                  </a:lnTo>
                  <a:lnTo>
                    <a:pt x="3265" y="4180"/>
                  </a:lnTo>
                  <a:lnTo>
                    <a:pt x="3664" y="141"/>
                  </a:lnTo>
                  <a:lnTo>
                    <a:pt x="3523" y="118"/>
                  </a:lnTo>
                  <a:lnTo>
                    <a:pt x="376"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7"/>
            <p:cNvSpPr/>
            <p:nvPr/>
          </p:nvSpPr>
          <p:spPr>
            <a:xfrm>
              <a:off x="2541425" y="5673800"/>
              <a:ext cx="91600" cy="104525"/>
            </a:xfrm>
            <a:custGeom>
              <a:rect b="b" l="l" r="r" t="t"/>
              <a:pathLst>
                <a:path extrusionOk="0" fill="none" h="4181" w="3664">
                  <a:moveTo>
                    <a:pt x="376" y="0"/>
                  </a:moveTo>
                  <a:lnTo>
                    <a:pt x="0" y="4180"/>
                  </a:lnTo>
                  <a:lnTo>
                    <a:pt x="3265" y="4180"/>
                  </a:lnTo>
                  <a:lnTo>
                    <a:pt x="3664" y="141"/>
                  </a:lnTo>
                  <a:lnTo>
                    <a:pt x="3664" y="141"/>
                  </a:lnTo>
                  <a:lnTo>
                    <a:pt x="3523" y="118"/>
                  </a:lnTo>
                  <a:lnTo>
                    <a:pt x="3523" y="118"/>
                  </a:lnTo>
                  <a:lnTo>
                    <a:pt x="376" y="0"/>
                  </a:lnTo>
                  <a:lnTo>
                    <a:pt x="37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7"/>
            <p:cNvSpPr/>
            <p:nvPr/>
          </p:nvSpPr>
          <p:spPr>
            <a:xfrm>
              <a:off x="2656500" y="5677900"/>
              <a:ext cx="38775" cy="100425"/>
            </a:xfrm>
            <a:custGeom>
              <a:rect b="b" l="l" r="r" t="t"/>
              <a:pathLst>
                <a:path extrusionOk="0" h="4017" w="1551">
                  <a:moveTo>
                    <a:pt x="353" y="1"/>
                  </a:moveTo>
                  <a:lnTo>
                    <a:pt x="0" y="4016"/>
                  </a:lnTo>
                  <a:lnTo>
                    <a:pt x="1174" y="4016"/>
                  </a:lnTo>
                  <a:lnTo>
                    <a:pt x="1550" y="48"/>
                  </a:lnTo>
                  <a:lnTo>
                    <a:pt x="353"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7"/>
            <p:cNvSpPr/>
            <p:nvPr/>
          </p:nvSpPr>
          <p:spPr>
            <a:xfrm>
              <a:off x="2656500" y="5677900"/>
              <a:ext cx="38775" cy="100425"/>
            </a:xfrm>
            <a:custGeom>
              <a:rect b="b" l="l" r="r" t="t"/>
              <a:pathLst>
                <a:path extrusionOk="0" fill="none" h="4017" w="1551">
                  <a:moveTo>
                    <a:pt x="353" y="1"/>
                  </a:moveTo>
                  <a:lnTo>
                    <a:pt x="0" y="4016"/>
                  </a:lnTo>
                  <a:lnTo>
                    <a:pt x="1174" y="4016"/>
                  </a:lnTo>
                  <a:lnTo>
                    <a:pt x="1550" y="48"/>
                  </a:lnTo>
                  <a:lnTo>
                    <a:pt x="1550" y="48"/>
                  </a:lnTo>
                  <a:lnTo>
                    <a:pt x="353" y="1"/>
                  </a:lnTo>
                  <a:lnTo>
                    <a:pt x="3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7"/>
            <p:cNvSpPr/>
            <p:nvPr/>
          </p:nvSpPr>
          <p:spPr>
            <a:xfrm>
              <a:off x="3063950" y="5569300"/>
              <a:ext cx="139175" cy="108050"/>
            </a:xfrm>
            <a:custGeom>
              <a:rect b="b" l="l" r="r" t="t"/>
              <a:pathLst>
                <a:path extrusionOk="0" h="4322" w="5567">
                  <a:moveTo>
                    <a:pt x="4955" y="0"/>
                  </a:moveTo>
                  <a:lnTo>
                    <a:pt x="3218" y="141"/>
                  </a:lnTo>
                  <a:lnTo>
                    <a:pt x="1480" y="258"/>
                  </a:lnTo>
                  <a:lnTo>
                    <a:pt x="0" y="329"/>
                  </a:lnTo>
                  <a:lnTo>
                    <a:pt x="564" y="4321"/>
                  </a:lnTo>
                  <a:lnTo>
                    <a:pt x="3077" y="4227"/>
                  </a:lnTo>
                  <a:lnTo>
                    <a:pt x="5566" y="4110"/>
                  </a:lnTo>
                  <a:lnTo>
                    <a:pt x="495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7"/>
            <p:cNvSpPr/>
            <p:nvPr/>
          </p:nvSpPr>
          <p:spPr>
            <a:xfrm>
              <a:off x="3063950" y="5569300"/>
              <a:ext cx="139175" cy="108050"/>
            </a:xfrm>
            <a:custGeom>
              <a:rect b="b" l="l" r="r" t="t"/>
              <a:pathLst>
                <a:path extrusionOk="0" fill="none" h="4322" w="5567">
                  <a:moveTo>
                    <a:pt x="4955" y="0"/>
                  </a:moveTo>
                  <a:lnTo>
                    <a:pt x="4955" y="0"/>
                  </a:lnTo>
                  <a:lnTo>
                    <a:pt x="3218" y="141"/>
                  </a:lnTo>
                  <a:lnTo>
                    <a:pt x="1480" y="258"/>
                  </a:lnTo>
                  <a:lnTo>
                    <a:pt x="1480" y="258"/>
                  </a:lnTo>
                  <a:lnTo>
                    <a:pt x="0" y="329"/>
                  </a:lnTo>
                  <a:lnTo>
                    <a:pt x="564" y="4321"/>
                  </a:lnTo>
                  <a:lnTo>
                    <a:pt x="564" y="4321"/>
                  </a:lnTo>
                  <a:lnTo>
                    <a:pt x="3077" y="4227"/>
                  </a:lnTo>
                  <a:lnTo>
                    <a:pt x="5566" y="4110"/>
                  </a:lnTo>
                  <a:lnTo>
                    <a:pt x="49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7"/>
            <p:cNvSpPr/>
            <p:nvPr/>
          </p:nvSpPr>
          <p:spPr>
            <a:xfrm>
              <a:off x="3078025" y="5666750"/>
              <a:ext cx="231350" cy="111575"/>
            </a:xfrm>
            <a:custGeom>
              <a:rect b="b" l="l" r="r" t="t"/>
              <a:pathLst>
                <a:path extrusionOk="0" h="4463" w="9254">
                  <a:moveTo>
                    <a:pt x="8643" y="0"/>
                  </a:moveTo>
                  <a:lnTo>
                    <a:pt x="6835" y="94"/>
                  </a:lnTo>
                  <a:lnTo>
                    <a:pt x="5003" y="212"/>
                  </a:lnTo>
                  <a:lnTo>
                    <a:pt x="2514" y="329"/>
                  </a:lnTo>
                  <a:lnTo>
                    <a:pt x="1" y="423"/>
                  </a:lnTo>
                  <a:lnTo>
                    <a:pt x="1" y="447"/>
                  </a:lnTo>
                  <a:lnTo>
                    <a:pt x="447" y="564"/>
                  </a:lnTo>
                  <a:lnTo>
                    <a:pt x="4839" y="1738"/>
                  </a:lnTo>
                  <a:lnTo>
                    <a:pt x="5543" y="4462"/>
                  </a:lnTo>
                  <a:lnTo>
                    <a:pt x="9254" y="4462"/>
                  </a:lnTo>
                  <a:lnTo>
                    <a:pt x="8643"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7"/>
            <p:cNvSpPr/>
            <p:nvPr/>
          </p:nvSpPr>
          <p:spPr>
            <a:xfrm>
              <a:off x="3078025" y="5666750"/>
              <a:ext cx="231350" cy="111575"/>
            </a:xfrm>
            <a:custGeom>
              <a:rect b="b" l="l" r="r" t="t"/>
              <a:pathLst>
                <a:path extrusionOk="0" fill="none" h="4463" w="9254">
                  <a:moveTo>
                    <a:pt x="8643" y="0"/>
                  </a:moveTo>
                  <a:lnTo>
                    <a:pt x="8643" y="0"/>
                  </a:lnTo>
                  <a:lnTo>
                    <a:pt x="6835" y="94"/>
                  </a:lnTo>
                  <a:lnTo>
                    <a:pt x="5003" y="212"/>
                  </a:lnTo>
                  <a:lnTo>
                    <a:pt x="5003" y="212"/>
                  </a:lnTo>
                  <a:lnTo>
                    <a:pt x="5003" y="212"/>
                  </a:lnTo>
                  <a:lnTo>
                    <a:pt x="2514" y="329"/>
                  </a:lnTo>
                  <a:lnTo>
                    <a:pt x="1" y="423"/>
                  </a:lnTo>
                  <a:lnTo>
                    <a:pt x="1" y="447"/>
                  </a:lnTo>
                  <a:lnTo>
                    <a:pt x="447" y="564"/>
                  </a:lnTo>
                  <a:lnTo>
                    <a:pt x="4839" y="1738"/>
                  </a:lnTo>
                  <a:lnTo>
                    <a:pt x="5543" y="4462"/>
                  </a:lnTo>
                  <a:lnTo>
                    <a:pt x="9254" y="4462"/>
                  </a:lnTo>
                  <a:lnTo>
                    <a:pt x="864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4" name="Google Shape;1344;p27"/>
          <p:cNvSpPr txBox="1"/>
          <p:nvPr>
            <p:ph type="ctrTitle"/>
          </p:nvPr>
        </p:nvSpPr>
        <p:spPr>
          <a:xfrm>
            <a:off x="777950" y="948700"/>
            <a:ext cx="7587900" cy="14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CONSTITUTION</a:t>
            </a:r>
            <a:r>
              <a:rPr lang="en"/>
              <a:t> </a:t>
            </a:r>
            <a:r>
              <a:rPr lang="en" sz="4500"/>
              <a:t>MINITHEME</a:t>
            </a:r>
            <a:endParaRPr sz="4500"/>
          </a:p>
        </p:txBody>
      </p:sp>
      <p:sp>
        <p:nvSpPr>
          <p:cNvPr id="1345" name="Google Shape;1345;p27"/>
          <p:cNvSpPr txBox="1"/>
          <p:nvPr>
            <p:ph idx="1" type="subTitle"/>
          </p:nvPr>
        </p:nvSpPr>
        <p:spPr>
          <a:xfrm>
            <a:off x="777750" y="2457500"/>
            <a:ext cx="75885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1346" name="Google Shape;1346;p27"/>
          <p:cNvSpPr/>
          <p:nvPr/>
        </p:nvSpPr>
        <p:spPr>
          <a:xfrm>
            <a:off x="1156149" y="2224999"/>
            <a:ext cx="365700" cy="3657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7"/>
          <p:cNvSpPr/>
          <p:nvPr/>
        </p:nvSpPr>
        <p:spPr>
          <a:xfrm>
            <a:off x="7266350" y="30804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7"/>
          <p:cNvSpPr/>
          <p:nvPr/>
        </p:nvSpPr>
        <p:spPr>
          <a:xfrm>
            <a:off x="1380545" y="442395"/>
            <a:ext cx="141300" cy="1413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7"/>
          <p:cNvSpPr/>
          <p:nvPr/>
        </p:nvSpPr>
        <p:spPr>
          <a:xfrm>
            <a:off x="5856488" y="350941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7"/>
          <p:cNvSpPr/>
          <p:nvPr/>
        </p:nvSpPr>
        <p:spPr>
          <a:xfrm>
            <a:off x="2018638" y="3596525"/>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1" name="Shape 1891"/>
        <p:cNvGrpSpPr/>
        <p:nvPr/>
      </p:nvGrpSpPr>
      <p:grpSpPr>
        <a:xfrm>
          <a:off x="0" y="0"/>
          <a:ext cx="0" cy="0"/>
          <a:chOff x="0" y="0"/>
          <a:chExt cx="0" cy="0"/>
        </a:xfrm>
      </p:grpSpPr>
      <p:sp>
        <p:nvSpPr>
          <p:cNvPr id="1892" name="Google Shape;1892;p36"/>
          <p:cNvSpPr/>
          <p:nvPr/>
        </p:nvSpPr>
        <p:spPr>
          <a:xfrm>
            <a:off x="2396365" y="637200"/>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6"/>
          <p:cNvSpPr txBox="1"/>
          <p:nvPr>
            <p:ph type="title"/>
          </p:nvPr>
        </p:nvSpPr>
        <p:spPr>
          <a:xfrm>
            <a:off x="996750" y="1101300"/>
            <a:ext cx="7150500" cy="21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AWESOME </a:t>
            </a:r>
            <a:r>
              <a:rPr lang="en">
                <a:solidFill>
                  <a:schemeClr val="lt1"/>
                </a:solidFill>
              </a:rPr>
              <a:t>WORDS</a:t>
            </a:r>
            <a:endParaRPr>
              <a:solidFill>
                <a:schemeClr val="lt1"/>
              </a:solidFill>
            </a:endParaRPr>
          </a:p>
        </p:txBody>
      </p:sp>
      <p:grpSp>
        <p:nvGrpSpPr>
          <p:cNvPr id="1894" name="Google Shape;1894;p36"/>
          <p:cNvGrpSpPr/>
          <p:nvPr/>
        </p:nvGrpSpPr>
        <p:grpSpPr>
          <a:xfrm>
            <a:off x="4432100" y="3957650"/>
            <a:ext cx="2847475" cy="960750"/>
            <a:chOff x="3178100" y="6174825"/>
            <a:chExt cx="2847475" cy="960750"/>
          </a:xfrm>
        </p:grpSpPr>
        <p:sp>
          <p:nvSpPr>
            <p:cNvPr id="1895" name="Google Shape;1895;p36"/>
            <p:cNvSpPr/>
            <p:nvPr/>
          </p:nvSpPr>
          <p:spPr>
            <a:xfrm>
              <a:off x="3178100" y="6987975"/>
              <a:ext cx="27696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6"/>
            <p:cNvSpPr/>
            <p:nvPr/>
          </p:nvSpPr>
          <p:spPr>
            <a:xfrm>
              <a:off x="4826700" y="6514750"/>
              <a:ext cx="1198875" cy="552500"/>
            </a:xfrm>
            <a:custGeom>
              <a:rect b="b" l="l" r="r" t="t"/>
              <a:pathLst>
                <a:path extrusionOk="0" h="22100" w="47955">
                  <a:moveTo>
                    <a:pt x="17590" y="1"/>
                  </a:moveTo>
                  <a:lnTo>
                    <a:pt x="17284" y="940"/>
                  </a:lnTo>
                  <a:lnTo>
                    <a:pt x="16885" y="2044"/>
                  </a:lnTo>
                  <a:lnTo>
                    <a:pt x="16369" y="3453"/>
                  </a:lnTo>
                  <a:lnTo>
                    <a:pt x="15688" y="5120"/>
                  </a:lnTo>
                  <a:lnTo>
                    <a:pt x="15312" y="6036"/>
                  </a:lnTo>
                  <a:lnTo>
                    <a:pt x="14889" y="6999"/>
                  </a:lnTo>
                  <a:lnTo>
                    <a:pt x="14419" y="7985"/>
                  </a:lnTo>
                  <a:lnTo>
                    <a:pt x="13926" y="8995"/>
                  </a:lnTo>
                  <a:lnTo>
                    <a:pt x="13410" y="10005"/>
                  </a:lnTo>
                  <a:lnTo>
                    <a:pt x="12846" y="11038"/>
                  </a:lnTo>
                  <a:lnTo>
                    <a:pt x="12259" y="12071"/>
                  </a:lnTo>
                  <a:lnTo>
                    <a:pt x="11648" y="13105"/>
                  </a:lnTo>
                  <a:lnTo>
                    <a:pt x="10991" y="14115"/>
                  </a:lnTo>
                  <a:lnTo>
                    <a:pt x="10333" y="15101"/>
                  </a:lnTo>
                  <a:lnTo>
                    <a:pt x="9605" y="16064"/>
                  </a:lnTo>
                  <a:lnTo>
                    <a:pt x="8877" y="16956"/>
                  </a:lnTo>
                  <a:lnTo>
                    <a:pt x="8501" y="17402"/>
                  </a:lnTo>
                  <a:lnTo>
                    <a:pt x="8102" y="17825"/>
                  </a:lnTo>
                  <a:lnTo>
                    <a:pt x="7726" y="18248"/>
                  </a:lnTo>
                  <a:lnTo>
                    <a:pt x="7304" y="18647"/>
                  </a:lnTo>
                  <a:lnTo>
                    <a:pt x="6904" y="19023"/>
                  </a:lnTo>
                  <a:lnTo>
                    <a:pt x="6482" y="19375"/>
                  </a:lnTo>
                  <a:lnTo>
                    <a:pt x="6059" y="19727"/>
                  </a:lnTo>
                  <a:lnTo>
                    <a:pt x="5636" y="20056"/>
                  </a:lnTo>
                  <a:lnTo>
                    <a:pt x="5214" y="20361"/>
                  </a:lnTo>
                  <a:lnTo>
                    <a:pt x="4767" y="20643"/>
                  </a:lnTo>
                  <a:lnTo>
                    <a:pt x="4321" y="20902"/>
                  </a:lnTo>
                  <a:lnTo>
                    <a:pt x="3851" y="21136"/>
                  </a:lnTo>
                  <a:lnTo>
                    <a:pt x="3405" y="21348"/>
                  </a:lnTo>
                  <a:lnTo>
                    <a:pt x="2936" y="21536"/>
                  </a:lnTo>
                  <a:lnTo>
                    <a:pt x="2466" y="21700"/>
                  </a:lnTo>
                  <a:lnTo>
                    <a:pt x="1973" y="21841"/>
                  </a:lnTo>
                  <a:lnTo>
                    <a:pt x="1480" y="21958"/>
                  </a:lnTo>
                  <a:lnTo>
                    <a:pt x="986" y="22029"/>
                  </a:lnTo>
                  <a:lnTo>
                    <a:pt x="493" y="22076"/>
                  </a:lnTo>
                  <a:lnTo>
                    <a:pt x="0" y="22099"/>
                  </a:lnTo>
                  <a:lnTo>
                    <a:pt x="30365" y="22099"/>
                  </a:lnTo>
                  <a:lnTo>
                    <a:pt x="30858" y="22076"/>
                  </a:lnTo>
                  <a:lnTo>
                    <a:pt x="31351" y="22029"/>
                  </a:lnTo>
                  <a:lnTo>
                    <a:pt x="31845" y="21958"/>
                  </a:lnTo>
                  <a:lnTo>
                    <a:pt x="32338" y="21841"/>
                  </a:lnTo>
                  <a:lnTo>
                    <a:pt x="32808" y="21700"/>
                  </a:lnTo>
                  <a:lnTo>
                    <a:pt x="33301" y="21536"/>
                  </a:lnTo>
                  <a:lnTo>
                    <a:pt x="33770" y="21348"/>
                  </a:lnTo>
                  <a:lnTo>
                    <a:pt x="34217" y="21136"/>
                  </a:lnTo>
                  <a:lnTo>
                    <a:pt x="34686" y="20902"/>
                  </a:lnTo>
                  <a:lnTo>
                    <a:pt x="35132" y="20643"/>
                  </a:lnTo>
                  <a:lnTo>
                    <a:pt x="35579" y="20361"/>
                  </a:lnTo>
                  <a:lnTo>
                    <a:pt x="36001" y="20056"/>
                  </a:lnTo>
                  <a:lnTo>
                    <a:pt x="36424" y="19727"/>
                  </a:lnTo>
                  <a:lnTo>
                    <a:pt x="36847" y="19375"/>
                  </a:lnTo>
                  <a:lnTo>
                    <a:pt x="37270" y="19023"/>
                  </a:lnTo>
                  <a:lnTo>
                    <a:pt x="37669" y="18647"/>
                  </a:lnTo>
                  <a:lnTo>
                    <a:pt x="38068" y="18248"/>
                  </a:lnTo>
                  <a:lnTo>
                    <a:pt x="38467" y="17825"/>
                  </a:lnTo>
                  <a:lnTo>
                    <a:pt x="38866" y="17402"/>
                  </a:lnTo>
                  <a:lnTo>
                    <a:pt x="39242" y="16956"/>
                  </a:lnTo>
                  <a:lnTo>
                    <a:pt x="39970" y="16064"/>
                  </a:lnTo>
                  <a:lnTo>
                    <a:pt x="40675" y="15101"/>
                  </a:lnTo>
                  <a:lnTo>
                    <a:pt x="41356" y="14115"/>
                  </a:lnTo>
                  <a:lnTo>
                    <a:pt x="42013" y="13105"/>
                  </a:lnTo>
                  <a:lnTo>
                    <a:pt x="42624" y="12071"/>
                  </a:lnTo>
                  <a:lnTo>
                    <a:pt x="43211" y="11038"/>
                  </a:lnTo>
                  <a:lnTo>
                    <a:pt x="43775" y="10005"/>
                  </a:lnTo>
                  <a:lnTo>
                    <a:pt x="44291" y="8995"/>
                  </a:lnTo>
                  <a:lnTo>
                    <a:pt x="44784" y="7985"/>
                  </a:lnTo>
                  <a:lnTo>
                    <a:pt x="45231" y="6999"/>
                  </a:lnTo>
                  <a:lnTo>
                    <a:pt x="45653" y="6036"/>
                  </a:lnTo>
                  <a:lnTo>
                    <a:pt x="46053" y="5120"/>
                  </a:lnTo>
                  <a:lnTo>
                    <a:pt x="46734" y="3453"/>
                  </a:lnTo>
                  <a:lnTo>
                    <a:pt x="47250" y="2044"/>
                  </a:lnTo>
                  <a:lnTo>
                    <a:pt x="47626" y="940"/>
                  </a:lnTo>
                  <a:lnTo>
                    <a:pt x="47955" y="1"/>
                  </a:lnTo>
                  <a:lnTo>
                    <a:pt x="45912" y="165"/>
                  </a:lnTo>
                  <a:lnTo>
                    <a:pt x="43892" y="306"/>
                  </a:lnTo>
                  <a:lnTo>
                    <a:pt x="41872" y="423"/>
                  </a:lnTo>
                  <a:lnTo>
                    <a:pt x="39900" y="541"/>
                  </a:lnTo>
                  <a:lnTo>
                    <a:pt x="37927" y="611"/>
                  </a:lnTo>
                  <a:lnTo>
                    <a:pt x="36001" y="658"/>
                  </a:lnTo>
                  <a:lnTo>
                    <a:pt x="34076" y="682"/>
                  </a:lnTo>
                  <a:lnTo>
                    <a:pt x="32173" y="705"/>
                  </a:lnTo>
                  <a:lnTo>
                    <a:pt x="30271" y="682"/>
                  </a:lnTo>
                  <a:lnTo>
                    <a:pt x="28416" y="658"/>
                  </a:lnTo>
                  <a:lnTo>
                    <a:pt x="26561" y="588"/>
                  </a:lnTo>
                  <a:lnTo>
                    <a:pt x="24729" y="517"/>
                  </a:lnTo>
                  <a:lnTo>
                    <a:pt x="22921" y="423"/>
                  </a:lnTo>
                  <a:lnTo>
                    <a:pt x="21136" y="306"/>
                  </a:lnTo>
                  <a:lnTo>
                    <a:pt x="19351" y="165"/>
                  </a:lnTo>
                  <a:lnTo>
                    <a:pt x="175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6"/>
            <p:cNvSpPr/>
            <p:nvPr/>
          </p:nvSpPr>
          <p:spPr>
            <a:xfrm>
              <a:off x="5309300" y="6579925"/>
              <a:ext cx="590650" cy="16450"/>
            </a:xfrm>
            <a:custGeom>
              <a:rect b="b" l="l" r="r" t="t"/>
              <a:pathLst>
                <a:path extrusionOk="0" h="658" w="23626">
                  <a:moveTo>
                    <a:pt x="235" y="0"/>
                  </a:moveTo>
                  <a:lnTo>
                    <a:pt x="141" y="24"/>
                  </a:lnTo>
                  <a:lnTo>
                    <a:pt x="71" y="94"/>
                  </a:lnTo>
                  <a:lnTo>
                    <a:pt x="24" y="165"/>
                  </a:lnTo>
                  <a:lnTo>
                    <a:pt x="0" y="259"/>
                  </a:lnTo>
                  <a:lnTo>
                    <a:pt x="24" y="376"/>
                  </a:lnTo>
                  <a:lnTo>
                    <a:pt x="71" y="446"/>
                  </a:lnTo>
                  <a:lnTo>
                    <a:pt x="141" y="517"/>
                  </a:lnTo>
                  <a:lnTo>
                    <a:pt x="235" y="540"/>
                  </a:lnTo>
                  <a:lnTo>
                    <a:pt x="18294" y="634"/>
                  </a:lnTo>
                  <a:lnTo>
                    <a:pt x="23414" y="658"/>
                  </a:lnTo>
                  <a:lnTo>
                    <a:pt x="23508" y="634"/>
                  </a:lnTo>
                  <a:lnTo>
                    <a:pt x="23578" y="587"/>
                  </a:lnTo>
                  <a:lnTo>
                    <a:pt x="23625" y="493"/>
                  </a:lnTo>
                  <a:lnTo>
                    <a:pt x="23625" y="400"/>
                  </a:lnTo>
                  <a:lnTo>
                    <a:pt x="23625" y="306"/>
                  </a:lnTo>
                  <a:lnTo>
                    <a:pt x="23578" y="212"/>
                  </a:lnTo>
                  <a:lnTo>
                    <a:pt x="23508" y="165"/>
                  </a:lnTo>
                  <a:lnTo>
                    <a:pt x="23414" y="141"/>
                  </a:lnTo>
                  <a:lnTo>
                    <a:pt x="5331"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6"/>
            <p:cNvSpPr/>
            <p:nvPr/>
          </p:nvSpPr>
          <p:spPr>
            <a:xfrm>
              <a:off x="5291100" y="6641575"/>
              <a:ext cx="508450" cy="13525"/>
            </a:xfrm>
            <a:custGeom>
              <a:rect b="b" l="l" r="r" t="t"/>
              <a:pathLst>
                <a:path extrusionOk="0" h="541" w="20338">
                  <a:moveTo>
                    <a:pt x="235" y="0"/>
                  </a:moveTo>
                  <a:lnTo>
                    <a:pt x="141" y="24"/>
                  </a:lnTo>
                  <a:lnTo>
                    <a:pt x="47" y="94"/>
                  </a:lnTo>
                  <a:lnTo>
                    <a:pt x="24" y="165"/>
                  </a:lnTo>
                  <a:lnTo>
                    <a:pt x="0" y="258"/>
                  </a:lnTo>
                  <a:lnTo>
                    <a:pt x="24" y="376"/>
                  </a:lnTo>
                  <a:lnTo>
                    <a:pt x="47" y="446"/>
                  </a:lnTo>
                  <a:lnTo>
                    <a:pt x="141" y="517"/>
                  </a:lnTo>
                  <a:lnTo>
                    <a:pt x="235" y="540"/>
                  </a:lnTo>
                  <a:lnTo>
                    <a:pt x="20103" y="540"/>
                  </a:lnTo>
                  <a:lnTo>
                    <a:pt x="20220" y="517"/>
                  </a:lnTo>
                  <a:lnTo>
                    <a:pt x="20290" y="446"/>
                  </a:lnTo>
                  <a:lnTo>
                    <a:pt x="20337" y="376"/>
                  </a:lnTo>
                  <a:lnTo>
                    <a:pt x="20337" y="258"/>
                  </a:lnTo>
                  <a:lnTo>
                    <a:pt x="20337" y="165"/>
                  </a:lnTo>
                  <a:lnTo>
                    <a:pt x="20290" y="94"/>
                  </a:lnTo>
                  <a:lnTo>
                    <a:pt x="20220" y="24"/>
                  </a:lnTo>
                  <a:lnTo>
                    <a:pt x="201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6"/>
            <p:cNvSpPr/>
            <p:nvPr/>
          </p:nvSpPr>
          <p:spPr>
            <a:xfrm>
              <a:off x="5275825" y="6702625"/>
              <a:ext cx="455025" cy="14125"/>
            </a:xfrm>
            <a:custGeom>
              <a:rect b="b" l="l" r="r" t="t"/>
              <a:pathLst>
                <a:path extrusionOk="0" h="565" w="18201">
                  <a:moveTo>
                    <a:pt x="235" y="1"/>
                  </a:moveTo>
                  <a:lnTo>
                    <a:pt x="141" y="24"/>
                  </a:lnTo>
                  <a:lnTo>
                    <a:pt x="71" y="94"/>
                  </a:lnTo>
                  <a:lnTo>
                    <a:pt x="24" y="165"/>
                  </a:lnTo>
                  <a:lnTo>
                    <a:pt x="0" y="259"/>
                  </a:lnTo>
                  <a:lnTo>
                    <a:pt x="24" y="376"/>
                  </a:lnTo>
                  <a:lnTo>
                    <a:pt x="71" y="447"/>
                  </a:lnTo>
                  <a:lnTo>
                    <a:pt x="141" y="517"/>
                  </a:lnTo>
                  <a:lnTo>
                    <a:pt x="235" y="541"/>
                  </a:lnTo>
                  <a:lnTo>
                    <a:pt x="14021" y="564"/>
                  </a:lnTo>
                  <a:lnTo>
                    <a:pt x="17966" y="564"/>
                  </a:lnTo>
                  <a:lnTo>
                    <a:pt x="18083" y="541"/>
                  </a:lnTo>
                  <a:lnTo>
                    <a:pt x="18154" y="494"/>
                  </a:lnTo>
                  <a:lnTo>
                    <a:pt x="18201" y="400"/>
                  </a:lnTo>
                  <a:lnTo>
                    <a:pt x="18201" y="306"/>
                  </a:lnTo>
                  <a:lnTo>
                    <a:pt x="18201" y="212"/>
                  </a:lnTo>
                  <a:lnTo>
                    <a:pt x="18154" y="141"/>
                  </a:lnTo>
                  <a:lnTo>
                    <a:pt x="18083" y="71"/>
                  </a:lnTo>
                  <a:lnTo>
                    <a:pt x="17966" y="47"/>
                  </a:lnTo>
                  <a:lnTo>
                    <a:pt x="4181" y="24"/>
                  </a:lnTo>
                  <a:lnTo>
                    <a:pt x="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6"/>
            <p:cNvSpPr/>
            <p:nvPr/>
          </p:nvSpPr>
          <p:spPr>
            <a:xfrm>
              <a:off x="5251750" y="6768975"/>
              <a:ext cx="366375" cy="14100"/>
            </a:xfrm>
            <a:custGeom>
              <a:rect b="b" l="l" r="r" t="t"/>
              <a:pathLst>
                <a:path extrusionOk="0" h="564" w="14655">
                  <a:moveTo>
                    <a:pt x="212" y="0"/>
                  </a:moveTo>
                  <a:lnTo>
                    <a:pt x="118" y="24"/>
                  </a:lnTo>
                  <a:lnTo>
                    <a:pt x="48" y="71"/>
                  </a:lnTo>
                  <a:lnTo>
                    <a:pt x="1" y="165"/>
                  </a:lnTo>
                  <a:lnTo>
                    <a:pt x="1" y="259"/>
                  </a:lnTo>
                  <a:lnTo>
                    <a:pt x="1" y="352"/>
                  </a:lnTo>
                  <a:lnTo>
                    <a:pt x="48" y="423"/>
                  </a:lnTo>
                  <a:lnTo>
                    <a:pt x="118" y="493"/>
                  </a:lnTo>
                  <a:lnTo>
                    <a:pt x="212" y="517"/>
                  </a:lnTo>
                  <a:lnTo>
                    <a:pt x="14420" y="564"/>
                  </a:lnTo>
                  <a:lnTo>
                    <a:pt x="14537" y="540"/>
                  </a:lnTo>
                  <a:lnTo>
                    <a:pt x="14608" y="470"/>
                  </a:lnTo>
                  <a:lnTo>
                    <a:pt x="14655" y="376"/>
                  </a:lnTo>
                  <a:lnTo>
                    <a:pt x="14655" y="282"/>
                  </a:lnTo>
                  <a:lnTo>
                    <a:pt x="14655" y="188"/>
                  </a:lnTo>
                  <a:lnTo>
                    <a:pt x="14608" y="118"/>
                  </a:lnTo>
                  <a:lnTo>
                    <a:pt x="14537" y="47"/>
                  </a:lnTo>
                  <a:lnTo>
                    <a:pt x="14420" y="24"/>
                  </a:lnTo>
                  <a:lnTo>
                    <a:pt x="2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6"/>
            <p:cNvSpPr/>
            <p:nvPr/>
          </p:nvSpPr>
          <p:spPr>
            <a:xfrm>
              <a:off x="5225325" y="6826500"/>
              <a:ext cx="537825" cy="17050"/>
            </a:xfrm>
            <a:custGeom>
              <a:rect b="b" l="l" r="r" t="t"/>
              <a:pathLst>
                <a:path extrusionOk="0" h="682" w="21513">
                  <a:moveTo>
                    <a:pt x="236" y="1"/>
                  </a:moveTo>
                  <a:lnTo>
                    <a:pt x="142" y="24"/>
                  </a:lnTo>
                  <a:lnTo>
                    <a:pt x="71" y="95"/>
                  </a:lnTo>
                  <a:lnTo>
                    <a:pt x="24" y="165"/>
                  </a:lnTo>
                  <a:lnTo>
                    <a:pt x="1" y="259"/>
                  </a:lnTo>
                  <a:lnTo>
                    <a:pt x="24" y="353"/>
                  </a:lnTo>
                  <a:lnTo>
                    <a:pt x="71" y="447"/>
                  </a:lnTo>
                  <a:lnTo>
                    <a:pt x="142" y="517"/>
                  </a:lnTo>
                  <a:lnTo>
                    <a:pt x="236" y="541"/>
                  </a:lnTo>
                  <a:lnTo>
                    <a:pt x="16651" y="658"/>
                  </a:lnTo>
                  <a:lnTo>
                    <a:pt x="21278" y="682"/>
                  </a:lnTo>
                  <a:lnTo>
                    <a:pt x="21371" y="658"/>
                  </a:lnTo>
                  <a:lnTo>
                    <a:pt x="21442" y="588"/>
                  </a:lnTo>
                  <a:lnTo>
                    <a:pt x="21489" y="517"/>
                  </a:lnTo>
                  <a:lnTo>
                    <a:pt x="21512" y="423"/>
                  </a:lnTo>
                  <a:lnTo>
                    <a:pt x="21489" y="329"/>
                  </a:lnTo>
                  <a:lnTo>
                    <a:pt x="21442" y="236"/>
                  </a:lnTo>
                  <a:lnTo>
                    <a:pt x="21371" y="189"/>
                  </a:lnTo>
                  <a:lnTo>
                    <a:pt x="21278" y="165"/>
                  </a:lnTo>
                  <a:lnTo>
                    <a:pt x="486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6"/>
            <p:cNvSpPr/>
            <p:nvPr/>
          </p:nvSpPr>
          <p:spPr>
            <a:xfrm>
              <a:off x="5193625" y="6882275"/>
              <a:ext cx="409250" cy="18225"/>
            </a:xfrm>
            <a:custGeom>
              <a:rect b="b" l="l" r="r" t="t"/>
              <a:pathLst>
                <a:path extrusionOk="0" h="729" w="16370">
                  <a:moveTo>
                    <a:pt x="236" y="1"/>
                  </a:moveTo>
                  <a:lnTo>
                    <a:pt x="118" y="24"/>
                  </a:lnTo>
                  <a:lnTo>
                    <a:pt x="48" y="71"/>
                  </a:lnTo>
                  <a:lnTo>
                    <a:pt x="1" y="165"/>
                  </a:lnTo>
                  <a:lnTo>
                    <a:pt x="1" y="259"/>
                  </a:lnTo>
                  <a:lnTo>
                    <a:pt x="1" y="353"/>
                  </a:lnTo>
                  <a:lnTo>
                    <a:pt x="48" y="447"/>
                  </a:lnTo>
                  <a:lnTo>
                    <a:pt x="118" y="494"/>
                  </a:lnTo>
                  <a:lnTo>
                    <a:pt x="236" y="517"/>
                  </a:lnTo>
                  <a:lnTo>
                    <a:pt x="12588" y="682"/>
                  </a:lnTo>
                  <a:lnTo>
                    <a:pt x="16134" y="729"/>
                  </a:lnTo>
                  <a:lnTo>
                    <a:pt x="16252" y="705"/>
                  </a:lnTo>
                  <a:lnTo>
                    <a:pt x="16322" y="635"/>
                  </a:lnTo>
                  <a:lnTo>
                    <a:pt x="16369" y="564"/>
                  </a:lnTo>
                  <a:lnTo>
                    <a:pt x="16369" y="470"/>
                  </a:lnTo>
                  <a:lnTo>
                    <a:pt x="16369" y="353"/>
                  </a:lnTo>
                  <a:lnTo>
                    <a:pt x="16322" y="283"/>
                  </a:lnTo>
                  <a:lnTo>
                    <a:pt x="16252" y="212"/>
                  </a:lnTo>
                  <a:lnTo>
                    <a:pt x="16134" y="189"/>
                  </a:lnTo>
                  <a:lnTo>
                    <a:pt x="378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6"/>
            <p:cNvSpPr/>
            <p:nvPr/>
          </p:nvSpPr>
          <p:spPr>
            <a:xfrm>
              <a:off x="5161350" y="6935125"/>
              <a:ext cx="502575" cy="18225"/>
            </a:xfrm>
            <a:custGeom>
              <a:rect b="b" l="l" r="r" t="t"/>
              <a:pathLst>
                <a:path extrusionOk="0" h="729" w="20103">
                  <a:moveTo>
                    <a:pt x="235" y="0"/>
                  </a:moveTo>
                  <a:lnTo>
                    <a:pt x="141" y="24"/>
                  </a:lnTo>
                  <a:lnTo>
                    <a:pt x="71" y="94"/>
                  </a:lnTo>
                  <a:lnTo>
                    <a:pt x="24" y="165"/>
                  </a:lnTo>
                  <a:lnTo>
                    <a:pt x="0" y="259"/>
                  </a:lnTo>
                  <a:lnTo>
                    <a:pt x="24" y="376"/>
                  </a:lnTo>
                  <a:lnTo>
                    <a:pt x="71" y="446"/>
                  </a:lnTo>
                  <a:lnTo>
                    <a:pt x="141" y="517"/>
                  </a:lnTo>
                  <a:lnTo>
                    <a:pt x="235" y="540"/>
                  </a:lnTo>
                  <a:lnTo>
                    <a:pt x="15547" y="681"/>
                  </a:lnTo>
                  <a:lnTo>
                    <a:pt x="19868" y="728"/>
                  </a:lnTo>
                  <a:lnTo>
                    <a:pt x="19985" y="705"/>
                  </a:lnTo>
                  <a:lnTo>
                    <a:pt x="20056" y="658"/>
                  </a:lnTo>
                  <a:lnTo>
                    <a:pt x="20079" y="564"/>
                  </a:lnTo>
                  <a:lnTo>
                    <a:pt x="20103" y="470"/>
                  </a:lnTo>
                  <a:lnTo>
                    <a:pt x="20079" y="376"/>
                  </a:lnTo>
                  <a:lnTo>
                    <a:pt x="20056" y="282"/>
                  </a:lnTo>
                  <a:lnTo>
                    <a:pt x="19985" y="235"/>
                  </a:lnTo>
                  <a:lnTo>
                    <a:pt x="19868" y="212"/>
                  </a:lnTo>
                  <a:lnTo>
                    <a:pt x="4579"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6"/>
            <p:cNvSpPr/>
            <p:nvPr/>
          </p:nvSpPr>
          <p:spPr>
            <a:xfrm>
              <a:off x="4028825" y="6174825"/>
              <a:ext cx="1557025" cy="892425"/>
            </a:xfrm>
            <a:custGeom>
              <a:rect b="b" l="l" r="r" t="t"/>
              <a:pathLst>
                <a:path extrusionOk="0" h="35697" w="62281">
                  <a:moveTo>
                    <a:pt x="0" y="0"/>
                  </a:moveTo>
                  <a:lnTo>
                    <a:pt x="587" y="24"/>
                  </a:lnTo>
                  <a:lnTo>
                    <a:pt x="1174" y="118"/>
                  </a:lnTo>
                  <a:lnTo>
                    <a:pt x="1738" y="235"/>
                  </a:lnTo>
                  <a:lnTo>
                    <a:pt x="2325" y="399"/>
                  </a:lnTo>
                  <a:lnTo>
                    <a:pt x="2889" y="634"/>
                  </a:lnTo>
                  <a:lnTo>
                    <a:pt x="3429" y="893"/>
                  </a:lnTo>
                  <a:lnTo>
                    <a:pt x="3992" y="1198"/>
                  </a:lnTo>
                  <a:lnTo>
                    <a:pt x="4533" y="1550"/>
                  </a:lnTo>
                  <a:lnTo>
                    <a:pt x="5096" y="1926"/>
                  </a:lnTo>
                  <a:lnTo>
                    <a:pt x="5636" y="2349"/>
                  </a:lnTo>
                  <a:lnTo>
                    <a:pt x="6153" y="2795"/>
                  </a:lnTo>
                  <a:lnTo>
                    <a:pt x="6693" y="3288"/>
                  </a:lnTo>
                  <a:lnTo>
                    <a:pt x="7210" y="3828"/>
                  </a:lnTo>
                  <a:lnTo>
                    <a:pt x="7750" y="4392"/>
                  </a:lnTo>
                  <a:lnTo>
                    <a:pt x="8266" y="4979"/>
                  </a:lnTo>
                  <a:lnTo>
                    <a:pt x="8783" y="5589"/>
                  </a:lnTo>
                  <a:lnTo>
                    <a:pt x="9276" y="6223"/>
                  </a:lnTo>
                  <a:lnTo>
                    <a:pt x="9793" y="6881"/>
                  </a:lnTo>
                  <a:lnTo>
                    <a:pt x="10286" y="7562"/>
                  </a:lnTo>
                  <a:lnTo>
                    <a:pt x="10803" y="8290"/>
                  </a:lnTo>
                  <a:lnTo>
                    <a:pt x="11789" y="9746"/>
                  </a:lnTo>
                  <a:lnTo>
                    <a:pt x="12775" y="11296"/>
                  </a:lnTo>
                  <a:lnTo>
                    <a:pt x="13738" y="12893"/>
                  </a:lnTo>
                  <a:lnTo>
                    <a:pt x="14701" y="14513"/>
                  </a:lnTo>
                  <a:lnTo>
                    <a:pt x="15664" y="16181"/>
                  </a:lnTo>
                  <a:lnTo>
                    <a:pt x="16603" y="17848"/>
                  </a:lnTo>
                  <a:lnTo>
                    <a:pt x="18506" y="21183"/>
                  </a:lnTo>
                  <a:lnTo>
                    <a:pt x="19445" y="22803"/>
                  </a:lnTo>
                  <a:lnTo>
                    <a:pt x="20361" y="24400"/>
                  </a:lnTo>
                  <a:lnTo>
                    <a:pt x="21300" y="25927"/>
                  </a:lnTo>
                  <a:lnTo>
                    <a:pt x="22240" y="27406"/>
                  </a:lnTo>
                  <a:lnTo>
                    <a:pt x="23179" y="28815"/>
                  </a:lnTo>
                  <a:lnTo>
                    <a:pt x="23649" y="29473"/>
                  </a:lnTo>
                  <a:lnTo>
                    <a:pt x="24118" y="30107"/>
                  </a:lnTo>
                  <a:lnTo>
                    <a:pt x="24588" y="30718"/>
                  </a:lnTo>
                  <a:lnTo>
                    <a:pt x="25058" y="31305"/>
                  </a:lnTo>
                  <a:lnTo>
                    <a:pt x="25551" y="31868"/>
                  </a:lnTo>
                  <a:lnTo>
                    <a:pt x="26021" y="32385"/>
                  </a:lnTo>
                  <a:lnTo>
                    <a:pt x="26490" y="32878"/>
                  </a:lnTo>
                  <a:lnTo>
                    <a:pt x="26983" y="33348"/>
                  </a:lnTo>
                  <a:lnTo>
                    <a:pt x="27453" y="33771"/>
                  </a:lnTo>
                  <a:lnTo>
                    <a:pt x="27946" y="34146"/>
                  </a:lnTo>
                  <a:lnTo>
                    <a:pt x="28439" y="34499"/>
                  </a:lnTo>
                  <a:lnTo>
                    <a:pt x="28909" y="34804"/>
                  </a:lnTo>
                  <a:lnTo>
                    <a:pt x="29402" y="35062"/>
                  </a:lnTo>
                  <a:lnTo>
                    <a:pt x="29895" y="35297"/>
                  </a:lnTo>
                  <a:lnTo>
                    <a:pt x="30389" y="35461"/>
                  </a:lnTo>
                  <a:lnTo>
                    <a:pt x="30905" y="35579"/>
                  </a:lnTo>
                  <a:lnTo>
                    <a:pt x="31398" y="35673"/>
                  </a:lnTo>
                  <a:lnTo>
                    <a:pt x="31915" y="35696"/>
                  </a:lnTo>
                  <a:lnTo>
                    <a:pt x="62280" y="35696"/>
                  </a:lnTo>
                  <a:lnTo>
                    <a:pt x="61764" y="35673"/>
                  </a:lnTo>
                  <a:lnTo>
                    <a:pt x="61270" y="35579"/>
                  </a:lnTo>
                  <a:lnTo>
                    <a:pt x="60754" y="35461"/>
                  </a:lnTo>
                  <a:lnTo>
                    <a:pt x="60261" y="35297"/>
                  </a:lnTo>
                  <a:lnTo>
                    <a:pt x="59767" y="35062"/>
                  </a:lnTo>
                  <a:lnTo>
                    <a:pt x="59274" y="34804"/>
                  </a:lnTo>
                  <a:lnTo>
                    <a:pt x="58781" y="34499"/>
                  </a:lnTo>
                  <a:lnTo>
                    <a:pt x="58311" y="34146"/>
                  </a:lnTo>
                  <a:lnTo>
                    <a:pt x="57818" y="33771"/>
                  </a:lnTo>
                  <a:lnTo>
                    <a:pt x="57348" y="33348"/>
                  </a:lnTo>
                  <a:lnTo>
                    <a:pt x="56855" y="32878"/>
                  </a:lnTo>
                  <a:lnTo>
                    <a:pt x="56386" y="32385"/>
                  </a:lnTo>
                  <a:lnTo>
                    <a:pt x="55892" y="31868"/>
                  </a:lnTo>
                  <a:lnTo>
                    <a:pt x="55423" y="31305"/>
                  </a:lnTo>
                  <a:lnTo>
                    <a:pt x="54953" y="30718"/>
                  </a:lnTo>
                  <a:lnTo>
                    <a:pt x="54483" y="30107"/>
                  </a:lnTo>
                  <a:lnTo>
                    <a:pt x="54014" y="29473"/>
                  </a:lnTo>
                  <a:lnTo>
                    <a:pt x="53544" y="28815"/>
                  </a:lnTo>
                  <a:lnTo>
                    <a:pt x="52605" y="27406"/>
                  </a:lnTo>
                  <a:lnTo>
                    <a:pt x="51665" y="25927"/>
                  </a:lnTo>
                  <a:lnTo>
                    <a:pt x="50726" y="24400"/>
                  </a:lnTo>
                  <a:lnTo>
                    <a:pt x="49787" y="22803"/>
                  </a:lnTo>
                  <a:lnTo>
                    <a:pt x="48847" y="21183"/>
                  </a:lnTo>
                  <a:lnTo>
                    <a:pt x="46968" y="17848"/>
                  </a:lnTo>
                  <a:lnTo>
                    <a:pt x="46029" y="16181"/>
                  </a:lnTo>
                  <a:lnTo>
                    <a:pt x="45066" y="14513"/>
                  </a:lnTo>
                  <a:lnTo>
                    <a:pt x="44103" y="12893"/>
                  </a:lnTo>
                  <a:lnTo>
                    <a:pt x="43141" y="11296"/>
                  </a:lnTo>
                  <a:lnTo>
                    <a:pt x="42154" y="9746"/>
                  </a:lnTo>
                  <a:lnTo>
                    <a:pt x="41168" y="8290"/>
                  </a:lnTo>
                  <a:lnTo>
                    <a:pt x="40651" y="7562"/>
                  </a:lnTo>
                  <a:lnTo>
                    <a:pt x="40158" y="6881"/>
                  </a:lnTo>
                  <a:lnTo>
                    <a:pt x="39641" y="6223"/>
                  </a:lnTo>
                  <a:lnTo>
                    <a:pt x="39125" y="5589"/>
                  </a:lnTo>
                  <a:lnTo>
                    <a:pt x="38632" y="4979"/>
                  </a:lnTo>
                  <a:lnTo>
                    <a:pt x="38091" y="4392"/>
                  </a:lnTo>
                  <a:lnTo>
                    <a:pt x="37575" y="3828"/>
                  </a:lnTo>
                  <a:lnTo>
                    <a:pt x="37058" y="3288"/>
                  </a:lnTo>
                  <a:lnTo>
                    <a:pt x="36518" y="2795"/>
                  </a:lnTo>
                  <a:lnTo>
                    <a:pt x="35978" y="2349"/>
                  </a:lnTo>
                  <a:lnTo>
                    <a:pt x="35438" y="1926"/>
                  </a:lnTo>
                  <a:lnTo>
                    <a:pt x="34898" y="1550"/>
                  </a:lnTo>
                  <a:lnTo>
                    <a:pt x="34357" y="1198"/>
                  </a:lnTo>
                  <a:lnTo>
                    <a:pt x="33794" y="893"/>
                  </a:lnTo>
                  <a:lnTo>
                    <a:pt x="33230" y="634"/>
                  </a:lnTo>
                  <a:lnTo>
                    <a:pt x="32667" y="399"/>
                  </a:lnTo>
                  <a:lnTo>
                    <a:pt x="32103" y="235"/>
                  </a:lnTo>
                  <a:lnTo>
                    <a:pt x="31539" y="118"/>
                  </a:lnTo>
                  <a:lnTo>
                    <a:pt x="30952" y="24"/>
                  </a:lnTo>
                  <a:lnTo>
                    <a:pt x="303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6"/>
            <p:cNvSpPr/>
            <p:nvPr/>
          </p:nvSpPr>
          <p:spPr>
            <a:xfrm>
              <a:off x="3364800" y="6174825"/>
              <a:ext cx="1423175" cy="892425"/>
            </a:xfrm>
            <a:custGeom>
              <a:rect b="b" l="l" r="r" t="t"/>
              <a:pathLst>
                <a:path extrusionOk="0" h="35697" w="56927">
                  <a:moveTo>
                    <a:pt x="26561" y="0"/>
                  </a:moveTo>
                  <a:lnTo>
                    <a:pt x="25974" y="24"/>
                  </a:lnTo>
                  <a:lnTo>
                    <a:pt x="25387" y="118"/>
                  </a:lnTo>
                  <a:lnTo>
                    <a:pt x="24776" y="235"/>
                  </a:lnTo>
                  <a:lnTo>
                    <a:pt x="24189" y="399"/>
                  </a:lnTo>
                  <a:lnTo>
                    <a:pt x="23602" y="634"/>
                  </a:lnTo>
                  <a:lnTo>
                    <a:pt x="22991" y="893"/>
                  </a:lnTo>
                  <a:lnTo>
                    <a:pt x="22404" y="1198"/>
                  </a:lnTo>
                  <a:lnTo>
                    <a:pt x="21817" y="1550"/>
                  </a:lnTo>
                  <a:lnTo>
                    <a:pt x="21207" y="1926"/>
                  </a:lnTo>
                  <a:lnTo>
                    <a:pt x="20620" y="2349"/>
                  </a:lnTo>
                  <a:lnTo>
                    <a:pt x="20032" y="2795"/>
                  </a:lnTo>
                  <a:lnTo>
                    <a:pt x="19445" y="3288"/>
                  </a:lnTo>
                  <a:lnTo>
                    <a:pt x="18858" y="3828"/>
                  </a:lnTo>
                  <a:lnTo>
                    <a:pt x="18271" y="4392"/>
                  </a:lnTo>
                  <a:lnTo>
                    <a:pt x="17684" y="4979"/>
                  </a:lnTo>
                  <a:lnTo>
                    <a:pt x="17097" y="5589"/>
                  </a:lnTo>
                  <a:lnTo>
                    <a:pt x="16533" y="6223"/>
                  </a:lnTo>
                  <a:lnTo>
                    <a:pt x="15946" y="6881"/>
                  </a:lnTo>
                  <a:lnTo>
                    <a:pt x="15383" y="7562"/>
                  </a:lnTo>
                  <a:lnTo>
                    <a:pt x="14819" y="8290"/>
                  </a:lnTo>
                  <a:lnTo>
                    <a:pt x="14255" y="9018"/>
                  </a:lnTo>
                  <a:lnTo>
                    <a:pt x="13715" y="9746"/>
                  </a:lnTo>
                  <a:lnTo>
                    <a:pt x="12635" y="11296"/>
                  </a:lnTo>
                  <a:lnTo>
                    <a:pt x="11555" y="12893"/>
                  </a:lnTo>
                  <a:lnTo>
                    <a:pt x="10521" y="14513"/>
                  </a:lnTo>
                  <a:lnTo>
                    <a:pt x="9535" y="16181"/>
                  </a:lnTo>
                  <a:lnTo>
                    <a:pt x="8572" y="17848"/>
                  </a:lnTo>
                  <a:lnTo>
                    <a:pt x="7633" y="19516"/>
                  </a:lnTo>
                  <a:lnTo>
                    <a:pt x="6740" y="21183"/>
                  </a:lnTo>
                  <a:lnTo>
                    <a:pt x="5895" y="22803"/>
                  </a:lnTo>
                  <a:lnTo>
                    <a:pt x="5096" y="24400"/>
                  </a:lnTo>
                  <a:lnTo>
                    <a:pt x="4345" y="25927"/>
                  </a:lnTo>
                  <a:lnTo>
                    <a:pt x="3640" y="27406"/>
                  </a:lnTo>
                  <a:lnTo>
                    <a:pt x="2396" y="30107"/>
                  </a:lnTo>
                  <a:lnTo>
                    <a:pt x="1386" y="32385"/>
                  </a:lnTo>
                  <a:lnTo>
                    <a:pt x="634" y="34146"/>
                  </a:lnTo>
                  <a:lnTo>
                    <a:pt x="0" y="35696"/>
                  </a:lnTo>
                  <a:lnTo>
                    <a:pt x="0" y="35696"/>
                  </a:lnTo>
                  <a:lnTo>
                    <a:pt x="1926" y="35532"/>
                  </a:lnTo>
                  <a:lnTo>
                    <a:pt x="3828" y="35414"/>
                  </a:lnTo>
                  <a:lnTo>
                    <a:pt x="5754" y="35297"/>
                  </a:lnTo>
                  <a:lnTo>
                    <a:pt x="7656" y="35227"/>
                  </a:lnTo>
                  <a:lnTo>
                    <a:pt x="9558" y="35156"/>
                  </a:lnTo>
                  <a:lnTo>
                    <a:pt x="11461" y="35109"/>
                  </a:lnTo>
                  <a:lnTo>
                    <a:pt x="13363" y="35062"/>
                  </a:lnTo>
                  <a:lnTo>
                    <a:pt x="17167" y="35062"/>
                  </a:lnTo>
                  <a:lnTo>
                    <a:pt x="19046" y="35086"/>
                  </a:lnTo>
                  <a:lnTo>
                    <a:pt x="20948" y="35133"/>
                  </a:lnTo>
                  <a:lnTo>
                    <a:pt x="22827" y="35203"/>
                  </a:lnTo>
                  <a:lnTo>
                    <a:pt x="24729" y="35297"/>
                  </a:lnTo>
                  <a:lnTo>
                    <a:pt x="26608" y="35414"/>
                  </a:lnTo>
                  <a:lnTo>
                    <a:pt x="28487" y="35532"/>
                  </a:lnTo>
                  <a:lnTo>
                    <a:pt x="30365" y="35696"/>
                  </a:lnTo>
                  <a:lnTo>
                    <a:pt x="31000" y="34146"/>
                  </a:lnTo>
                  <a:lnTo>
                    <a:pt x="31751" y="32385"/>
                  </a:lnTo>
                  <a:lnTo>
                    <a:pt x="32737" y="30107"/>
                  </a:lnTo>
                  <a:lnTo>
                    <a:pt x="33982" y="27406"/>
                  </a:lnTo>
                  <a:lnTo>
                    <a:pt x="34687" y="25927"/>
                  </a:lnTo>
                  <a:lnTo>
                    <a:pt x="35462" y="24400"/>
                  </a:lnTo>
                  <a:lnTo>
                    <a:pt x="36260" y="22803"/>
                  </a:lnTo>
                  <a:lnTo>
                    <a:pt x="37105" y="21183"/>
                  </a:lnTo>
                  <a:lnTo>
                    <a:pt x="37998" y="19516"/>
                  </a:lnTo>
                  <a:lnTo>
                    <a:pt x="38914" y="17848"/>
                  </a:lnTo>
                  <a:lnTo>
                    <a:pt x="39900" y="16181"/>
                  </a:lnTo>
                  <a:lnTo>
                    <a:pt x="40886" y="14513"/>
                  </a:lnTo>
                  <a:lnTo>
                    <a:pt x="41920" y="12893"/>
                  </a:lnTo>
                  <a:lnTo>
                    <a:pt x="42977" y="11296"/>
                  </a:lnTo>
                  <a:lnTo>
                    <a:pt x="44080" y="9746"/>
                  </a:lnTo>
                  <a:lnTo>
                    <a:pt x="44620" y="9018"/>
                  </a:lnTo>
                  <a:lnTo>
                    <a:pt x="45184" y="8290"/>
                  </a:lnTo>
                  <a:lnTo>
                    <a:pt x="45748" y="7562"/>
                  </a:lnTo>
                  <a:lnTo>
                    <a:pt x="46311" y="6881"/>
                  </a:lnTo>
                  <a:lnTo>
                    <a:pt x="46898" y="6223"/>
                  </a:lnTo>
                  <a:lnTo>
                    <a:pt x="47462" y="5589"/>
                  </a:lnTo>
                  <a:lnTo>
                    <a:pt x="48049" y="4979"/>
                  </a:lnTo>
                  <a:lnTo>
                    <a:pt x="48613" y="4392"/>
                  </a:lnTo>
                  <a:lnTo>
                    <a:pt x="49200" y="3828"/>
                  </a:lnTo>
                  <a:lnTo>
                    <a:pt x="49787" y="3288"/>
                  </a:lnTo>
                  <a:lnTo>
                    <a:pt x="50398" y="2795"/>
                  </a:lnTo>
                  <a:lnTo>
                    <a:pt x="50985" y="2349"/>
                  </a:lnTo>
                  <a:lnTo>
                    <a:pt x="51572" y="1926"/>
                  </a:lnTo>
                  <a:lnTo>
                    <a:pt x="52159" y="1550"/>
                  </a:lnTo>
                  <a:lnTo>
                    <a:pt x="52769" y="1198"/>
                  </a:lnTo>
                  <a:lnTo>
                    <a:pt x="53357" y="893"/>
                  </a:lnTo>
                  <a:lnTo>
                    <a:pt x="53944" y="634"/>
                  </a:lnTo>
                  <a:lnTo>
                    <a:pt x="54554" y="399"/>
                  </a:lnTo>
                  <a:lnTo>
                    <a:pt x="55141" y="235"/>
                  </a:lnTo>
                  <a:lnTo>
                    <a:pt x="55728" y="118"/>
                  </a:lnTo>
                  <a:lnTo>
                    <a:pt x="56339" y="24"/>
                  </a:lnTo>
                  <a:lnTo>
                    <a:pt x="569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6"/>
            <p:cNvSpPr/>
            <p:nvPr/>
          </p:nvSpPr>
          <p:spPr>
            <a:xfrm>
              <a:off x="3924900" y="6264650"/>
              <a:ext cx="569525" cy="12925"/>
            </a:xfrm>
            <a:custGeom>
              <a:rect b="b" l="l" r="r" t="t"/>
              <a:pathLst>
                <a:path extrusionOk="0" h="517" w="22781">
                  <a:moveTo>
                    <a:pt x="235" y="0"/>
                  </a:moveTo>
                  <a:lnTo>
                    <a:pt x="118" y="24"/>
                  </a:lnTo>
                  <a:lnTo>
                    <a:pt x="47" y="71"/>
                  </a:lnTo>
                  <a:lnTo>
                    <a:pt x="0" y="165"/>
                  </a:lnTo>
                  <a:lnTo>
                    <a:pt x="0" y="259"/>
                  </a:lnTo>
                  <a:lnTo>
                    <a:pt x="0" y="353"/>
                  </a:lnTo>
                  <a:lnTo>
                    <a:pt x="47" y="446"/>
                  </a:lnTo>
                  <a:lnTo>
                    <a:pt x="118" y="493"/>
                  </a:lnTo>
                  <a:lnTo>
                    <a:pt x="235" y="517"/>
                  </a:lnTo>
                  <a:lnTo>
                    <a:pt x="22545" y="517"/>
                  </a:lnTo>
                  <a:lnTo>
                    <a:pt x="22639" y="493"/>
                  </a:lnTo>
                  <a:lnTo>
                    <a:pt x="22710" y="446"/>
                  </a:lnTo>
                  <a:lnTo>
                    <a:pt x="22757" y="353"/>
                  </a:lnTo>
                  <a:lnTo>
                    <a:pt x="22780" y="259"/>
                  </a:lnTo>
                  <a:lnTo>
                    <a:pt x="22757" y="165"/>
                  </a:lnTo>
                  <a:lnTo>
                    <a:pt x="22710" y="71"/>
                  </a:lnTo>
                  <a:lnTo>
                    <a:pt x="22639" y="24"/>
                  </a:lnTo>
                  <a:lnTo>
                    <a:pt x="22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6"/>
            <p:cNvSpPr/>
            <p:nvPr/>
          </p:nvSpPr>
          <p:spPr>
            <a:xfrm>
              <a:off x="3853850" y="6316900"/>
              <a:ext cx="475575" cy="12925"/>
            </a:xfrm>
            <a:custGeom>
              <a:rect b="b" l="l" r="r" t="t"/>
              <a:pathLst>
                <a:path extrusionOk="0" h="517" w="19023">
                  <a:moveTo>
                    <a:pt x="236" y="0"/>
                  </a:moveTo>
                  <a:lnTo>
                    <a:pt x="142" y="24"/>
                  </a:lnTo>
                  <a:lnTo>
                    <a:pt x="71" y="71"/>
                  </a:lnTo>
                  <a:lnTo>
                    <a:pt x="24" y="165"/>
                  </a:lnTo>
                  <a:lnTo>
                    <a:pt x="1" y="259"/>
                  </a:lnTo>
                  <a:lnTo>
                    <a:pt x="24" y="353"/>
                  </a:lnTo>
                  <a:lnTo>
                    <a:pt x="71" y="447"/>
                  </a:lnTo>
                  <a:lnTo>
                    <a:pt x="142" y="494"/>
                  </a:lnTo>
                  <a:lnTo>
                    <a:pt x="236" y="517"/>
                  </a:lnTo>
                  <a:lnTo>
                    <a:pt x="18788" y="517"/>
                  </a:lnTo>
                  <a:lnTo>
                    <a:pt x="18906" y="494"/>
                  </a:lnTo>
                  <a:lnTo>
                    <a:pt x="18976" y="447"/>
                  </a:lnTo>
                  <a:lnTo>
                    <a:pt x="19023" y="353"/>
                  </a:lnTo>
                  <a:lnTo>
                    <a:pt x="19023" y="259"/>
                  </a:lnTo>
                  <a:lnTo>
                    <a:pt x="19023" y="165"/>
                  </a:lnTo>
                  <a:lnTo>
                    <a:pt x="18976" y="71"/>
                  </a:lnTo>
                  <a:lnTo>
                    <a:pt x="18906" y="24"/>
                  </a:lnTo>
                  <a:lnTo>
                    <a:pt x="187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6"/>
            <p:cNvSpPr/>
            <p:nvPr/>
          </p:nvSpPr>
          <p:spPr>
            <a:xfrm>
              <a:off x="3801025" y="6379125"/>
              <a:ext cx="455600" cy="12950"/>
            </a:xfrm>
            <a:custGeom>
              <a:rect b="b" l="l" r="r" t="t"/>
              <a:pathLst>
                <a:path extrusionOk="0" h="518" w="18224">
                  <a:moveTo>
                    <a:pt x="235" y="1"/>
                  </a:moveTo>
                  <a:lnTo>
                    <a:pt x="141" y="24"/>
                  </a:lnTo>
                  <a:lnTo>
                    <a:pt x="71" y="71"/>
                  </a:lnTo>
                  <a:lnTo>
                    <a:pt x="24" y="165"/>
                  </a:lnTo>
                  <a:lnTo>
                    <a:pt x="0" y="259"/>
                  </a:lnTo>
                  <a:lnTo>
                    <a:pt x="24" y="353"/>
                  </a:lnTo>
                  <a:lnTo>
                    <a:pt x="71" y="423"/>
                  </a:lnTo>
                  <a:lnTo>
                    <a:pt x="141" y="494"/>
                  </a:lnTo>
                  <a:lnTo>
                    <a:pt x="235" y="517"/>
                  </a:lnTo>
                  <a:lnTo>
                    <a:pt x="17989" y="517"/>
                  </a:lnTo>
                  <a:lnTo>
                    <a:pt x="18083" y="494"/>
                  </a:lnTo>
                  <a:lnTo>
                    <a:pt x="18153" y="423"/>
                  </a:lnTo>
                  <a:lnTo>
                    <a:pt x="18200" y="353"/>
                  </a:lnTo>
                  <a:lnTo>
                    <a:pt x="18224" y="259"/>
                  </a:lnTo>
                  <a:lnTo>
                    <a:pt x="18200" y="165"/>
                  </a:lnTo>
                  <a:lnTo>
                    <a:pt x="18153" y="71"/>
                  </a:lnTo>
                  <a:lnTo>
                    <a:pt x="18083" y="24"/>
                  </a:lnTo>
                  <a:lnTo>
                    <a:pt x="179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6"/>
            <p:cNvSpPr/>
            <p:nvPr/>
          </p:nvSpPr>
          <p:spPr>
            <a:xfrm>
              <a:off x="3682425" y="6572875"/>
              <a:ext cx="571850" cy="21150"/>
            </a:xfrm>
            <a:custGeom>
              <a:rect b="b" l="l" r="r" t="t"/>
              <a:pathLst>
                <a:path extrusionOk="0" h="846" w="22874">
                  <a:moveTo>
                    <a:pt x="22639" y="0"/>
                  </a:moveTo>
                  <a:lnTo>
                    <a:pt x="5167" y="259"/>
                  </a:lnTo>
                  <a:lnTo>
                    <a:pt x="235" y="329"/>
                  </a:lnTo>
                  <a:lnTo>
                    <a:pt x="141" y="353"/>
                  </a:lnTo>
                  <a:lnTo>
                    <a:pt x="47" y="400"/>
                  </a:lnTo>
                  <a:lnTo>
                    <a:pt x="24" y="494"/>
                  </a:lnTo>
                  <a:lnTo>
                    <a:pt x="0" y="588"/>
                  </a:lnTo>
                  <a:lnTo>
                    <a:pt x="24" y="682"/>
                  </a:lnTo>
                  <a:lnTo>
                    <a:pt x="47" y="775"/>
                  </a:lnTo>
                  <a:lnTo>
                    <a:pt x="141" y="822"/>
                  </a:lnTo>
                  <a:lnTo>
                    <a:pt x="235" y="846"/>
                  </a:lnTo>
                  <a:lnTo>
                    <a:pt x="17707" y="611"/>
                  </a:lnTo>
                  <a:lnTo>
                    <a:pt x="22639" y="541"/>
                  </a:lnTo>
                  <a:lnTo>
                    <a:pt x="22733" y="517"/>
                  </a:lnTo>
                  <a:lnTo>
                    <a:pt x="22804" y="447"/>
                  </a:lnTo>
                  <a:lnTo>
                    <a:pt x="22851" y="376"/>
                  </a:lnTo>
                  <a:lnTo>
                    <a:pt x="22874" y="259"/>
                  </a:lnTo>
                  <a:lnTo>
                    <a:pt x="22851" y="165"/>
                  </a:lnTo>
                  <a:lnTo>
                    <a:pt x="22804" y="94"/>
                  </a:lnTo>
                  <a:lnTo>
                    <a:pt x="22733" y="24"/>
                  </a:lnTo>
                  <a:lnTo>
                    <a:pt x="22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6"/>
            <p:cNvSpPr/>
            <p:nvPr/>
          </p:nvSpPr>
          <p:spPr>
            <a:xfrm>
              <a:off x="3641325" y="6646275"/>
              <a:ext cx="452675" cy="14700"/>
            </a:xfrm>
            <a:custGeom>
              <a:rect b="b" l="l" r="r" t="t"/>
              <a:pathLst>
                <a:path extrusionOk="0" h="588" w="18107">
                  <a:moveTo>
                    <a:pt x="17872" y="0"/>
                  </a:moveTo>
                  <a:lnTo>
                    <a:pt x="4134" y="47"/>
                  </a:lnTo>
                  <a:lnTo>
                    <a:pt x="235" y="70"/>
                  </a:lnTo>
                  <a:lnTo>
                    <a:pt x="118" y="94"/>
                  </a:lnTo>
                  <a:lnTo>
                    <a:pt x="47" y="141"/>
                  </a:lnTo>
                  <a:lnTo>
                    <a:pt x="24" y="235"/>
                  </a:lnTo>
                  <a:lnTo>
                    <a:pt x="0" y="329"/>
                  </a:lnTo>
                  <a:lnTo>
                    <a:pt x="24" y="423"/>
                  </a:lnTo>
                  <a:lnTo>
                    <a:pt x="47" y="517"/>
                  </a:lnTo>
                  <a:lnTo>
                    <a:pt x="118" y="564"/>
                  </a:lnTo>
                  <a:lnTo>
                    <a:pt x="235" y="587"/>
                  </a:lnTo>
                  <a:lnTo>
                    <a:pt x="13974" y="540"/>
                  </a:lnTo>
                  <a:lnTo>
                    <a:pt x="17872" y="540"/>
                  </a:lnTo>
                  <a:lnTo>
                    <a:pt x="17989" y="517"/>
                  </a:lnTo>
                  <a:lnTo>
                    <a:pt x="18060" y="446"/>
                  </a:lnTo>
                  <a:lnTo>
                    <a:pt x="18107" y="376"/>
                  </a:lnTo>
                  <a:lnTo>
                    <a:pt x="18107" y="282"/>
                  </a:lnTo>
                  <a:lnTo>
                    <a:pt x="18107" y="164"/>
                  </a:lnTo>
                  <a:lnTo>
                    <a:pt x="18060" y="94"/>
                  </a:lnTo>
                  <a:lnTo>
                    <a:pt x="17989" y="24"/>
                  </a:lnTo>
                  <a:lnTo>
                    <a:pt x="178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6"/>
            <p:cNvSpPr/>
            <p:nvPr/>
          </p:nvSpPr>
          <p:spPr>
            <a:xfrm>
              <a:off x="3609025" y="6719650"/>
              <a:ext cx="480875" cy="15300"/>
            </a:xfrm>
            <a:custGeom>
              <a:rect b="b" l="l" r="r" t="t"/>
              <a:pathLst>
                <a:path extrusionOk="0" h="612" w="19235">
                  <a:moveTo>
                    <a:pt x="19000" y="1"/>
                  </a:moveTo>
                  <a:lnTo>
                    <a:pt x="4392" y="71"/>
                  </a:lnTo>
                  <a:lnTo>
                    <a:pt x="236" y="71"/>
                  </a:lnTo>
                  <a:lnTo>
                    <a:pt x="142" y="94"/>
                  </a:lnTo>
                  <a:lnTo>
                    <a:pt x="71" y="165"/>
                  </a:lnTo>
                  <a:lnTo>
                    <a:pt x="24" y="259"/>
                  </a:lnTo>
                  <a:lnTo>
                    <a:pt x="1" y="353"/>
                  </a:lnTo>
                  <a:lnTo>
                    <a:pt x="24" y="447"/>
                  </a:lnTo>
                  <a:lnTo>
                    <a:pt x="71" y="517"/>
                  </a:lnTo>
                  <a:lnTo>
                    <a:pt x="142" y="588"/>
                  </a:lnTo>
                  <a:lnTo>
                    <a:pt x="236" y="611"/>
                  </a:lnTo>
                  <a:lnTo>
                    <a:pt x="14843" y="541"/>
                  </a:lnTo>
                  <a:lnTo>
                    <a:pt x="19000" y="517"/>
                  </a:lnTo>
                  <a:lnTo>
                    <a:pt x="19094" y="494"/>
                  </a:lnTo>
                  <a:lnTo>
                    <a:pt x="19164" y="447"/>
                  </a:lnTo>
                  <a:lnTo>
                    <a:pt x="19211" y="353"/>
                  </a:lnTo>
                  <a:lnTo>
                    <a:pt x="19234" y="259"/>
                  </a:lnTo>
                  <a:lnTo>
                    <a:pt x="19211" y="165"/>
                  </a:lnTo>
                  <a:lnTo>
                    <a:pt x="19164" y="71"/>
                  </a:lnTo>
                  <a:lnTo>
                    <a:pt x="19094" y="24"/>
                  </a:lnTo>
                  <a:lnTo>
                    <a:pt x="19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6"/>
            <p:cNvSpPr/>
            <p:nvPr/>
          </p:nvSpPr>
          <p:spPr>
            <a:xfrm>
              <a:off x="3588475" y="6780125"/>
              <a:ext cx="368725" cy="18225"/>
            </a:xfrm>
            <a:custGeom>
              <a:rect b="b" l="l" r="r" t="t"/>
              <a:pathLst>
                <a:path extrusionOk="0" h="729" w="14749">
                  <a:moveTo>
                    <a:pt x="236" y="0"/>
                  </a:moveTo>
                  <a:lnTo>
                    <a:pt x="142" y="24"/>
                  </a:lnTo>
                  <a:lnTo>
                    <a:pt x="71" y="71"/>
                  </a:lnTo>
                  <a:lnTo>
                    <a:pt x="24" y="165"/>
                  </a:lnTo>
                  <a:lnTo>
                    <a:pt x="1" y="259"/>
                  </a:lnTo>
                  <a:lnTo>
                    <a:pt x="24" y="353"/>
                  </a:lnTo>
                  <a:lnTo>
                    <a:pt x="71" y="423"/>
                  </a:lnTo>
                  <a:lnTo>
                    <a:pt x="142" y="494"/>
                  </a:lnTo>
                  <a:lnTo>
                    <a:pt x="236" y="517"/>
                  </a:lnTo>
                  <a:lnTo>
                    <a:pt x="14514" y="728"/>
                  </a:lnTo>
                  <a:lnTo>
                    <a:pt x="14608" y="705"/>
                  </a:lnTo>
                  <a:lnTo>
                    <a:pt x="14679" y="658"/>
                  </a:lnTo>
                  <a:lnTo>
                    <a:pt x="14725" y="564"/>
                  </a:lnTo>
                  <a:lnTo>
                    <a:pt x="14749" y="470"/>
                  </a:lnTo>
                  <a:lnTo>
                    <a:pt x="14725" y="376"/>
                  </a:lnTo>
                  <a:lnTo>
                    <a:pt x="14679" y="282"/>
                  </a:lnTo>
                  <a:lnTo>
                    <a:pt x="14608" y="235"/>
                  </a:lnTo>
                  <a:lnTo>
                    <a:pt x="14514" y="212"/>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6"/>
            <p:cNvSpPr/>
            <p:nvPr/>
          </p:nvSpPr>
          <p:spPr>
            <a:xfrm>
              <a:off x="3572625" y="6855275"/>
              <a:ext cx="489675" cy="14700"/>
            </a:xfrm>
            <a:custGeom>
              <a:rect b="b" l="l" r="r" t="t"/>
              <a:pathLst>
                <a:path extrusionOk="0" h="588" w="19587">
                  <a:moveTo>
                    <a:pt x="19352" y="0"/>
                  </a:moveTo>
                  <a:lnTo>
                    <a:pt x="4439" y="47"/>
                  </a:lnTo>
                  <a:lnTo>
                    <a:pt x="236" y="71"/>
                  </a:lnTo>
                  <a:lnTo>
                    <a:pt x="142" y="94"/>
                  </a:lnTo>
                  <a:lnTo>
                    <a:pt x="71" y="141"/>
                  </a:lnTo>
                  <a:lnTo>
                    <a:pt x="24" y="235"/>
                  </a:lnTo>
                  <a:lnTo>
                    <a:pt x="1" y="329"/>
                  </a:lnTo>
                  <a:lnTo>
                    <a:pt x="24" y="423"/>
                  </a:lnTo>
                  <a:lnTo>
                    <a:pt x="71" y="517"/>
                  </a:lnTo>
                  <a:lnTo>
                    <a:pt x="142" y="564"/>
                  </a:lnTo>
                  <a:lnTo>
                    <a:pt x="236" y="588"/>
                  </a:lnTo>
                  <a:lnTo>
                    <a:pt x="15148" y="541"/>
                  </a:lnTo>
                  <a:lnTo>
                    <a:pt x="19352" y="517"/>
                  </a:lnTo>
                  <a:lnTo>
                    <a:pt x="19446" y="517"/>
                  </a:lnTo>
                  <a:lnTo>
                    <a:pt x="19516" y="447"/>
                  </a:lnTo>
                  <a:lnTo>
                    <a:pt x="19563" y="353"/>
                  </a:lnTo>
                  <a:lnTo>
                    <a:pt x="19587" y="259"/>
                  </a:lnTo>
                  <a:lnTo>
                    <a:pt x="19563" y="165"/>
                  </a:lnTo>
                  <a:lnTo>
                    <a:pt x="19516" y="94"/>
                  </a:lnTo>
                  <a:lnTo>
                    <a:pt x="19446" y="24"/>
                  </a:lnTo>
                  <a:lnTo>
                    <a:pt x="19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6"/>
            <p:cNvSpPr/>
            <p:nvPr/>
          </p:nvSpPr>
          <p:spPr>
            <a:xfrm>
              <a:off x="3771650" y="6434325"/>
              <a:ext cx="441550" cy="18225"/>
            </a:xfrm>
            <a:custGeom>
              <a:rect b="b" l="l" r="r" t="t"/>
              <a:pathLst>
                <a:path extrusionOk="0" h="729" w="17662">
                  <a:moveTo>
                    <a:pt x="236" y="0"/>
                  </a:moveTo>
                  <a:lnTo>
                    <a:pt x="118" y="24"/>
                  </a:lnTo>
                  <a:lnTo>
                    <a:pt x="48" y="71"/>
                  </a:lnTo>
                  <a:lnTo>
                    <a:pt x="1" y="165"/>
                  </a:lnTo>
                  <a:lnTo>
                    <a:pt x="1" y="259"/>
                  </a:lnTo>
                  <a:lnTo>
                    <a:pt x="1" y="352"/>
                  </a:lnTo>
                  <a:lnTo>
                    <a:pt x="48" y="423"/>
                  </a:lnTo>
                  <a:lnTo>
                    <a:pt x="118" y="493"/>
                  </a:lnTo>
                  <a:lnTo>
                    <a:pt x="236" y="517"/>
                  </a:lnTo>
                  <a:lnTo>
                    <a:pt x="13645" y="681"/>
                  </a:lnTo>
                  <a:lnTo>
                    <a:pt x="17426" y="728"/>
                  </a:lnTo>
                  <a:lnTo>
                    <a:pt x="17520" y="705"/>
                  </a:lnTo>
                  <a:lnTo>
                    <a:pt x="17591" y="634"/>
                  </a:lnTo>
                  <a:lnTo>
                    <a:pt x="17638" y="564"/>
                  </a:lnTo>
                  <a:lnTo>
                    <a:pt x="17661" y="446"/>
                  </a:lnTo>
                  <a:lnTo>
                    <a:pt x="17638" y="352"/>
                  </a:lnTo>
                  <a:lnTo>
                    <a:pt x="17591" y="282"/>
                  </a:lnTo>
                  <a:lnTo>
                    <a:pt x="17520" y="212"/>
                  </a:lnTo>
                  <a:lnTo>
                    <a:pt x="17426" y="188"/>
                  </a:lnTo>
                  <a:lnTo>
                    <a:pt x="4017" y="47"/>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6"/>
            <p:cNvSpPr/>
            <p:nvPr/>
          </p:nvSpPr>
          <p:spPr>
            <a:xfrm>
              <a:off x="3900250" y="6910450"/>
              <a:ext cx="189650" cy="95725"/>
            </a:xfrm>
            <a:custGeom>
              <a:rect b="b" l="l" r="r" t="t"/>
              <a:pathLst>
                <a:path extrusionOk="0" h="3829" w="7586">
                  <a:moveTo>
                    <a:pt x="3405" y="1"/>
                  </a:moveTo>
                  <a:lnTo>
                    <a:pt x="3029" y="24"/>
                  </a:lnTo>
                  <a:lnTo>
                    <a:pt x="2677" y="71"/>
                  </a:lnTo>
                  <a:lnTo>
                    <a:pt x="2325" y="142"/>
                  </a:lnTo>
                  <a:lnTo>
                    <a:pt x="1996" y="236"/>
                  </a:lnTo>
                  <a:lnTo>
                    <a:pt x="1667" y="330"/>
                  </a:lnTo>
                  <a:lnTo>
                    <a:pt x="1386" y="424"/>
                  </a:lnTo>
                  <a:lnTo>
                    <a:pt x="1127" y="565"/>
                  </a:lnTo>
                  <a:lnTo>
                    <a:pt x="869" y="682"/>
                  </a:lnTo>
                  <a:lnTo>
                    <a:pt x="658" y="846"/>
                  </a:lnTo>
                  <a:lnTo>
                    <a:pt x="470" y="1011"/>
                  </a:lnTo>
                  <a:lnTo>
                    <a:pt x="305" y="1175"/>
                  </a:lnTo>
                  <a:lnTo>
                    <a:pt x="188" y="1340"/>
                  </a:lnTo>
                  <a:lnTo>
                    <a:pt x="94" y="1527"/>
                  </a:lnTo>
                  <a:lnTo>
                    <a:pt x="23" y="1715"/>
                  </a:lnTo>
                  <a:lnTo>
                    <a:pt x="0" y="1927"/>
                  </a:lnTo>
                  <a:lnTo>
                    <a:pt x="23" y="2115"/>
                  </a:lnTo>
                  <a:lnTo>
                    <a:pt x="94" y="2302"/>
                  </a:lnTo>
                  <a:lnTo>
                    <a:pt x="188" y="2490"/>
                  </a:lnTo>
                  <a:lnTo>
                    <a:pt x="305" y="2655"/>
                  </a:lnTo>
                  <a:lnTo>
                    <a:pt x="470" y="2843"/>
                  </a:lnTo>
                  <a:lnTo>
                    <a:pt x="658" y="2983"/>
                  </a:lnTo>
                  <a:lnTo>
                    <a:pt x="869" y="3148"/>
                  </a:lnTo>
                  <a:lnTo>
                    <a:pt x="1127" y="3289"/>
                  </a:lnTo>
                  <a:lnTo>
                    <a:pt x="1386" y="3406"/>
                  </a:lnTo>
                  <a:lnTo>
                    <a:pt x="1667" y="3524"/>
                  </a:lnTo>
                  <a:lnTo>
                    <a:pt x="1996" y="3618"/>
                  </a:lnTo>
                  <a:lnTo>
                    <a:pt x="2325" y="3688"/>
                  </a:lnTo>
                  <a:lnTo>
                    <a:pt x="2677" y="3758"/>
                  </a:lnTo>
                  <a:lnTo>
                    <a:pt x="3029" y="3805"/>
                  </a:lnTo>
                  <a:lnTo>
                    <a:pt x="3405" y="3829"/>
                  </a:lnTo>
                  <a:lnTo>
                    <a:pt x="4180" y="3829"/>
                  </a:lnTo>
                  <a:lnTo>
                    <a:pt x="4556" y="3805"/>
                  </a:lnTo>
                  <a:lnTo>
                    <a:pt x="4908" y="3758"/>
                  </a:lnTo>
                  <a:lnTo>
                    <a:pt x="5260" y="3688"/>
                  </a:lnTo>
                  <a:lnTo>
                    <a:pt x="5589" y="3618"/>
                  </a:lnTo>
                  <a:lnTo>
                    <a:pt x="5918" y="3524"/>
                  </a:lnTo>
                  <a:lnTo>
                    <a:pt x="6200" y="3406"/>
                  </a:lnTo>
                  <a:lnTo>
                    <a:pt x="6458" y="3289"/>
                  </a:lnTo>
                  <a:lnTo>
                    <a:pt x="6716" y="3148"/>
                  </a:lnTo>
                  <a:lnTo>
                    <a:pt x="6928" y="2983"/>
                  </a:lnTo>
                  <a:lnTo>
                    <a:pt x="7116" y="2843"/>
                  </a:lnTo>
                  <a:lnTo>
                    <a:pt x="7280" y="2655"/>
                  </a:lnTo>
                  <a:lnTo>
                    <a:pt x="7398" y="2490"/>
                  </a:lnTo>
                  <a:lnTo>
                    <a:pt x="7491" y="2302"/>
                  </a:lnTo>
                  <a:lnTo>
                    <a:pt x="7562" y="2115"/>
                  </a:lnTo>
                  <a:lnTo>
                    <a:pt x="7585" y="1927"/>
                  </a:lnTo>
                  <a:lnTo>
                    <a:pt x="7562" y="1715"/>
                  </a:lnTo>
                  <a:lnTo>
                    <a:pt x="7491" y="1527"/>
                  </a:lnTo>
                  <a:lnTo>
                    <a:pt x="7398" y="1340"/>
                  </a:lnTo>
                  <a:lnTo>
                    <a:pt x="7280" y="1175"/>
                  </a:lnTo>
                  <a:lnTo>
                    <a:pt x="7116" y="1011"/>
                  </a:lnTo>
                  <a:lnTo>
                    <a:pt x="6928" y="846"/>
                  </a:lnTo>
                  <a:lnTo>
                    <a:pt x="6716" y="682"/>
                  </a:lnTo>
                  <a:lnTo>
                    <a:pt x="6458" y="565"/>
                  </a:lnTo>
                  <a:lnTo>
                    <a:pt x="6200" y="424"/>
                  </a:lnTo>
                  <a:lnTo>
                    <a:pt x="5918" y="330"/>
                  </a:lnTo>
                  <a:lnTo>
                    <a:pt x="5589" y="236"/>
                  </a:lnTo>
                  <a:lnTo>
                    <a:pt x="5260" y="142"/>
                  </a:lnTo>
                  <a:lnTo>
                    <a:pt x="4908" y="71"/>
                  </a:lnTo>
                  <a:lnTo>
                    <a:pt x="4556" y="24"/>
                  </a:lnTo>
                  <a:lnTo>
                    <a:pt x="41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 name="Google Shape;1916;p36"/>
          <p:cNvGrpSpPr/>
          <p:nvPr/>
        </p:nvGrpSpPr>
        <p:grpSpPr>
          <a:xfrm>
            <a:off x="1864425" y="4033226"/>
            <a:ext cx="2493300" cy="861850"/>
            <a:chOff x="5614925" y="3724625"/>
            <a:chExt cx="2493300" cy="861850"/>
          </a:xfrm>
        </p:grpSpPr>
        <p:sp>
          <p:nvSpPr>
            <p:cNvPr id="1917" name="Google Shape;1917;p36"/>
            <p:cNvSpPr/>
            <p:nvPr/>
          </p:nvSpPr>
          <p:spPr>
            <a:xfrm>
              <a:off x="5614925" y="4438875"/>
              <a:ext cx="24933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6"/>
            <p:cNvSpPr/>
            <p:nvPr/>
          </p:nvSpPr>
          <p:spPr>
            <a:xfrm>
              <a:off x="6271400" y="3738700"/>
              <a:ext cx="987525" cy="488500"/>
            </a:xfrm>
            <a:custGeom>
              <a:rect b="b" l="l" r="r" t="t"/>
              <a:pathLst>
                <a:path extrusionOk="0" h="19540" w="39501">
                  <a:moveTo>
                    <a:pt x="39501" y="1"/>
                  </a:moveTo>
                  <a:lnTo>
                    <a:pt x="25363" y="283"/>
                  </a:lnTo>
                  <a:lnTo>
                    <a:pt x="21136" y="377"/>
                  </a:lnTo>
                  <a:lnTo>
                    <a:pt x="18788" y="424"/>
                  </a:lnTo>
                  <a:lnTo>
                    <a:pt x="2654" y="752"/>
                  </a:lnTo>
                  <a:lnTo>
                    <a:pt x="2325" y="1316"/>
                  </a:lnTo>
                  <a:lnTo>
                    <a:pt x="2020" y="1880"/>
                  </a:lnTo>
                  <a:lnTo>
                    <a:pt x="1762" y="2443"/>
                  </a:lnTo>
                  <a:lnTo>
                    <a:pt x="1503" y="2983"/>
                  </a:lnTo>
                  <a:lnTo>
                    <a:pt x="1269" y="3547"/>
                  </a:lnTo>
                  <a:lnTo>
                    <a:pt x="1034" y="4111"/>
                  </a:lnTo>
                  <a:lnTo>
                    <a:pt x="846" y="4674"/>
                  </a:lnTo>
                  <a:lnTo>
                    <a:pt x="681" y="5238"/>
                  </a:lnTo>
                  <a:lnTo>
                    <a:pt x="517" y="5778"/>
                  </a:lnTo>
                  <a:lnTo>
                    <a:pt x="376" y="6342"/>
                  </a:lnTo>
                  <a:lnTo>
                    <a:pt x="259" y="6905"/>
                  </a:lnTo>
                  <a:lnTo>
                    <a:pt x="165" y="7469"/>
                  </a:lnTo>
                  <a:lnTo>
                    <a:pt x="94" y="8032"/>
                  </a:lnTo>
                  <a:lnTo>
                    <a:pt x="47" y="8596"/>
                  </a:lnTo>
                  <a:lnTo>
                    <a:pt x="0" y="9136"/>
                  </a:lnTo>
                  <a:lnTo>
                    <a:pt x="0" y="9700"/>
                  </a:lnTo>
                  <a:lnTo>
                    <a:pt x="0" y="10263"/>
                  </a:lnTo>
                  <a:lnTo>
                    <a:pt x="24" y="10827"/>
                  </a:lnTo>
                  <a:lnTo>
                    <a:pt x="71" y="11391"/>
                  </a:lnTo>
                  <a:lnTo>
                    <a:pt x="141" y="11954"/>
                  </a:lnTo>
                  <a:lnTo>
                    <a:pt x="235" y="12494"/>
                  </a:lnTo>
                  <a:lnTo>
                    <a:pt x="329" y="13058"/>
                  </a:lnTo>
                  <a:lnTo>
                    <a:pt x="470" y="13622"/>
                  </a:lnTo>
                  <a:lnTo>
                    <a:pt x="611" y="14185"/>
                  </a:lnTo>
                  <a:lnTo>
                    <a:pt x="775" y="14749"/>
                  </a:lnTo>
                  <a:lnTo>
                    <a:pt x="963" y="15289"/>
                  </a:lnTo>
                  <a:lnTo>
                    <a:pt x="1175" y="15853"/>
                  </a:lnTo>
                  <a:lnTo>
                    <a:pt x="1409" y="16416"/>
                  </a:lnTo>
                  <a:lnTo>
                    <a:pt x="1668" y="16980"/>
                  </a:lnTo>
                  <a:lnTo>
                    <a:pt x="1926" y="17544"/>
                  </a:lnTo>
                  <a:lnTo>
                    <a:pt x="2231" y="18107"/>
                  </a:lnTo>
                  <a:lnTo>
                    <a:pt x="2537" y="18647"/>
                  </a:lnTo>
                  <a:lnTo>
                    <a:pt x="2654" y="18859"/>
                  </a:lnTo>
                  <a:lnTo>
                    <a:pt x="19445" y="19211"/>
                  </a:lnTo>
                  <a:lnTo>
                    <a:pt x="21864" y="19258"/>
                  </a:lnTo>
                  <a:lnTo>
                    <a:pt x="35861" y="19540"/>
                  </a:lnTo>
                  <a:lnTo>
                    <a:pt x="395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6"/>
            <p:cNvSpPr/>
            <p:nvPr/>
          </p:nvSpPr>
          <p:spPr>
            <a:xfrm>
              <a:off x="6271400" y="3738700"/>
              <a:ext cx="987525" cy="488500"/>
            </a:xfrm>
            <a:custGeom>
              <a:rect b="b" l="l" r="r" t="t"/>
              <a:pathLst>
                <a:path extrusionOk="0" fill="none" h="19540" w="39501">
                  <a:moveTo>
                    <a:pt x="39501" y="1"/>
                  </a:moveTo>
                  <a:lnTo>
                    <a:pt x="35861" y="19540"/>
                  </a:lnTo>
                  <a:lnTo>
                    <a:pt x="21864" y="19258"/>
                  </a:lnTo>
                  <a:lnTo>
                    <a:pt x="19445" y="19211"/>
                  </a:lnTo>
                  <a:lnTo>
                    <a:pt x="2654" y="18859"/>
                  </a:lnTo>
                  <a:lnTo>
                    <a:pt x="2654" y="18859"/>
                  </a:lnTo>
                  <a:lnTo>
                    <a:pt x="2537" y="18647"/>
                  </a:lnTo>
                  <a:lnTo>
                    <a:pt x="2537" y="18647"/>
                  </a:lnTo>
                  <a:lnTo>
                    <a:pt x="2231" y="18107"/>
                  </a:lnTo>
                  <a:lnTo>
                    <a:pt x="1926" y="17544"/>
                  </a:lnTo>
                  <a:lnTo>
                    <a:pt x="1668" y="16980"/>
                  </a:lnTo>
                  <a:lnTo>
                    <a:pt x="1409" y="16416"/>
                  </a:lnTo>
                  <a:lnTo>
                    <a:pt x="1175" y="15853"/>
                  </a:lnTo>
                  <a:lnTo>
                    <a:pt x="963" y="15289"/>
                  </a:lnTo>
                  <a:lnTo>
                    <a:pt x="775" y="14749"/>
                  </a:lnTo>
                  <a:lnTo>
                    <a:pt x="611" y="14185"/>
                  </a:lnTo>
                  <a:lnTo>
                    <a:pt x="470" y="13622"/>
                  </a:lnTo>
                  <a:lnTo>
                    <a:pt x="329" y="13058"/>
                  </a:lnTo>
                  <a:lnTo>
                    <a:pt x="235" y="12494"/>
                  </a:lnTo>
                  <a:lnTo>
                    <a:pt x="141" y="11954"/>
                  </a:lnTo>
                  <a:lnTo>
                    <a:pt x="71" y="11391"/>
                  </a:lnTo>
                  <a:lnTo>
                    <a:pt x="24" y="10827"/>
                  </a:lnTo>
                  <a:lnTo>
                    <a:pt x="0" y="10263"/>
                  </a:lnTo>
                  <a:lnTo>
                    <a:pt x="0" y="9700"/>
                  </a:lnTo>
                  <a:lnTo>
                    <a:pt x="0" y="9136"/>
                  </a:lnTo>
                  <a:lnTo>
                    <a:pt x="47" y="8596"/>
                  </a:lnTo>
                  <a:lnTo>
                    <a:pt x="94" y="8032"/>
                  </a:lnTo>
                  <a:lnTo>
                    <a:pt x="165" y="7469"/>
                  </a:lnTo>
                  <a:lnTo>
                    <a:pt x="259" y="6905"/>
                  </a:lnTo>
                  <a:lnTo>
                    <a:pt x="376" y="6342"/>
                  </a:lnTo>
                  <a:lnTo>
                    <a:pt x="517" y="5778"/>
                  </a:lnTo>
                  <a:lnTo>
                    <a:pt x="681" y="5238"/>
                  </a:lnTo>
                  <a:lnTo>
                    <a:pt x="846" y="4674"/>
                  </a:lnTo>
                  <a:lnTo>
                    <a:pt x="1034" y="4111"/>
                  </a:lnTo>
                  <a:lnTo>
                    <a:pt x="1269" y="3547"/>
                  </a:lnTo>
                  <a:lnTo>
                    <a:pt x="1503" y="2983"/>
                  </a:lnTo>
                  <a:lnTo>
                    <a:pt x="1762" y="2443"/>
                  </a:lnTo>
                  <a:lnTo>
                    <a:pt x="2020" y="1880"/>
                  </a:lnTo>
                  <a:lnTo>
                    <a:pt x="2325" y="1316"/>
                  </a:lnTo>
                  <a:lnTo>
                    <a:pt x="2654" y="752"/>
                  </a:lnTo>
                  <a:lnTo>
                    <a:pt x="18788" y="424"/>
                  </a:lnTo>
                  <a:lnTo>
                    <a:pt x="21136" y="377"/>
                  </a:lnTo>
                  <a:lnTo>
                    <a:pt x="25363" y="283"/>
                  </a:lnTo>
                  <a:lnTo>
                    <a:pt x="395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6"/>
            <p:cNvSpPr/>
            <p:nvPr/>
          </p:nvSpPr>
          <p:spPr>
            <a:xfrm>
              <a:off x="6405250" y="3751625"/>
              <a:ext cx="230175" cy="464425"/>
            </a:xfrm>
            <a:custGeom>
              <a:rect b="b" l="l" r="r" t="t"/>
              <a:pathLst>
                <a:path extrusionOk="0" h="18577" w="9207">
                  <a:moveTo>
                    <a:pt x="9207" y="0"/>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6"/>
            <p:cNvSpPr/>
            <p:nvPr/>
          </p:nvSpPr>
          <p:spPr>
            <a:xfrm>
              <a:off x="6405250" y="3751625"/>
              <a:ext cx="230175" cy="464425"/>
            </a:xfrm>
            <a:custGeom>
              <a:rect b="b" l="l" r="r" t="t"/>
              <a:pathLst>
                <a:path extrusionOk="0" fill="none" h="18577" w="9207">
                  <a:moveTo>
                    <a:pt x="2795" y="118"/>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lnTo>
                    <a:pt x="2795" y="1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6"/>
            <p:cNvSpPr/>
            <p:nvPr/>
          </p:nvSpPr>
          <p:spPr>
            <a:xfrm>
              <a:off x="6688250" y="3748100"/>
              <a:ext cx="129775" cy="472050"/>
            </a:xfrm>
            <a:custGeom>
              <a:rect b="b" l="l" r="r" t="t"/>
              <a:pathLst>
                <a:path extrusionOk="0" h="18882" w="5191">
                  <a:moveTo>
                    <a:pt x="4462" y="1"/>
                  </a:moveTo>
                  <a:lnTo>
                    <a:pt x="2114" y="48"/>
                  </a:lnTo>
                  <a:lnTo>
                    <a:pt x="1832" y="611"/>
                  </a:lnTo>
                  <a:lnTo>
                    <a:pt x="1574" y="1175"/>
                  </a:lnTo>
                  <a:lnTo>
                    <a:pt x="1339" y="1738"/>
                  </a:lnTo>
                  <a:lnTo>
                    <a:pt x="1127" y="2326"/>
                  </a:lnTo>
                  <a:lnTo>
                    <a:pt x="916" y="2913"/>
                  </a:lnTo>
                  <a:lnTo>
                    <a:pt x="752" y="3500"/>
                  </a:lnTo>
                  <a:lnTo>
                    <a:pt x="587" y="4087"/>
                  </a:lnTo>
                  <a:lnTo>
                    <a:pt x="446" y="4674"/>
                  </a:lnTo>
                  <a:lnTo>
                    <a:pt x="329" y="5285"/>
                  </a:lnTo>
                  <a:lnTo>
                    <a:pt x="212" y="5872"/>
                  </a:lnTo>
                  <a:lnTo>
                    <a:pt x="141" y="6482"/>
                  </a:lnTo>
                  <a:lnTo>
                    <a:pt x="71" y="7093"/>
                  </a:lnTo>
                  <a:lnTo>
                    <a:pt x="24" y="7703"/>
                  </a:lnTo>
                  <a:lnTo>
                    <a:pt x="0" y="8291"/>
                  </a:lnTo>
                  <a:lnTo>
                    <a:pt x="0" y="8901"/>
                  </a:lnTo>
                  <a:lnTo>
                    <a:pt x="0" y="9512"/>
                  </a:lnTo>
                  <a:lnTo>
                    <a:pt x="47" y="10122"/>
                  </a:lnTo>
                  <a:lnTo>
                    <a:pt x="94" y="10733"/>
                  </a:lnTo>
                  <a:lnTo>
                    <a:pt x="165" y="11320"/>
                  </a:lnTo>
                  <a:lnTo>
                    <a:pt x="258" y="11931"/>
                  </a:lnTo>
                  <a:lnTo>
                    <a:pt x="352" y="12518"/>
                  </a:lnTo>
                  <a:lnTo>
                    <a:pt x="493" y="13128"/>
                  </a:lnTo>
                  <a:lnTo>
                    <a:pt x="634" y="13715"/>
                  </a:lnTo>
                  <a:lnTo>
                    <a:pt x="799" y="14302"/>
                  </a:lnTo>
                  <a:lnTo>
                    <a:pt x="963" y="14890"/>
                  </a:lnTo>
                  <a:lnTo>
                    <a:pt x="1174" y="15477"/>
                  </a:lnTo>
                  <a:lnTo>
                    <a:pt x="1386" y="16040"/>
                  </a:lnTo>
                  <a:lnTo>
                    <a:pt x="1621" y="16604"/>
                  </a:lnTo>
                  <a:lnTo>
                    <a:pt x="1879" y="17168"/>
                  </a:lnTo>
                  <a:lnTo>
                    <a:pt x="2161" y="17731"/>
                  </a:lnTo>
                  <a:lnTo>
                    <a:pt x="2466" y="18271"/>
                  </a:lnTo>
                  <a:lnTo>
                    <a:pt x="2771" y="18835"/>
                  </a:lnTo>
                  <a:lnTo>
                    <a:pt x="5190" y="18882"/>
                  </a:lnTo>
                  <a:lnTo>
                    <a:pt x="5190" y="18882"/>
                  </a:lnTo>
                  <a:lnTo>
                    <a:pt x="4838" y="18342"/>
                  </a:lnTo>
                  <a:lnTo>
                    <a:pt x="4486" y="17802"/>
                  </a:lnTo>
                  <a:lnTo>
                    <a:pt x="4180" y="17261"/>
                  </a:lnTo>
                  <a:lnTo>
                    <a:pt x="3875" y="16698"/>
                  </a:lnTo>
                  <a:lnTo>
                    <a:pt x="3593" y="16134"/>
                  </a:lnTo>
                  <a:lnTo>
                    <a:pt x="3335" y="15547"/>
                  </a:lnTo>
                  <a:lnTo>
                    <a:pt x="3124" y="14960"/>
                  </a:lnTo>
                  <a:lnTo>
                    <a:pt x="2912" y="14373"/>
                  </a:lnTo>
                  <a:lnTo>
                    <a:pt x="2724" y="13786"/>
                  </a:lnTo>
                  <a:lnTo>
                    <a:pt x="2560" y="13199"/>
                  </a:lnTo>
                  <a:lnTo>
                    <a:pt x="2419" y="12588"/>
                  </a:lnTo>
                  <a:lnTo>
                    <a:pt x="2302" y="11978"/>
                  </a:lnTo>
                  <a:lnTo>
                    <a:pt x="2208" y="11367"/>
                  </a:lnTo>
                  <a:lnTo>
                    <a:pt x="2114" y="10756"/>
                  </a:lnTo>
                  <a:lnTo>
                    <a:pt x="2067" y="10146"/>
                  </a:lnTo>
                  <a:lnTo>
                    <a:pt x="2043" y="9535"/>
                  </a:lnTo>
                  <a:lnTo>
                    <a:pt x="2020" y="8925"/>
                  </a:lnTo>
                  <a:lnTo>
                    <a:pt x="2043" y="8314"/>
                  </a:lnTo>
                  <a:lnTo>
                    <a:pt x="2067" y="7680"/>
                  </a:lnTo>
                  <a:lnTo>
                    <a:pt x="2114" y="7069"/>
                  </a:lnTo>
                  <a:lnTo>
                    <a:pt x="2208" y="6459"/>
                  </a:lnTo>
                  <a:lnTo>
                    <a:pt x="2302" y="5848"/>
                  </a:lnTo>
                  <a:lnTo>
                    <a:pt x="2419" y="5238"/>
                  </a:lnTo>
                  <a:lnTo>
                    <a:pt x="2560" y="4627"/>
                  </a:lnTo>
                  <a:lnTo>
                    <a:pt x="2724" y="4040"/>
                  </a:lnTo>
                  <a:lnTo>
                    <a:pt x="2912" y="3453"/>
                  </a:lnTo>
                  <a:lnTo>
                    <a:pt x="3124" y="2842"/>
                  </a:lnTo>
                  <a:lnTo>
                    <a:pt x="3335" y="2255"/>
                  </a:lnTo>
                  <a:lnTo>
                    <a:pt x="3593" y="1691"/>
                  </a:lnTo>
                  <a:lnTo>
                    <a:pt x="3875" y="1104"/>
                  </a:lnTo>
                  <a:lnTo>
                    <a:pt x="4157" y="541"/>
                  </a:lnTo>
                  <a:lnTo>
                    <a:pt x="44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6"/>
            <p:cNvSpPr/>
            <p:nvPr/>
          </p:nvSpPr>
          <p:spPr>
            <a:xfrm>
              <a:off x="6688250" y="3748100"/>
              <a:ext cx="129775" cy="472050"/>
            </a:xfrm>
            <a:custGeom>
              <a:rect b="b" l="l" r="r" t="t"/>
              <a:pathLst>
                <a:path extrusionOk="0" fill="none" h="18882" w="5191">
                  <a:moveTo>
                    <a:pt x="5190" y="18882"/>
                  </a:moveTo>
                  <a:lnTo>
                    <a:pt x="2771" y="18835"/>
                  </a:lnTo>
                  <a:lnTo>
                    <a:pt x="2771" y="18835"/>
                  </a:lnTo>
                  <a:lnTo>
                    <a:pt x="2466" y="18271"/>
                  </a:lnTo>
                  <a:lnTo>
                    <a:pt x="2161" y="17731"/>
                  </a:lnTo>
                  <a:lnTo>
                    <a:pt x="1879" y="17168"/>
                  </a:lnTo>
                  <a:lnTo>
                    <a:pt x="1621" y="16604"/>
                  </a:lnTo>
                  <a:lnTo>
                    <a:pt x="1386" y="16040"/>
                  </a:lnTo>
                  <a:lnTo>
                    <a:pt x="1174" y="15477"/>
                  </a:lnTo>
                  <a:lnTo>
                    <a:pt x="963" y="14890"/>
                  </a:lnTo>
                  <a:lnTo>
                    <a:pt x="799" y="14302"/>
                  </a:lnTo>
                  <a:lnTo>
                    <a:pt x="634" y="13715"/>
                  </a:lnTo>
                  <a:lnTo>
                    <a:pt x="493" y="13128"/>
                  </a:lnTo>
                  <a:lnTo>
                    <a:pt x="352" y="12518"/>
                  </a:lnTo>
                  <a:lnTo>
                    <a:pt x="258" y="11931"/>
                  </a:lnTo>
                  <a:lnTo>
                    <a:pt x="165" y="11320"/>
                  </a:lnTo>
                  <a:lnTo>
                    <a:pt x="94" y="10733"/>
                  </a:lnTo>
                  <a:lnTo>
                    <a:pt x="47" y="10122"/>
                  </a:lnTo>
                  <a:lnTo>
                    <a:pt x="0" y="9512"/>
                  </a:lnTo>
                  <a:lnTo>
                    <a:pt x="0" y="8901"/>
                  </a:lnTo>
                  <a:lnTo>
                    <a:pt x="0" y="8291"/>
                  </a:lnTo>
                  <a:lnTo>
                    <a:pt x="24" y="7703"/>
                  </a:lnTo>
                  <a:lnTo>
                    <a:pt x="71" y="7093"/>
                  </a:lnTo>
                  <a:lnTo>
                    <a:pt x="141" y="6482"/>
                  </a:lnTo>
                  <a:lnTo>
                    <a:pt x="212" y="5872"/>
                  </a:lnTo>
                  <a:lnTo>
                    <a:pt x="329" y="5285"/>
                  </a:lnTo>
                  <a:lnTo>
                    <a:pt x="446" y="4674"/>
                  </a:lnTo>
                  <a:lnTo>
                    <a:pt x="587" y="4087"/>
                  </a:lnTo>
                  <a:lnTo>
                    <a:pt x="752" y="3500"/>
                  </a:lnTo>
                  <a:lnTo>
                    <a:pt x="916" y="2913"/>
                  </a:lnTo>
                  <a:lnTo>
                    <a:pt x="1127" y="2326"/>
                  </a:lnTo>
                  <a:lnTo>
                    <a:pt x="1339" y="1738"/>
                  </a:lnTo>
                  <a:lnTo>
                    <a:pt x="1574" y="1175"/>
                  </a:lnTo>
                  <a:lnTo>
                    <a:pt x="1832" y="611"/>
                  </a:lnTo>
                  <a:lnTo>
                    <a:pt x="2114" y="48"/>
                  </a:lnTo>
                  <a:lnTo>
                    <a:pt x="4462" y="1"/>
                  </a:lnTo>
                  <a:lnTo>
                    <a:pt x="4462" y="1"/>
                  </a:lnTo>
                  <a:lnTo>
                    <a:pt x="4157" y="541"/>
                  </a:lnTo>
                  <a:lnTo>
                    <a:pt x="3875" y="1104"/>
                  </a:lnTo>
                  <a:lnTo>
                    <a:pt x="3593" y="1691"/>
                  </a:lnTo>
                  <a:lnTo>
                    <a:pt x="3335" y="2255"/>
                  </a:lnTo>
                  <a:lnTo>
                    <a:pt x="3124" y="2842"/>
                  </a:lnTo>
                  <a:lnTo>
                    <a:pt x="2912" y="3453"/>
                  </a:lnTo>
                  <a:lnTo>
                    <a:pt x="2724" y="4040"/>
                  </a:lnTo>
                  <a:lnTo>
                    <a:pt x="2560" y="4627"/>
                  </a:lnTo>
                  <a:lnTo>
                    <a:pt x="2419" y="5238"/>
                  </a:lnTo>
                  <a:lnTo>
                    <a:pt x="2302" y="5848"/>
                  </a:lnTo>
                  <a:lnTo>
                    <a:pt x="2208" y="6459"/>
                  </a:lnTo>
                  <a:lnTo>
                    <a:pt x="2114" y="7069"/>
                  </a:lnTo>
                  <a:lnTo>
                    <a:pt x="2067" y="7680"/>
                  </a:lnTo>
                  <a:lnTo>
                    <a:pt x="2043" y="8314"/>
                  </a:lnTo>
                  <a:lnTo>
                    <a:pt x="2020" y="8925"/>
                  </a:lnTo>
                  <a:lnTo>
                    <a:pt x="2043" y="9535"/>
                  </a:lnTo>
                  <a:lnTo>
                    <a:pt x="2067" y="10146"/>
                  </a:lnTo>
                  <a:lnTo>
                    <a:pt x="2114" y="10756"/>
                  </a:lnTo>
                  <a:lnTo>
                    <a:pt x="2208" y="11367"/>
                  </a:lnTo>
                  <a:lnTo>
                    <a:pt x="2302" y="11978"/>
                  </a:lnTo>
                  <a:lnTo>
                    <a:pt x="2419" y="12588"/>
                  </a:lnTo>
                  <a:lnTo>
                    <a:pt x="2560" y="13199"/>
                  </a:lnTo>
                  <a:lnTo>
                    <a:pt x="2724" y="13786"/>
                  </a:lnTo>
                  <a:lnTo>
                    <a:pt x="2912" y="14373"/>
                  </a:lnTo>
                  <a:lnTo>
                    <a:pt x="3124" y="14960"/>
                  </a:lnTo>
                  <a:lnTo>
                    <a:pt x="3335" y="15547"/>
                  </a:lnTo>
                  <a:lnTo>
                    <a:pt x="3593" y="16134"/>
                  </a:lnTo>
                  <a:lnTo>
                    <a:pt x="3875" y="16698"/>
                  </a:lnTo>
                  <a:lnTo>
                    <a:pt x="4180" y="17261"/>
                  </a:lnTo>
                  <a:lnTo>
                    <a:pt x="4486" y="17802"/>
                  </a:lnTo>
                  <a:lnTo>
                    <a:pt x="4838" y="18342"/>
                  </a:lnTo>
                  <a:lnTo>
                    <a:pt x="5190" y="188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6"/>
            <p:cNvSpPr/>
            <p:nvPr/>
          </p:nvSpPr>
          <p:spPr>
            <a:xfrm>
              <a:off x="6408200" y="3738700"/>
              <a:ext cx="850725" cy="472650"/>
            </a:xfrm>
            <a:custGeom>
              <a:rect b="b" l="l" r="r" t="t"/>
              <a:pathLst>
                <a:path extrusionOk="0" h="18906" w="34029">
                  <a:moveTo>
                    <a:pt x="2114" y="17966"/>
                  </a:moveTo>
                  <a:lnTo>
                    <a:pt x="1057" y="18201"/>
                  </a:lnTo>
                  <a:lnTo>
                    <a:pt x="0" y="18389"/>
                  </a:lnTo>
                  <a:lnTo>
                    <a:pt x="2372" y="18436"/>
                  </a:lnTo>
                  <a:lnTo>
                    <a:pt x="2372" y="18436"/>
                  </a:lnTo>
                  <a:lnTo>
                    <a:pt x="2114" y="17966"/>
                  </a:lnTo>
                  <a:close/>
                  <a:moveTo>
                    <a:pt x="11625" y="13269"/>
                  </a:moveTo>
                  <a:lnTo>
                    <a:pt x="11155" y="13645"/>
                  </a:lnTo>
                  <a:lnTo>
                    <a:pt x="10662" y="14021"/>
                  </a:lnTo>
                  <a:lnTo>
                    <a:pt x="10145" y="14373"/>
                  </a:lnTo>
                  <a:lnTo>
                    <a:pt x="9629" y="14725"/>
                  </a:lnTo>
                  <a:lnTo>
                    <a:pt x="9112" y="15054"/>
                  </a:lnTo>
                  <a:lnTo>
                    <a:pt x="8572" y="15360"/>
                  </a:lnTo>
                  <a:lnTo>
                    <a:pt x="8055" y="15665"/>
                  </a:lnTo>
                  <a:lnTo>
                    <a:pt x="7492" y="15970"/>
                  </a:lnTo>
                  <a:lnTo>
                    <a:pt x="7844" y="16816"/>
                  </a:lnTo>
                  <a:lnTo>
                    <a:pt x="8173" y="17520"/>
                  </a:lnTo>
                  <a:lnTo>
                    <a:pt x="8478" y="18131"/>
                  </a:lnTo>
                  <a:lnTo>
                    <a:pt x="8736" y="18577"/>
                  </a:lnTo>
                  <a:lnTo>
                    <a:pt x="13668" y="18694"/>
                  </a:lnTo>
                  <a:lnTo>
                    <a:pt x="13668" y="18694"/>
                  </a:lnTo>
                  <a:lnTo>
                    <a:pt x="13339" y="18037"/>
                  </a:lnTo>
                  <a:lnTo>
                    <a:pt x="13010" y="17379"/>
                  </a:lnTo>
                  <a:lnTo>
                    <a:pt x="12729" y="16722"/>
                  </a:lnTo>
                  <a:lnTo>
                    <a:pt x="12447" y="16041"/>
                  </a:lnTo>
                  <a:lnTo>
                    <a:pt x="12212" y="15360"/>
                  </a:lnTo>
                  <a:lnTo>
                    <a:pt x="12001" y="14678"/>
                  </a:lnTo>
                  <a:lnTo>
                    <a:pt x="11789" y="13974"/>
                  </a:lnTo>
                  <a:lnTo>
                    <a:pt x="11625" y="13269"/>
                  </a:lnTo>
                  <a:close/>
                  <a:moveTo>
                    <a:pt x="34029" y="1"/>
                  </a:moveTo>
                  <a:lnTo>
                    <a:pt x="19891" y="283"/>
                  </a:lnTo>
                  <a:lnTo>
                    <a:pt x="19680" y="1081"/>
                  </a:lnTo>
                  <a:lnTo>
                    <a:pt x="19445" y="1880"/>
                  </a:lnTo>
                  <a:lnTo>
                    <a:pt x="19163" y="2678"/>
                  </a:lnTo>
                  <a:lnTo>
                    <a:pt x="18881" y="3453"/>
                  </a:lnTo>
                  <a:lnTo>
                    <a:pt x="18553" y="4204"/>
                  </a:lnTo>
                  <a:lnTo>
                    <a:pt x="18200" y="4956"/>
                  </a:lnTo>
                  <a:lnTo>
                    <a:pt x="17825" y="5707"/>
                  </a:lnTo>
                  <a:lnTo>
                    <a:pt x="17425" y="6435"/>
                  </a:lnTo>
                  <a:lnTo>
                    <a:pt x="17003" y="7164"/>
                  </a:lnTo>
                  <a:lnTo>
                    <a:pt x="16557" y="7845"/>
                  </a:lnTo>
                  <a:lnTo>
                    <a:pt x="16087" y="8549"/>
                  </a:lnTo>
                  <a:lnTo>
                    <a:pt x="15594" y="9207"/>
                  </a:lnTo>
                  <a:lnTo>
                    <a:pt x="15077" y="9864"/>
                  </a:lnTo>
                  <a:lnTo>
                    <a:pt x="14537" y="10498"/>
                  </a:lnTo>
                  <a:lnTo>
                    <a:pt x="13973" y="11109"/>
                  </a:lnTo>
                  <a:lnTo>
                    <a:pt x="13386" y="11696"/>
                  </a:lnTo>
                  <a:lnTo>
                    <a:pt x="13551" y="12635"/>
                  </a:lnTo>
                  <a:lnTo>
                    <a:pt x="13738" y="13528"/>
                  </a:lnTo>
                  <a:lnTo>
                    <a:pt x="13997" y="14444"/>
                  </a:lnTo>
                  <a:lnTo>
                    <a:pt x="14302" y="15336"/>
                  </a:lnTo>
                  <a:lnTo>
                    <a:pt x="14678" y="16205"/>
                  </a:lnTo>
                  <a:lnTo>
                    <a:pt x="15077" y="17074"/>
                  </a:lnTo>
                  <a:lnTo>
                    <a:pt x="15523" y="17919"/>
                  </a:lnTo>
                  <a:lnTo>
                    <a:pt x="16040" y="18741"/>
                  </a:lnTo>
                  <a:lnTo>
                    <a:pt x="16979" y="18765"/>
                  </a:lnTo>
                  <a:lnTo>
                    <a:pt x="22193" y="18882"/>
                  </a:lnTo>
                  <a:lnTo>
                    <a:pt x="23531" y="18906"/>
                  </a:lnTo>
                  <a:lnTo>
                    <a:pt x="23085" y="17966"/>
                  </a:lnTo>
                  <a:lnTo>
                    <a:pt x="22686" y="17027"/>
                  </a:lnTo>
                  <a:lnTo>
                    <a:pt x="22357" y="16088"/>
                  </a:lnTo>
                  <a:lnTo>
                    <a:pt x="22075" y="15172"/>
                  </a:lnTo>
                  <a:lnTo>
                    <a:pt x="21840" y="14279"/>
                  </a:lnTo>
                  <a:lnTo>
                    <a:pt x="21653" y="13387"/>
                  </a:lnTo>
                  <a:lnTo>
                    <a:pt x="21512" y="12541"/>
                  </a:lnTo>
                  <a:lnTo>
                    <a:pt x="21394" y="11672"/>
                  </a:lnTo>
                  <a:lnTo>
                    <a:pt x="21347" y="10851"/>
                  </a:lnTo>
                  <a:lnTo>
                    <a:pt x="21300" y="10052"/>
                  </a:lnTo>
                  <a:lnTo>
                    <a:pt x="21324" y="9277"/>
                  </a:lnTo>
                  <a:lnTo>
                    <a:pt x="21347" y="8502"/>
                  </a:lnTo>
                  <a:lnTo>
                    <a:pt x="21418" y="7774"/>
                  </a:lnTo>
                  <a:lnTo>
                    <a:pt x="21512" y="7070"/>
                  </a:lnTo>
                  <a:lnTo>
                    <a:pt x="21606" y="6389"/>
                  </a:lnTo>
                  <a:lnTo>
                    <a:pt x="21723" y="5731"/>
                  </a:lnTo>
                  <a:lnTo>
                    <a:pt x="21864" y="5120"/>
                  </a:lnTo>
                  <a:lnTo>
                    <a:pt x="22028" y="4510"/>
                  </a:lnTo>
                  <a:lnTo>
                    <a:pt x="22193" y="3970"/>
                  </a:lnTo>
                  <a:lnTo>
                    <a:pt x="22357" y="3430"/>
                  </a:lnTo>
                  <a:lnTo>
                    <a:pt x="22709" y="2490"/>
                  </a:lnTo>
                  <a:lnTo>
                    <a:pt x="23038" y="1692"/>
                  </a:lnTo>
                  <a:lnTo>
                    <a:pt x="23320" y="1058"/>
                  </a:lnTo>
                  <a:lnTo>
                    <a:pt x="23578" y="588"/>
                  </a:lnTo>
                  <a:lnTo>
                    <a:pt x="23790" y="212"/>
                  </a:lnTo>
                  <a:lnTo>
                    <a:pt x="3402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6"/>
            <p:cNvSpPr/>
            <p:nvPr/>
          </p:nvSpPr>
          <p:spPr>
            <a:xfrm>
              <a:off x="6408200" y="4187850"/>
              <a:ext cx="59325" cy="11750"/>
            </a:xfrm>
            <a:custGeom>
              <a:rect b="b" l="l" r="r" t="t"/>
              <a:pathLst>
                <a:path extrusionOk="0" fill="none" h="470" w="2373">
                  <a:moveTo>
                    <a:pt x="2114" y="0"/>
                  </a:moveTo>
                  <a:lnTo>
                    <a:pt x="2114" y="0"/>
                  </a:lnTo>
                  <a:lnTo>
                    <a:pt x="1057" y="235"/>
                  </a:lnTo>
                  <a:lnTo>
                    <a:pt x="0" y="423"/>
                  </a:lnTo>
                  <a:lnTo>
                    <a:pt x="2372" y="470"/>
                  </a:lnTo>
                  <a:lnTo>
                    <a:pt x="2372" y="470"/>
                  </a:lnTo>
                  <a:lnTo>
                    <a:pt x="21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6"/>
            <p:cNvSpPr/>
            <p:nvPr/>
          </p:nvSpPr>
          <p:spPr>
            <a:xfrm>
              <a:off x="6595475" y="4070425"/>
              <a:ext cx="154425" cy="135650"/>
            </a:xfrm>
            <a:custGeom>
              <a:rect b="b" l="l" r="r" t="t"/>
              <a:pathLst>
                <a:path extrusionOk="0" fill="none" h="5426" w="6177">
                  <a:moveTo>
                    <a:pt x="4134" y="0"/>
                  </a:moveTo>
                  <a:lnTo>
                    <a:pt x="4134" y="0"/>
                  </a:lnTo>
                  <a:lnTo>
                    <a:pt x="3664" y="376"/>
                  </a:lnTo>
                  <a:lnTo>
                    <a:pt x="3171" y="752"/>
                  </a:lnTo>
                  <a:lnTo>
                    <a:pt x="2654" y="1104"/>
                  </a:lnTo>
                  <a:lnTo>
                    <a:pt x="2138" y="1456"/>
                  </a:lnTo>
                  <a:lnTo>
                    <a:pt x="1621" y="1785"/>
                  </a:lnTo>
                  <a:lnTo>
                    <a:pt x="1081" y="2091"/>
                  </a:lnTo>
                  <a:lnTo>
                    <a:pt x="564" y="2396"/>
                  </a:lnTo>
                  <a:lnTo>
                    <a:pt x="1" y="2701"/>
                  </a:lnTo>
                  <a:lnTo>
                    <a:pt x="1" y="2701"/>
                  </a:lnTo>
                  <a:lnTo>
                    <a:pt x="353" y="3547"/>
                  </a:lnTo>
                  <a:lnTo>
                    <a:pt x="682" y="4251"/>
                  </a:lnTo>
                  <a:lnTo>
                    <a:pt x="987" y="4862"/>
                  </a:lnTo>
                  <a:lnTo>
                    <a:pt x="1245" y="5308"/>
                  </a:lnTo>
                  <a:lnTo>
                    <a:pt x="6177" y="5425"/>
                  </a:lnTo>
                  <a:lnTo>
                    <a:pt x="6177" y="5425"/>
                  </a:lnTo>
                  <a:lnTo>
                    <a:pt x="5848" y="4768"/>
                  </a:lnTo>
                  <a:lnTo>
                    <a:pt x="5519" y="4110"/>
                  </a:lnTo>
                  <a:lnTo>
                    <a:pt x="5238" y="3453"/>
                  </a:lnTo>
                  <a:lnTo>
                    <a:pt x="4956" y="2772"/>
                  </a:lnTo>
                  <a:lnTo>
                    <a:pt x="4721" y="2091"/>
                  </a:lnTo>
                  <a:lnTo>
                    <a:pt x="4510" y="1409"/>
                  </a:lnTo>
                  <a:lnTo>
                    <a:pt x="4298" y="705"/>
                  </a:lnTo>
                  <a:lnTo>
                    <a:pt x="41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6"/>
            <p:cNvSpPr/>
            <p:nvPr/>
          </p:nvSpPr>
          <p:spPr>
            <a:xfrm>
              <a:off x="6742850" y="3738700"/>
              <a:ext cx="516075" cy="472650"/>
            </a:xfrm>
            <a:custGeom>
              <a:rect b="b" l="l" r="r" t="t"/>
              <a:pathLst>
                <a:path extrusionOk="0" fill="none" h="18906" w="20643">
                  <a:moveTo>
                    <a:pt x="20643" y="1"/>
                  </a:moveTo>
                  <a:lnTo>
                    <a:pt x="6505" y="283"/>
                  </a:lnTo>
                  <a:lnTo>
                    <a:pt x="6505" y="283"/>
                  </a:lnTo>
                  <a:lnTo>
                    <a:pt x="6294" y="1081"/>
                  </a:lnTo>
                  <a:lnTo>
                    <a:pt x="6059" y="1880"/>
                  </a:lnTo>
                  <a:lnTo>
                    <a:pt x="5777" y="2678"/>
                  </a:lnTo>
                  <a:lnTo>
                    <a:pt x="5495" y="3453"/>
                  </a:lnTo>
                  <a:lnTo>
                    <a:pt x="5167" y="4204"/>
                  </a:lnTo>
                  <a:lnTo>
                    <a:pt x="4814" y="4956"/>
                  </a:lnTo>
                  <a:lnTo>
                    <a:pt x="4439" y="5707"/>
                  </a:lnTo>
                  <a:lnTo>
                    <a:pt x="4039" y="6435"/>
                  </a:lnTo>
                  <a:lnTo>
                    <a:pt x="3617" y="7164"/>
                  </a:lnTo>
                  <a:lnTo>
                    <a:pt x="3171" y="7845"/>
                  </a:lnTo>
                  <a:lnTo>
                    <a:pt x="2701" y="8549"/>
                  </a:lnTo>
                  <a:lnTo>
                    <a:pt x="2208" y="9207"/>
                  </a:lnTo>
                  <a:lnTo>
                    <a:pt x="1691" y="9864"/>
                  </a:lnTo>
                  <a:lnTo>
                    <a:pt x="1151" y="10498"/>
                  </a:lnTo>
                  <a:lnTo>
                    <a:pt x="587" y="11109"/>
                  </a:lnTo>
                  <a:lnTo>
                    <a:pt x="0" y="11696"/>
                  </a:lnTo>
                  <a:lnTo>
                    <a:pt x="0" y="11696"/>
                  </a:lnTo>
                  <a:lnTo>
                    <a:pt x="165" y="12635"/>
                  </a:lnTo>
                  <a:lnTo>
                    <a:pt x="352" y="13528"/>
                  </a:lnTo>
                  <a:lnTo>
                    <a:pt x="611" y="14444"/>
                  </a:lnTo>
                  <a:lnTo>
                    <a:pt x="916" y="15336"/>
                  </a:lnTo>
                  <a:lnTo>
                    <a:pt x="1292" y="16205"/>
                  </a:lnTo>
                  <a:lnTo>
                    <a:pt x="1691" y="17074"/>
                  </a:lnTo>
                  <a:lnTo>
                    <a:pt x="2137" y="17919"/>
                  </a:lnTo>
                  <a:lnTo>
                    <a:pt x="2654" y="18741"/>
                  </a:lnTo>
                  <a:lnTo>
                    <a:pt x="3593" y="18765"/>
                  </a:lnTo>
                  <a:lnTo>
                    <a:pt x="3593" y="18765"/>
                  </a:lnTo>
                  <a:lnTo>
                    <a:pt x="3593" y="18765"/>
                  </a:lnTo>
                  <a:lnTo>
                    <a:pt x="3593" y="18765"/>
                  </a:lnTo>
                  <a:lnTo>
                    <a:pt x="8807" y="18882"/>
                  </a:lnTo>
                  <a:lnTo>
                    <a:pt x="10145" y="18906"/>
                  </a:lnTo>
                  <a:lnTo>
                    <a:pt x="10145" y="18906"/>
                  </a:lnTo>
                  <a:lnTo>
                    <a:pt x="9699" y="17966"/>
                  </a:lnTo>
                  <a:lnTo>
                    <a:pt x="9300" y="17027"/>
                  </a:lnTo>
                  <a:lnTo>
                    <a:pt x="8971" y="16088"/>
                  </a:lnTo>
                  <a:lnTo>
                    <a:pt x="8689" y="15172"/>
                  </a:lnTo>
                  <a:lnTo>
                    <a:pt x="8454" y="14279"/>
                  </a:lnTo>
                  <a:lnTo>
                    <a:pt x="8267" y="13387"/>
                  </a:lnTo>
                  <a:lnTo>
                    <a:pt x="8126" y="12541"/>
                  </a:lnTo>
                  <a:lnTo>
                    <a:pt x="8008" y="11672"/>
                  </a:lnTo>
                  <a:lnTo>
                    <a:pt x="7961" y="10851"/>
                  </a:lnTo>
                  <a:lnTo>
                    <a:pt x="7914" y="10052"/>
                  </a:lnTo>
                  <a:lnTo>
                    <a:pt x="7938" y="9277"/>
                  </a:lnTo>
                  <a:lnTo>
                    <a:pt x="7961" y="8502"/>
                  </a:lnTo>
                  <a:lnTo>
                    <a:pt x="8032" y="7774"/>
                  </a:lnTo>
                  <a:lnTo>
                    <a:pt x="8126" y="7070"/>
                  </a:lnTo>
                  <a:lnTo>
                    <a:pt x="8220" y="6389"/>
                  </a:lnTo>
                  <a:lnTo>
                    <a:pt x="8337" y="5731"/>
                  </a:lnTo>
                  <a:lnTo>
                    <a:pt x="8478" y="5120"/>
                  </a:lnTo>
                  <a:lnTo>
                    <a:pt x="8642" y="4510"/>
                  </a:lnTo>
                  <a:lnTo>
                    <a:pt x="8807" y="3970"/>
                  </a:lnTo>
                  <a:lnTo>
                    <a:pt x="8971" y="3430"/>
                  </a:lnTo>
                  <a:lnTo>
                    <a:pt x="9323" y="2490"/>
                  </a:lnTo>
                  <a:lnTo>
                    <a:pt x="9652" y="1692"/>
                  </a:lnTo>
                  <a:lnTo>
                    <a:pt x="9934" y="1058"/>
                  </a:lnTo>
                  <a:lnTo>
                    <a:pt x="10192" y="588"/>
                  </a:lnTo>
                  <a:lnTo>
                    <a:pt x="10404" y="212"/>
                  </a:lnTo>
                  <a:lnTo>
                    <a:pt x="20643" y="1"/>
                  </a:lnTo>
                  <a:lnTo>
                    <a:pt x="2064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6"/>
            <p:cNvSpPr/>
            <p:nvPr/>
          </p:nvSpPr>
          <p:spPr>
            <a:xfrm>
              <a:off x="6461025" y="4137950"/>
              <a:ext cx="165600" cy="65175"/>
            </a:xfrm>
            <a:custGeom>
              <a:rect b="b" l="l" r="r" t="t"/>
              <a:pathLst>
                <a:path extrusionOk="0" h="2607" w="6624">
                  <a:moveTo>
                    <a:pt x="5379" y="0"/>
                  </a:moveTo>
                  <a:lnTo>
                    <a:pt x="4745" y="305"/>
                  </a:lnTo>
                  <a:lnTo>
                    <a:pt x="4087" y="611"/>
                  </a:lnTo>
                  <a:lnTo>
                    <a:pt x="3429" y="893"/>
                  </a:lnTo>
                  <a:lnTo>
                    <a:pt x="2748" y="1151"/>
                  </a:lnTo>
                  <a:lnTo>
                    <a:pt x="2067" y="1386"/>
                  </a:lnTo>
                  <a:lnTo>
                    <a:pt x="1386" y="1621"/>
                  </a:lnTo>
                  <a:lnTo>
                    <a:pt x="705" y="1808"/>
                  </a:lnTo>
                  <a:lnTo>
                    <a:pt x="1" y="1996"/>
                  </a:lnTo>
                  <a:lnTo>
                    <a:pt x="259" y="2466"/>
                  </a:lnTo>
                  <a:lnTo>
                    <a:pt x="6623" y="2607"/>
                  </a:lnTo>
                  <a:lnTo>
                    <a:pt x="6365" y="2161"/>
                  </a:lnTo>
                  <a:lnTo>
                    <a:pt x="6060" y="1550"/>
                  </a:lnTo>
                  <a:lnTo>
                    <a:pt x="5731" y="846"/>
                  </a:lnTo>
                  <a:lnTo>
                    <a:pt x="537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6"/>
            <p:cNvSpPr/>
            <p:nvPr/>
          </p:nvSpPr>
          <p:spPr>
            <a:xfrm>
              <a:off x="6461025" y="4137950"/>
              <a:ext cx="165600" cy="65175"/>
            </a:xfrm>
            <a:custGeom>
              <a:rect b="b" l="l" r="r" t="t"/>
              <a:pathLst>
                <a:path extrusionOk="0" fill="none" h="2607" w="6624">
                  <a:moveTo>
                    <a:pt x="5379" y="0"/>
                  </a:moveTo>
                  <a:lnTo>
                    <a:pt x="5379" y="0"/>
                  </a:lnTo>
                  <a:lnTo>
                    <a:pt x="4745" y="305"/>
                  </a:lnTo>
                  <a:lnTo>
                    <a:pt x="4087" y="611"/>
                  </a:lnTo>
                  <a:lnTo>
                    <a:pt x="3429" y="893"/>
                  </a:lnTo>
                  <a:lnTo>
                    <a:pt x="2748" y="1151"/>
                  </a:lnTo>
                  <a:lnTo>
                    <a:pt x="2067" y="1386"/>
                  </a:lnTo>
                  <a:lnTo>
                    <a:pt x="1386" y="1621"/>
                  </a:lnTo>
                  <a:lnTo>
                    <a:pt x="705" y="1808"/>
                  </a:lnTo>
                  <a:lnTo>
                    <a:pt x="1" y="1996"/>
                  </a:lnTo>
                  <a:lnTo>
                    <a:pt x="1" y="1996"/>
                  </a:lnTo>
                  <a:lnTo>
                    <a:pt x="259" y="2466"/>
                  </a:lnTo>
                  <a:lnTo>
                    <a:pt x="6623" y="2607"/>
                  </a:lnTo>
                  <a:lnTo>
                    <a:pt x="6623" y="2607"/>
                  </a:lnTo>
                  <a:lnTo>
                    <a:pt x="6365" y="2161"/>
                  </a:lnTo>
                  <a:lnTo>
                    <a:pt x="6060" y="1550"/>
                  </a:lnTo>
                  <a:lnTo>
                    <a:pt x="5731" y="846"/>
                  </a:lnTo>
                  <a:lnTo>
                    <a:pt x="5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6"/>
            <p:cNvSpPr/>
            <p:nvPr/>
          </p:nvSpPr>
          <p:spPr>
            <a:xfrm>
              <a:off x="6698800" y="4031075"/>
              <a:ext cx="110400" cy="176175"/>
            </a:xfrm>
            <a:custGeom>
              <a:rect b="b" l="l" r="r" t="t"/>
              <a:pathLst>
                <a:path extrusionOk="0" h="7047" w="4416">
                  <a:moveTo>
                    <a:pt x="1762" y="1"/>
                  </a:moveTo>
                  <a:lnTo>
                    <a:pt x="1058" y="682"/>
                  </a:lnTo>
                  <a:lnTo>
                    <a:pt x="330" y="1316"/>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3899" y="6224"/>
                  </a:lnTo>
                  <a:lnTo>
                    <a:pt x="3453" y="5379"/>
                  </a:lnTo>
                  <a:lnTo>
                    <a:pt x="3054" y="4510"/>
                  </a:lnTo>
                  <a:lnTo>
                    <a:pt x="2678" y="3641"/>
                  </a:lnTo>
                  <a:lnTo>
                    <a:pt x="2373" y="2749"/>
                  </a:lnTo>
                  <a:lnTo>
                    <a:pt x="2114" y="1833"/>
                  </a:lnTo>
                  <a:lnTo>
                    <a:pt x="1927" y="940"/>
                  </a:lnTo>
                  <a:lnTo>
                    <a:pt x="17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6"/>
            <p:cNvSpPr/>
            <p:nvPr/>
          </p:nvSpPr>
          <p:spPr>
            <a:xfrm>
              <a:off x="6698800" y="4031075"/>
              <a:ext cx="110400" cy="176175"/>
            </a:xfrm>
            <a:custGeom>
              <a:rect b="b" l="l" r="r" t="t"/>
              <a:pathLst>
                <a:path extrusionOk="0" fill="none" h="7047" w="4416">
                  <a:moveTo>
                    <a:pt x="1762" y="1"/>
                  </a:moveTo>
                  <a:lnTo>
                    <a:pt x="1762" y="1"/>
                  </a:lnTo>
                  <a:lnTo>
                    <a:pt x="1058" y="682"/>
                  </a:lnTo>
                  <a:lnTo>
                    <a:pt x="330" y="1316"/>
                  </a:lnTo>
                  <a:lnTo>
                    <a:pt x="330" y="1316"/>
                  </a:lnTo>
                  <a:lnTo>
                    <a:pt x="1" y="1574"/>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4416" y="7046"/>
                  </a:lnTo>
                  <a:lnTo>
                    <a:pt x="3899" y="6224"/>
                  </a:lnTo>
                  <a:lnTo>
                    <a:pt x="3453" y="5379"/>
                  </a:lnTo>
                  <a:lnTo>
                    <a:pt x="3054" y="4510"/>
                  </a:lnTo>
                  <a:lnTo>
                    <a:pt x="2678" y="3641"/>
                  </a:lnTo>
                  <a:lnTo>
                    <a:pt x="2373" y="2749"/>
                  </a:lnTo>
                  <a:lnTo>
                    <a:pt x="2114" y="1833"/>
                  </a:lnTo>
                  <a:lnTo>
                    <a:pt x="1927" y="940"/>
                  </a:lnTo>
                  <a:lnTo>
                    <a:pt x="17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6"/>
            <p:cNvSpPr/>
            <p:nvPr/>
          </p:nvSpPr>
          <p:spPr>
            <a:xfrm>
              <a:off x="6940700" y="3724625"/>
              <a:ext cx="996925" cy="518425"/>
            </a:xfrm>
            <a:custGeom>
              <a:rect b="b" l="l" r="r" t="t"/>
              <a:pathLst>
                <a:path extrusionOk="0" h="20737" w="39877">
                  <a:moveTo>
                    <a:pt x="39877" y="0"/>
                  </a:move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lnTo>
                    <a:pt x="22451" y="3311"/>
                  </a:lnTo>
                  <a:lnTo>
                    <a:pt x="39877" y="3311"/>
                  </a:lnTo>
                  <a:lnTo>
                    <a:pt x="39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6"/>
            <p:cNvSpPr/>
            <p:nvPr/>
          </p:nvSpPr>
          <p:spPr>
            <a:xfrm>
              <a:off x="6940700" y="3724625"/>
              <a:ext cx="996925" cy="518425"/>
            </a:xfrm>
            <a:custGeom>
              <a:rect b="b" l="l" r="r" t="t"/>
              <a:pathLst>
                <a:path extrusionOk="0" fill="none" h="20737" w="39877">
                  <a:moveTo>
                    <a:pt x="22005" y="16744"/>
                  </a:moveTo>
                  <a:lnTo>
                    <a:pt x="22451" y="3311"/>
                  </a:lnTo>
                  <a:lnTo>
                    <a:pt x="39877" y="3311"/>
                  </a:lnTo>
                  <a:lnTo>
                    <a:pt x="39877" y="0"/>
                  </a:lnTo>
                  <a:lnTo>
                    <a:pt x="2490" y="775"/>
                  </a:ln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6"/>
            <p:cNvSpPr/>
            <p:nvPr/>
          </p:nvSpPr>
          <p:spPr>
            <a:xfrm>
              <a:off x="6997650" y="3807400"/>
              <a:ext cx="860125" cy="344650"/>
            </a:xfrm>
            <a:custGeom>
              <a:rect b="b" l="l" r="r" t="t"/>
              <a:pathLst>
                <a:path extrusionOk="0" h="13786" w="34405">
                  <a:moveTo>
                    <a:pt x="1503" y="0"/>
                  </a:moveTo>
                  <a:lnTo>
                    <a:pt x="1433" y="141"/>
                  </a:lnTo>
                  <a:lnTo>
                    <a:pt x="1268" y="541"/>
                  </a:lnTo>
                  <a:lnTo>
                    <a:pt x="1010" y="1198"/>
                  </a:lnTo>
                  <a:lnTo>
                    <a:pt x="705" y="2044"/>
                  </a:lnTo>
                  <a:lnTo>
                    <a:pt x="564" y="2560"/>
                  </a:lnTo>
                  <a:lnTo>
                    <a:pt x="423" y="3100"/>
                  </a:lnTo>
                  <a:lnTo>
                    <a:pt x="306" y="3687"/>
                  </a:lnTo>
                  <a:lnTo>
                    <a:pt x="188" y="4322"/>
                  </a:lnTo>
                  <a:lnTo>
                    <a:pt x="94" y="4979"/>
                  </a:lnTo>
                  <a:lnTo>
                    <a:pt x="24" y="5684"/>
                  </a:lnTo>
                  <a:lnTo>
                    <a:pt x="0" y="6412"/>
                  </a:lnTo>
                  <a:lnTo>
                    <a:pt x="0" y="7140"/>
                  </a:lnTo>
                  <a:lnTo>
                    <a:pt x="24" y="7844"/>
                  </a:lnTo>
                  <a:lnTo>
                    <a:pt x="118" y="8549"/>
                  </a:lnTo>
                  <a:lnTo>
                    <a:pt x="212" y="9277"/>
                  </a:lnTo>
                  <a:lnTo>
                    <a:pt x="376" y="10005"/>
                  </a:lnTo>
                  <a:lnTo>
                    <a:pt x="587" y="10756"/>
                  </a:lnTo>
                  <a:lnTo>
                    <a:pt x="846" y="11508"/>
                  </a:lnTo>
                  <a:lnTo>
                    <a:pt x="1151" y="12259"/>
                  </a:lnTo>
                  <a:lnTo>
                    <a:pt x="1503" y="13011"/>
                  </a:lnTo>
                  <a:lnTo>
                    <a:pt x="34405" y="13786"/>
                  </a:lnTo>
                  <a:lnTo>
                    <a:pt x="34240" y="13316"/>
                  </a:lnTo>
                  <a:lnTo>
                    <a:pt x="34076" y="12752"/>
                  </a:lnTo>
                  <a:lnTo>
                    <a:pt x="33888" y="12001"/>
                  </a:lnTo>
                  <a:lnTo>
                    <a:pt x="33677" y="11109"/>
                  </a:lnTo>
                  <a:lnTo>
                    <a:pt x="33489" y="10052"/>
                  </a:lnTo>
                  <a:lnTo>
                    <a:pt x="33395" y="9488"/>
                  </a:lnTo>
                  <a:lnTo>
                    <a:pt x="33324" y="8878"/>
                  </a:lnTo>
                  <a:lnTo>
                    <a:pt x="33254" y="8267"/>
                  </a:lnTo>
                  <a:lnTo>
                    <a:pt x="33207" y="7633"/>
                  </a:lnTo>
                  <a:lnTo>
                    <a:pt x="33184" y="6717"/>
                  </a:lnTo>
                  <a:lnTo>
                    <a:pt x="33184" y="5778"/>
                  </a:lnTo>
                  <a:lnTo>
                    <a:pt x="33230" y="4838"/>
                  </a:lnTo>
                  <a:lnTo>
                    <a:pt x="33324" y="3852"/>
                  </a:lnTo>
                  <a:lnTo>
                    <a:pt x="33395" y="3382"/>
                  </a:lnTo>
                  <a:lnTo>
                    <a:pt x="33489" y="2889"/>
                  </a:lnTo>
                  <a:lnTo>
                    <a:pt x="33606" y="2396"/>
                  </a:lnTo>
                  <a:lnTo>
                    <a:pt x="33724" y="1903"/>
                  </a:lnTo>
                  <a:lnTo>
                    <a:pt x="33865" y="1433"/>
                  </a:lnTo>
                  <a:lnTo>
                    <a:pt x="34029" y="940"/>
                  </a:lnTo>
                  <a:lnTo>
                    <a:pt x="34193" y="470"/>
                  </a:lnTo>
                  <a:lnTo>
                    <a:pt x="344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6"/>
            <p:cNvSpPr/>
            <p:nvPr/>
          </p:nvSpPr>
          <p:spPr>
            <a:xfrm>
              <a:off x="6997650" y="3807400"/>
              <a:ext cx="860125" cy="344650"/>
            </a:xfrm>
            <a:custGeom>
              <a:rect b="b" l="l" r="r" t="t"/>
              <a:pathLst>
                <a:path extrusionOk="0" fill="none" h="13786" w="34405">
                  <a:moveTo>
                    <a:pt x="33207" y="7633"/>
                  </a:moveTo>
                  <a:lnTo>
                    <a:pt x="33207" y="7633"/>
                  </a:lnTo>
                  <a:lnTo>
                    <a:pt x="33254" y="8267"/>
                  </a:lnTo>
                  <a:lnTo>
                    <a:pt x="33324" y="8878"/>
                  </a:lnTo>
                  <a:lnTo>
                    <a:pt x="33395" y="9488"/>
                  </a:lnTo>
                  <a:lnTo>
                    <a:pt x="33489" y="10052"/>
                  </a:lnTo>
                  <a:lnTo>
                    <a:pt x="33677" y="11109"/>
                  </a:lnTo>
                  <a:lnTo>
                    <a:pt x="33888" y="12001"/>
                  </a:lnTo>
                  <a:lnTo>
                    <a:pt x="34076" y="12752"/>
                  </a:lnTo>
                  <a:lnTo>
                    <a:pt x="34240" y="13316"/>
                  </a:lnTo>
                  <a:lnTo>
                    <a:pt x="34405" y="13786"/>
                  </a:lnTo>
                  <a:lnTo>
                    <a:pt x="1503" y="13011"/>
                  </a:lnTo>
                  <a:lnTo>
                    <a:pt x="1503" y="13011"/>
                  </a:lnTo>
                  <a:lnTo>
                    <a:pt x="1151" y="12259"/>
                  </a:lnTo>
                  <a:lnTo>
                    <a:pt x="846" y="11508"/>
                  </a:lnTo>
                  <a:lnTo>
                    <a:pt x="587" y="10756"/>
                  </a:lnTo>
                  <a:lnTo>
                    <a:pt x="376" y="10005"/>
                  </a:lnTo>
                  <a:lnTo>
                    <a:pt x="212" y="9277"/>
                  </a:lnTo>
                  <a:lnTo>
                    <a:pt x="118" y="8549"/>
                  </a:lnTo>
                  <a:lnTo>
                    <a:pt x="24" y="7844"/>
                  </a:lnTo>
                  <a:lnTo>
                    <a:pt x="0" y="7140"/>
                  </a:lnTo>
                  <a:lnTo>
                    <a:pt x="0" y="7140"/>
                  </a:lnTo>
                  <a:lnTo>
                    <a:pt x="0" y="6412"/>
                  </a:lnTo>
                  <a:lnTo>
                    <a:pt x="24" y="5684"/>
                  </a:lnTo>
                  <a:lnTo>
                    <a:pt x="94" y="4979"/>
                  </a:lnTo>
                  <a:lnTo>
                    <a:pt x="188" y="4322"/>
                  </a:lnTo>
                  <a:lnTo>
                    <a:pt x="306" y="3687"/>
                  </a:lnTo>
                  <a:lnTo>
                    <a:pt x="423" y="3100"/>
                  </a:lnTo>
                  <a:lnTo>
                    <a:pt x="564" y="2560"/>
                  </a:lnTo>
                  <a:lnTo>
                    <a:pt x="705" y="2044"/>
                  </a:lnTo>
                  <a:lnTo>
                    <a:pt x="1010" y="1198"/>
                  </a:lnTo>
                  <a:lnTo>
                    <a:pt x="1268" y="541"/>
                  </a:lnTo>
                  <a:lnTo>
                    <a:pt x="1433" y="141"/>
                  </a:lnTo>
                  <a:lnTo>
                    <a:pt x="1503" y="0"/>
                  </a:lnTo>
                  <a:lnTo>
                    <a:pt x="34405" y="0"/>
                  </a:lnTo>
                  <a:lnTo>
                    <a:pt x="34405" y="0"/>
                  </a:lnTo>
                  <a:lnTo>
                    <a:pt x="34193" y="470"/>
                  </a:lnTo>
                  <a:lnTo>
                    <a:pt x="34029" y="940"/>
                  </a:lnTo>
                  <a:lnTo>
                    <a:pt x="33865" y="1433"/>
                  </a:lnTo>
                  <a:lnTo>
                    <a:pt x="33724" y="1903"/>
                  </a:lnTo>
                  <a:lnTo>
                    <a:pt x="33606" y="2396"/>
                  </a:lnTo>
                  <a:lnTo>
                    <a:pt x="33489" y="2889"/>
                  </a:lnTo>
                  <a:lnTo>
                    <a:pt x="33395" y="3382"/>
                  </a:lnTo>
                  <a:lnTo>
                    <a:pt x="33324" y="3852"/>
                  </a:lnTo>
                  <a:lnTo>
                    <a:pt x="33230" y="4838"/>
                  </a:lnTo>
                  <a:lnTo>
                    <a:pt x="33184" y="5778"/>
                  </a:lnTo>
                  <a:lnTo>
                    <a:pt x="33184" y="6717"/>
                  </a:lnTo>
                  <a:lnTo>
                    <a:pt x="33207" y="76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6"/>
            <p:cNvSpPr/>
            <p:nvPr/>
          </p:nvSpPr>
          <p:spPr>
            <a:xfrm>
              <a:off x="7090400" y="3863175"/>
              <a:ext cx="665225" cy="18225"/>
            </a:xfrm>
            <a:custGeom>
              <a:rect b="b" l="l" r="r" t="t"/>
              <a:pathLst>
                <a:path extrusionOk="0" h="729" w="26609">
                  <a:moveTo>
                    <a:pt x="3336" y="0"/>
                  </a:moveTo>
                  <a:lnTo>
                    <a:pt x="1" y="71"/>
                  </a:lnTo>
                  <a:lnTo>
                    <a:pt x="3336" y="282"/>
                  </a:lnTo>
                  <a:lnTo>
                    <a:pt x="6647" y="447"/>
                  </a:lnTo>
                  <a:lnTo>
                    <a:pt x="9982" y="564"/>
                  </a:lnTo>
                  <a:lnTo>
                    <a:pt x="13293" y="658"/>
                  </a:lnTo>
                  <a:lnTo>
                    <a:pt x="16628" y="705"/>
                  </a:lnTo>
                  <a:lnTo>
                    <a:pt x="19962" y="728"/>
                  </a:lnTo>
                  <a:lnTo>
                    <a:pt x="21606" y="728"/>
                  </a:lnTo>
                  <a:lnTo>
                    <a:pt x="23274" y="705"/>
                  </a:lnTo>
                  <a:lnTo>
                    <a:pt x="26608" y="635"/>
                  </a:lnTo>
                  <a:lnTo>
                    <a:pt x="23297" y="423"/>
                  </a:lnTo>
                  <a:lnTo>
                    <a:pt x="21630" y="329"/>
                  </a:lnTo>
                  <a:lnTo>
                    <a:pt x="19962" y="259"/>
                  </a:lnTo>
                  <a:lnTo>
                    <a:pt x="16651" y="141"/>
                  </a:lnTo>
                  <a:lnTo>
                    <a:pt x="13316" y="71"/>
                  </a:lnTo>
                  <a:lnTo>
                    <a:pt x="9982" y="24"/>
                  </a:lnTo>
                  <a:lnTo>
                    <a:pt x="667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6"/>
            <p:cNvSpPr/>
            <p:nvPr/>
          </p:nvSpPr>
          <p:spPr>
            <a:xfrm>
              <a:off x="7395125" y="3938325"/>
              <a:ext cx="360500" cy="15300"/>
            </a:xfrm>
            <a:custGeom>
              <a:rect b="b" l="l" r="r" t="t"/>
              <a:pathLst>
                <a:path extrusionOk="0" h="612" w="14420">
                  <a:moveTo>
                    <a:pt x="5401" y="0"/>
                  </a:moveTo>
                  <a:lnTo>
                    <a:pt x="3617" y="24"/>
                  </a:lnTo>
                  <a:lnTo>
                    <a:pt x="1808" y="71"/>
                  </a:lnTo>
                  <a:lnTo>
                    <a:pt x="893" y="94"/>
                  </a:lnTo>
                  <a:lnTo>
                    <a:pt x="0" y="165"/>
                  </a:lnTo>
                  <a:lnTo>
                    <a:pt x="893" y="259"/>
                  </a:lnTo>
                  <a:lnTo>
                    <a:pt x="1808" y="353"/>
                  </a:lnTo>
                  <a:lnTo>
                    <a:pt x="3593" y="470"/>
                  </a:lnTo>
                  <a:lnTo>
                    <a:pt x="5401" y="541"/>
                  </a:lnTo>
                  <a:lnTo>
                    <a:pt x="7210" y="611"/>
                  </a:lnTo>
                  <a:lnTo>
                    <a:pt x="10803" y="611"/>
                  </a:lnTo>
                  <a:lnTo>
                    <a:pt x="12611" y="564"/>
                  </a:lnTo>
                  <a:lnTo>
                    <a:pt x="13527" y="517"/>
                  </a:lnTo>
                  <a:lnTo>
                    <a:pt x="14419" y="447"/>
                  </a:lnTo>
                  <a:lnTo>
                    <a:pt x="13527" y="353"/>
                  </a:lnTo>
                  <a:lnTo>
                    <a:pt x="12611" y="282"/>
                  </a:lnTo>
                  <a:lnTo>
                    <a:pt x="10826" y="165"/>
                  </a:lnTo>
                  <a:lnTo>
                    <a:pt x="9018" y="71"/>
                  </a:lnTo>
                  <a:lnTo>
                    <a:pt x="7210" y="24"/>
                  </a:lnTo>
                  <a:lnTo>
                    <a:pt x="5401"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6"/>
            <p:cNvSpPr/>
            <p:nvPr/>
          </p:nvSpPr>
          <p:spPr>
            <a:xfrm>
              <a:off x="7294125" y="4068650"/>
              <a:ext cx="281250" cy="14725"/>
            </a:xfrm>
            <a:custGeom>
              <a:rect b="b" l="l" r="r" t="t"/>
              <a:pathLst>
                <a:path extrusionOk="0" h="589" w="11250">
                  <a:moveTo>
                    <a:pt x="4228" y="1"/>
                  </a:moveTo>
                  <a:lnTo>
                    <a:pt x="2819" y="24"/>
                  </a:lnTo>
                  <a:lnTo>
                    <a:pt x="1410" y="95"/>
                  </a:lnTo>
                  <a:lnTo>
                    <a:pt x="705" y="142"/>
                  </a:lnTo>
                  <a:lnTo>
                    <a:pt x="1" y="212"/>
                  </a:lnTo>
                  <a:lnTo>
                    <a:pt x="705" y="306"/>
                  </a:lnTo>
                  <a:lnTo>
                    <a:pt x="1386" y="377"/>
                  </a:lnTo>
                  <a:lnTo>
                    <a:pt x="2795" y="471"/>
                  </a:lnTo>
                  <a:lnTo>
                    <a:pt x="4205" y="541"/>
                  </a:lnTo>
                  <a:lnTo>
                    <a:pt x="5614" y="588"/>
                  </a:lnTo>
                  <a:lnTo>
                    <a:pt x="7023"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6"/>
            <p:cNvSpPr/>
            <p:nvPr/>
          </p:nvSpPr>
          <p:spPr>
            <a:xfrm>
              <a:off x="7294125" y="4068650"/>
              <a:ext cx="281250" cy="14725"/>
            </a:xfrm>
            <a:custGeom>
              <a:rect b="b" l="l" r="r" t="t"/>
              <a:pathLst>
                <a:path extrusionOk="0" fill="none" h="589" w="11250">
                  <a:moveTo>
                    <a:pt x="1" y="212"/>
                  </a:moveTo>
                  <a:lnTo>
                    <a:pt x="1" y="212"/>
                  </a:lnTo>
                  <a:lnTo>
                    <a:pt x="705" y="142"/>
                  </a:lnTo>
                  <a:lnTo>
                    <a:pt x="1410" y="95"/>
                  </a:lnTo>
                  <a:lnTo>
                    <a:pt x="2819" y="24"/>
                  </a:lnTo>
                  <a:lnTo>
                    <a:pt x="2819" y="24"/>
                  </a:lnTo>
                  <a:lnTo>
                    <a:pt x="4228"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023" y="588"/>
                  </a:lnTo>
                  <a:lnTo>
                    <a:pt x="5614" y="588"/>
                  </a:lnTo>
                  <a:lnTo>
                    <a:pt x="5614" y="588"/>
                  </a:lnTo>
                  <a:lnTo>
                    <a:pt x="4205" y="541"/>
                  </a:lnTo>
                  <a:lnTo>
                    <a:pt x="2795" y="471"/>
                  </a:lnTo>
                  <a:lnTo>
                    <a:pt x="2795" y="471"/>
                  </a:lnTo>
                  <a:lnTo>
                    <a:pt x="1386" y="377"/>
                  </a:lnTo>
                  <a:lnTo>
                    <a:pt x="705" y="306"/>
                  </a:lnTo>
                  <a:lnTo>
                    <a:pt x="1" y="2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6"/>
            <p:cNvSpPr/>
            <p:nvPr/>
          </p:nvSpPr>
          <p:spPr>
            <a:xfrm>
              <a:off x="7111550" y="4008775"/>
              <a:ext cx="498475" cy="15875"/>
            </a:xfrm>
            <a:custGeom>
              <a:rect b="b" l="l" r="r" t="t"/>
              <a:pathLst>
                <a:path extrusionOk="0" h="635" w="19939">
                  <a:moveTo>
                    <a:pt x="7492" y="1"/>
                  </a:moveTo>
                  <a:lnTo>
                    <a:pt x="5002" y="24"/>
                  </a:lnTo>
                  <a:lnTo>
                    <a:pt x="2513" y="71"/>
                  </a:lnTo>
                  <a:lnTo>
                    <a:pt x="0" y="188"/>
                  </a:lnTo>
                  <a:lnTo>
                    <a:pt x="2490" y="353"/>
                  </a:lnTo>
                  <a:lnTo>
                    <a:pt x="5002" y="470"/>
                  </a:lnTo>
                  <a:lnTo>
                    <a:pt x="7492" y="564"/>
                  </a:lnTo>
                  <a:lnTo>
                    <a:pt x="9981" y="611"/>
                  </a:lnTo>
                  <a:lnTo>
                    <a:pt x="12470" y="635"/>
                  </a:lnTo>
                  <a:lnTo>
                    <a:pt x="14960" y="611"/>
                  </a:lnTo>
                  <a:lnTo>
                    <a:pt x="16204" y="611"/>
                  </a:lnTo>
                  <a:lnTo>
                    <a:pt x="17449" y="564"/>
                  </a:lnTo>
                  <a:lnTo>
                    <a:pt x="19938" y="470"/>
                  </a:lnTo>
                  <a:lnTo>
                    <a:pt x="17449" y="282"/>
                  </a:lnTo>
                  <a:lnTo>
                    <a:pt x="16204" y="212"/>
                  </a:lnTo>
                  <a:lnTo>
                    <a:pt x="14960" y="165"/>
                  </a:lnTo>
                  <a:lnTo>
                    <a:pt x="12470" y="95"/>
                  </a:lnTo>
                  <a:lnTo>
                    <a:pt x="9981" y="24"/>
                  </a:lnTo>
                  <a:lnTo>
                    <a:pt x="749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6"/>
            <p:cNvSpPr/>
            <p:nvPr/>
          </p:nvSpPr>
          <p:spPr>
            <a:xfrm>
              <a:off x="7111550" y="4008775"/>
              <a:ext cx="498475" cy="15875"/>
            </a:xfrm>
            <a:custGeom>
              <a:rect b="b" l="l" r="r" t="t"/>
              <a:pathLst>
                <a:path extrusionOk="0" fill="none" h="635" w="19939">
                  <a:moveTo>
                    <a:pt x="0" y="188"/>
                  </a:moveTo>
                  <a:lnTo>
                    <a:pt x="0" y="188"/>
                  </a:lnTo>
                  <a:lnTo>
                    <a:pt x="2513" y="71"/>
                  </a:lnTo>
                  <a:lnTo>
                    <a:pt x="5002" y="24"/>
                  </a:lnTo>
                  <a:lnTo>
                    <a:pt x="5002" y="24"/>
                  </a:lnTo>
                  <a:lnTo>
                    <a:pt x="7492" y="1"/>
                  </a:lnTo>
                  <a:lnTo>
                    <a:pt x="9981" y="24"/>
                  </a:lnTo>
                  <a:lnTo>
                    <a:pt x="9981" y="24"/>
                  </a:lnTo>
                  <a:lnTo>
                    <a:pt x="12470" y="95"/>
                  </a:lnTo>
                  <a:lnTo>
                    <a:pt x="14960" y="165"/>
                  </a:lnTo>
                  <a:lnTo>
                    <a:pt x="14960" y="165"/>
                  </a:lnTo>
                  <a:lnTo>
                    <a:pt x="16204" y="212"/>
                  </a:lnTo>
                  <a:lnTo>
                    <a:pt x="17449" y="282"/>
                  </a:lnTo>
                  <a:lnTo>
                    <a:pt x="19938" y="470"/>
                  </a:lnTo>
                  <a:lnTo>
                    <a:pt x="19938" y="470"/>
                  </a:lnTo>
                  <a:lnTo>
                    <a:pt x="17449" y="564"/>
                  </a:lnTo>
                  <a:lnTo>
                    <a:pt x="16204" y="611"/>
                  </a:lnTo>
                  <a:lnTo>
                    <a:pt x="14960" y="611"/>
                  </a:lnTo>
                  <a:lnTo>
                    <a:pt x="14960" y="611"/>
                  </a:lnTo>
                  <a:lnTo>
                    <a:pt x="12470" y="635"/>
                  </a:lnTo>
                  <a:lnTo>
                    <a:pt x="9981" y="611"/>
                  </a:lnTo>
                  <a:lnTo>
                    <a:pt x="9981" y="611"/>
                  </a:lnTo>
                  <a:lnTo>
                    <a:pt x="7492" y="564"/>
                  </a:lnTo>
                  <a:lnTo>
                    <a:pt x="5002" y="470"/>
                  </a:lnTo>
                  <a:lnTo>
                    <a:pt x="5002" y="470"/>
                  </a:lnTo>
                  <a:lnTo>
                    <a:pt x="2490" y="353"/>
                  </a:lnTo>
                  <a:lnTo>
                    <a:pt x="0" y="188"/>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6"/>
            <p:cNvSpPr/>
            <p:nvPr/>
          </p:nvSpPr>
          <p:spPr>
            <a:xfrm>
              <a:off x="6997650" y="3985875"/>
              <a:ext cx="860125" cy="166175"/>
            </a:xfrm>
            <a:custGeom>
              <a:rect b="b" l="l" r="r" t="t"/>
              <a:pathLst>
                <a:path extrusionOk="0" h="6647" w="34405">
                  <a:moveTo>
                    <a:pt x="11508" y="917"/>
                  </a:moveTo>
                  <a:lnTo>
                    <a:pt x="14537" y="940"/>
                  </a:lnTo>
                  <a:lnTo>
                    <a:pt x="17026" y="1011"/>
                  </a:lnTo>
                  <a:lnTo>
                    <a:pt x="19516" y="1081"/>
                  </a:lnTo>
                  <a:lnTo>
                    <a:pt x="20760" y="1128"/>
                  </a:lnTo>
                  <a:lnTo>
                    <a:pt x="22005" y="1198"/>
                  </a:lnTo>
                  <a:lnTo>
                    <a:pt x="24494" y="1386"/>
                  </a:lnTo>
                  <a:lnTo>
                    <a:pt x="22005" y="1480"/>
                  </a:lnTo>
                  <a:lnTo>
                    <a:pt x="20760" y="1527"/>
                  </a:lnTo>
                  <a:lnTo>
                    <a:pt x="19516" y="1527"/>
                  </a:lnTo>
                  <a:lnTo>
                    <a:pt x="17567" y="1551"/>
                  </a:lnTo>
                  <a:lnTo>
                    <a:pt x="14537" y="1527"/>
                  </a:lnTo>
                  <a:lnTo>
                    <a:pt x="12048" y="1480"/>
                  </a:lnTo>
                  <a:lnTo>
                    <a:pt x="9558" y="1386"/>
                  </a:lnTo>
                  <a:lnTo>
                    <a:pt x="7046" y="1269"/>
                  </a:lnTo>
                  <a:lnTo>
                    <a:pt x="4556" y="1104"/>
                  </a:lnTo>
                  <a:lnTo>
                    <a:pt x="7069" y="987"/>
                  </a:lnTo>
                  <a:lnTo>
                    <a:pt x="9558" y="940"/>
                  </a:lnTo>
                  <a:lnTo>
                    <a:pt x="11508" y="917"/>
                  </a:lnTo>
                  <a:close/>
                  <a:moveTo>
                    <a:pt x="17496" y="3312"/>
                  </a:moveTo>
                  <a:lnTo>
                    <a:pt x="18882" y="3359"/>
                  </a:lnTo>
                  <a:lnTo>
                    <a:pt x="20291" y="3429"/>
                  </a:lnTo>
                  <a:lnTo>
                    <a:pt x="21700" y="3523"/>
                  </a:lnTo>
                  <a:lnTo>
                    <a:pt x="22404" y="3617"/>
                  </a:lnTo>
                  <a:lnTo>
                    <a:pt x="23109" y="3688"/>
                  </a:lnTo>
                  <a:lnTo>
                    <a:pt x="22404" y="3758"/>
                  </a:lnTo>
                  <a:lnTo>
                    <a:pt x="21700" y="3829"/>
                  </a:lnTo>
                  <a:lnTo>
                    <a:pt x="20291" y="3876"/>
                  </a:lnTo>
                  <a:lnTo>
                    <a:pt x="19445" y="3899"/>
                  </a:lnTo>
                  <a:lnTo>
                    <a:pt x="17473" y="3899"/>
                  </a:lnTo>
                  <a:lnTo>
                    <a:pt x="16064" y="3852"/>
                  </a:lnTo>
                  <a:lnTo>
                    <a:pt x="14654" y="3782"/>
                  </a:lnTo>
                  <a:lnTo>
                    <a:pt x="13245" y="3688"/>
                  </a:lnTo>
                  <a:lnTo>
                    <a:pt x="12564" y="3617"/>
                  </a:lnTo>
                  <a:lnTo>
                    <a:pt x="11860" y="3523"/>
                  </a:lnTo>
                  <a:lnTo>
                    <a:pt x="12564" y="3453"/>
                  </a:lnTo>
                  <a:lnTo>
                    <a:pt x="13269" y="3406"/>
                  </a:lnTo>
                  <a:lnTo>
                    <a:pt x="14678" y="3335"/>
                  </a:lnTo>
                  <a:lnTo>
                    <a:pt x="15547" y="3312"/>
                  </a:lnTo>
                  <a:close/>
                  <a:moveTo>
                    <a:pt x="0" y="1"/>
                  </a:moveTo>
                  <a:lnTo>
                    <a:pt x="24" y="705"/>
                  </a:lnTo>
                  <a:lnTo>
                    <a:pt x="118" y="1410"/>
                  </a:lnTo>
                  <a:lnTo>
                    <a:pt x="212" y="2138"/>
                  </a:lnTo>
                  <a:lnTo>
                    <a:pt x="376" y="2866"/>
                  </a:lnTo>
                  <a:lnTo>
                    <a:pt x="587" y="3617"/>
                  </a:lnTo>
                  <a:lnTo>
                    <a:pt x="846" y="4369"/>
                  </a:lnTo>
                  <a:lnTo>
                    <a:pt x="1151" y="5120"/>
                  </a:lnTo>
                  <a:lnTo>
                    <a:pt x="1503" y="5872"/>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26279" y="494"/>
                  </a:lnTo>
                  <a:lnTo>
                    <a:pt x="22522" y="470"/>
                  </a:lnTo>
                  <a:lnTo>
                    <a:pt x="18764" y="423"/>
                  </a:lnTo>
                  <a:lnTo>
                    <a:pt x="15007" y="376"/>
                  </a:lnTo>
                  <a:lnTo>
                    <a:pt x="11249" y="306"/>
                  </a:lnTo>
                  <a:lnTo>
                    <a:pt x="7515" y="212"/>
                  </a:lnTo>
                  <a:lnTo>
                    <a:pt x="3758" y="118"/>
                  </a:lnTo>
                  <a:lnTo>
                    <a:pt x="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6"/>
            <p:cNvSpPr/>
            <p:nvPr/>
          </p:nvSpPr>
          <p:spPr>
            <a:xfrm>
              <a:off x="7294125" y="4068650"/>
              <a:ext cx="281250" cy="14725"/>
            </a:xfrm>
            <a:custGeom>
              <a:rect b="b" l="l" r="r" t="t"/>
              <a:pathLst>
                <a:path extrusionOk="0" fill="none" h="589" w="11250">
                  <a:moveTo>
                    <a:pt x="6717" y="588"/>
                  </a:moveTo>
                  <a:lnTo>
                    <a:pt x="6717" y="588"/>
                  </a:lnTo>
                  <a:lnTo>
                    <a:pt x="5614" y="588"/>
                  </a:lnTo>
                  <a:lnTo>
                    <a:pt x="5614" y="588"/>
                  </a:lnTo>
                  <a:lnTo>
                    <a:pt x="4205" y="541"/>
                  </a:lnTo>
                  <a:lnTo>
                    <a:pt x="2795" y="471"/>
                  </a:lnTo>
                  <a:lnTo>
                    <a:pt x="2795" y="471"/>
                  </a:lnTo>
                  <a:lnTo>
                    <a:pt x="1386" y="377"/>
                  </a:lnTo>
                  <a:lnTo>
                    <a:pt x="705" y="306"/>
                  </a:lnTo>
                  <a:lnTo>
                    <a:pt x="1" y="212"/>
                  </a:lnTo>
                  <a:lnTo>
                    <a:pt x="1" y="212"/>
                  </a:lnTo>
                  <a:lnTo>
                    <a:pt x="705" y="142"/>
                  </a:lnTo>
                  <a:lnTo>
                    <a:pt x="1410" y="95"/>
                  </a:lnTo>
                  <a:lnTo>
                    <a:pt x="2819" y="24"/>
                  </a:lnTo>
                  <a:lnTo>
                    <a:pt x="2819" y="24"/>
                  </a:lnTo>
                  <a:lnTo>
                    <a:pt x="3688" y="1"/>
                  </a:lnTo>
                  <a:lnTo>
                    <a:pt x="4557" y="1"/>
                  </a:lnTo>
                  <a:lnTo>
                    <a:pt x="4557"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586" y="588"/>
                  </a:lnTo>
                  <a:lnTo>
                    <a:pt x="6717" y="5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6"/>
            <p:cNvSpPr/>
            <p:nvPr/>
          </p:nvSpPr>
          <p:spPr>
            <a:xfrm>
              <a:off x="6997650" y="3985875"/>
              <a:ext cx="860125" cy="166175"/>
            </a:xfrm>
            <a:custGeom>
              <a:rect b="b" l="l" r="r" t="t"/>
              <a:pathLst>
                <a:path extrusionOk="0" fill="none" h="6647" w="34405">
                  <a:moveTo>
                    <a:pt x="0" y="1"/>
                  </a:moveTo>
                  <a:lnTo>
                    <a:pt x="0" y="1"/>
                  </a:lnTo>
                  <a:lnTo>
                    <a:pt x="24" y="705"/>
                  </a:lnTo>
                  <a:lnTo>
                    <a:pt x="118" y="1410"/>
                  </a:lnTo>
                  <a:lnTo>
                    <a:pt x="212" y="2138"/>
                  </a:lnTo>
                  <a:lnTo>
                    <a:pt x="376" y="2866"/>
                  </a:lnTo>
                  <a:lnTo>
                    <a:pt x="587" y="3617"/>
                  </a:lnTo>
                  <a:lnTo>
                    <a:pt x="846" y="4369"/>
                  </a:lnTo>
                  <a:lnTo>
                    <a:pt x="1151" y="5120"/>
                  </a:lnTo>
                  <a:lnTo>
                    <a:pt x="1503" y="5872"/>
                  </a:lnTo>
                  <a:lnTo>
                    <a:pt x="34405" y="6647"/>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33207" y="494"/>
                  </a:lnTo>
                  <a:lnTo>
                    <a:pt x="33207" y="494"/>
                  </a:lnTo>
                  <a:lnTo>
                    <a:pt x="30037" y="494"/>
                  </a:lnTo>
                  <a:lnTo>
                    <a:pt x="30037" y="494"/>
                  </a:lnTo>
                  <a:lnTo>
                    <a:pt x="26279" y="494"/>
                  </a:lnTo>
                  <a:lnTo>
                    <a:pt x="22522" y="470"/>
                  </a:lnTo>
                  <a:lnTo>
                    <a:pt x="18764" y="423"/>
                  </a:lnTo>
                  <a:lnTo>
                    <a:pt x="15007" y="376"/>
                  </a:lnTo>
                  <a:lnTo>
                    <a:pt x="11249" y="306"/>
                  </a:lnTo>
                  <a:lnTo>
                    <a:pt x="7515" y="212"/>
                  </a:lnTo>
                  <a:lnTo>
                    <a:pt x="3758" y="118"/>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6"/>
            <p:cNvSpPr/>
            <p:nvPr/>
          </p:nvSpPr>
          <p:spPr>
            <a:xfrm>
              <a:off x="7294125" y="4068650"/>
              <a:ext cx="281250" cy="14725"/>
            </a:xfrm>
            <a:custGeom>
              <a:rect b="b" l="l" r="r" t="t"/>
              <a:pathLst>
                <a:path extrusionOk="0" h="589" w="11250">
                  <a:moveTo>
                    <a:pt x="3688" y="1"/>
                  </a:moveTo>
                  <a:lnTo>
                    <a:pt x="2819" y="24"/>
                  </a:lnTo>
                  <a:lnTo>
                    <a:pt x="1410" y="95"/>
                  </a:lnTo>
                  <a:lnTo>
                    <a:pt x="705" y="142"/>
                  </a:lnTo>
                  <a:lnTo>
                    <a:pt x="1" y="212"/>
                  </a:lnTo>
                  <a:lnTo>
                    <a:pt x="705" y="306"/>
                  </a:lnTo>
                  <a:lnTo>
                    <a:pt x="1386" y="377"/>
                  </a:lnTo>
                  <a:lnTo>
                    <a:pt x="2795" y="471"/>
                  </a:lnTo>
                  <a:lnTo>
                    <a:pt x="4205" y="541"/>
                  </a:lnTo>
                  <a:lnTo>
                    <a:pt x="5614" y="588"/>
                  </a:lnTo>
                  <a:lnTo>
                    <a:pt x="7586"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6"/>
            <p:cNvSpPr/>
            <p:nvPr/>
          </p:nvSpPr>
          <p:spPr>
            <a:xfrm>
              <a:off x="7071025" y="3938325"/>
              <a:ext cx="175575" cy="246025"/>
            </a:xfrm>
            <a:custGeom>
              <a:rect b="b" l="l" r="r" t="t"/>
              <a:pathLst>
                <a:path extrusionOk="0" h="9841" w="7023">
                  <a:moveTo>
                    <a:pt x="1" y="0"/>
                  </a:moveTo>
                  <a:lnTo>
                    <a:pt x="377" y="564"/>
                  </a:lnTo>
                  <a:lnTo>
                    <a:pt x="729" y="1151"/>
                  </a:lnTo>
                  <a:lnTo>
                    <a:pt x="1034" y="1738"/>
                  </a:lnTo>
                  <a:lnTo>
                    <a:pt x="1292" y="2349"/>
                  </a:lnTo>
                  <a:lnTo>
                    <a:pt x="1527" y="2936"/>
                  </a:lnTo>
                  <a:lnTo>
                    <a:pt x="1715" y="3547"/>
                  </a:lnTo>
                  <a:lnTo>
                    <a:pt x="1880" y="4157"/>
                  </a:lnTo>
                  <a:lnTo>
                    <a:pt x="1997" y="4768"/>
                  </a:lnTo>
                  <a:lnTo>
                    <a:pt x="2067" y="5378"/>
                  </a:lnTo>
                  <a:lnTo>
                    <a:pt x="2114" y="6012"/>
                  </a:lnTo>
                  <a:lnTo>
                    <a:pt x="2138" y="6623"/>
                  </a:lnTo>
                  <a:lnTo>
                    <a:pt x="2114" y="7257"/>
                  </a:lnTo>
                  <a:lnTo>
                    <a:pt x="2044" y="7891"/>
                  </a:lnTo>
                  <a:lnTo>
                    <a:pt x="1927" y="8502"/>
                  </a:lnTo>
                  <a:lnTo>
                    <a:pt x="1786" y="9136"/>
                  </a:lnTo>
                  <a:lnTo>
                    <a:pt x="1621" y="9770"/>
                  </a:lnTo>
                  <a:lnTo>
                    <a:pt x="5144" y="7774"/>
                  </a:lnTo>
                  <a:lnTo>
                    <a:pt x="5496" y="8314"/>
                  </a:lnTo>
                  <a:lnTo>
                    <a:pt x="5895" y="8854"/>
                  </a:lnTo>
                  <a:lnTo>
                    <a:pt x="6318" y="9347"/>
                  </a:lnTo>
                  <a:lnTo>
                    <a:pt x="6811" y="9840"/>
                  </a:lnTo>
                  <a:lnTo>
                    <a:pt x="6905" y="9206"/>
                  </a:lnTo>
                  <a:lnTo>
                    <a:pt x="6999" y="8572"/>
                  </a:lnTo>
                  <a:lnTo>
                    <a:pt x="7023" y="7915"/>
                  </a:lnTo>
                  <a:lnTo>
                    <a:pt x="7023" y="7281"/>
                  </a:lnTo>
                  <a:lnTo>
                    <a:pt x="6976" y="6647"/>
                  </a:lnTo>
                  <a:lnTo>
                    <a:pt x="6905" y="5989"/>
                  </a:lnTo>
                  <a:lnTo>
                    <a:pt x="6788" y="5355"/>
                  </a:lnTo>
                  <a:lnTo>
                    <a:pt x="6623" y="4721"/>
                  </a:lnTo>
                  <a:lnTo>
                    <a:pt x="6436" y="4087"/>
                  </a:lnTo>
                  <a:lnTo>
                    <a:pt x="6201" y="3476"/>
                  </a:lnTo>
                  <a:lnTo>
                    <a:pt x="5919" y="2866"/>
                  </a:lnTo>
                  <a:lnTo>
                    <a:pt x="5614" y="2255"/>
                  </a:lnTo>
                  <a:lnTo>
                    <a:pt x="5261" y="1668"/>
                  </a:lnTo>
                  <a:lnTo>
                    <a:pt x="4886" y="1104"/>
                  </a:lnTo>
                  <a:lnTo>
                    <a:pt x="4463" y="541"/>
                  </a:lnTo>
                  <a:lnTo>
                    <a:pt x="3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6"/>
            <p:cNvSpPr/>
            <p:nvPr/>
          </p:nvSpPr>
          <p:spPr>
            <a:xfrm>
              <a:off x="5778225" y="4184325"/>
              <a:ext cx="2128275" cy="332900"/>
            </a:xfrm>
            <a:custGeom>
              <a:rect b="b" l="l" r="r" t="t"/>
              <a:pathLst>
                <a:path extrusionOk="0" h="13316" w="85131">
                  <a:moveTo>
                    <a:pt x="1" y="0"/>
                  </a:moveTo>
                  <a:lnTo>
                    <a:pt x="1" y="1597"/>
                  </a:lnTo>
                  <a:lnTo>
                    <a:pt x="16369" y="2208"/>
                  </a:lnTo>
                  <a:lnTo>
                    <a:pt x="16369" y="11273"/>
                  </a:lnTo>
                  <a:lnTo>
                    <a:pt x="1" y="11578"/>
                  </a:lnTo>
                  <a:lnTo>
                    <a:pt x="1" y="13316"/>
                  </a:lnTo>
                  <a:lnTo>
                    <a:pt x="43306" y="12940"/>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lnTo>
                    <a:pt x="42178" y="94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6"/>
            <p:cNvSpPr/>
            <p:nvPr/>
          </p:nvSpPr>
          <p:spPr>
            <a:xfrm>
              <a:off x="5778225" y="4184325"/>
              <a:ext cx="2128275" cy="332900"/>
            </a:xfrm>
            <a:custGeom>
              <a:rect b="b" l="l" r="r" t="t"/>
              <a:pathLst>
                <a:path extrusionOk="0" fill="none" h="13316" w="85131">
                  <a:moveTo>
                    <a:pt x="83440" y="1856"/>
                  </a:moveTo>
                  <a:lnTo>
                    <a:pt x="42178" y="940"/>
                  </a:lnTo>
                  <a:lnTo>
                    <a:pt x="1" y="0"/>
                  </a:lnTo>
                  <a:lnTo>
                    <a:pt x="1" y="1597"/>
                  </a:lnTo>
                  <a:lnTo>
                    <a:pt x="16369" y="2208"/>
                  </a:lnTo>
                  <a:lnTo>
                    <a:pt x="16369" y="11273"/>
                  </a:lnTo>
                  <a:lnTo>
                    <a:pt x="1" y="11578"/>
                  </a:lnTo>
                  <a:lnTo>
                    <a:pt x="1" y="13316"/>
                  </a:lnTo>
                  <a:lnTo>
                    <a:pt x="43306" y="12940"/>
                  </a:lnTo>
                  <a:lnTo>
                    <a:pt x="83440" y="12588"/>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6"/>
            <p:cNvSpPr/>
            <p:nvPr/>
          </p:nvSpPr>
          <p:spPr>
            <a:xfrm>
              <a:off x="6832675" y="4207800"/>
              <a:ext cx="1073825" cy="300050"/>
            </a:xfrm>
            <a:custGeom>
              <a:rect b="b" l="l" r="r" t="t"/>
              <a:pathLst>
                <a:path extrusionOk="0" h="12002" w="42953">
                  <a:moveTo>
                    <a:pt x="0" y="1"/>
                  </a:moveTo>
                  <a:lnTo>
                    <a:pt x="259" y="330"/>
                  </a:lnTo>
                  <a:lnTo>
                    <a:pt x="540" y="729"/>
                  </a:lnTo>
                  <a:lnTo>
                    <a:pt x="822" y="1175"/>
                  </a:lnTo>
                  <a:lnTo>
                    <a:pt x="1104" y="1692"/>
                  </a:lnTo>
                  <a:lnTo>
                    <a:pt x="1362" y="2255"/>
                  </a:lnTo>
                  <a:lnTo>
                    <a:pt x="1621" y="2866"/>
                  </a:lnTo>
                  <a:lnTo>
                    <a:pt x="1832" y="3523"/>
                  </a:lnTo>
                  <a:lnTo>
                    <a:pt x="2020" y="4228"/>
                  </a:lnTo>
                  <a:lnTo>
                    <a:pt x="2090" y="4604"/>
                  </a:lnTo>
                  <a:lnTo>
                    <a:pt x="2161" y="5003"/>
                  </a:lnTo>
                  <a:lnTo>
                    <a:pt x="2208" y="5402"/>
                  </a:lnTo>
                  <a:lnTo>
                    <a:pt x="2255" y="5825"/>
                  </a:lnTo>
                  <a:lnTo>
                    <a:pt x="2255" y="6248"/>
                  </a:lnTo>
                  <a:lnTo>
                    <a:pt x="2278" y="6694"/>
                  </a:lnTo>
                  <a:lnTo>
                    <a:pt x="2255" y="7140"/>
                  </a:lnTo>
                  <a:lnTo>
                    <a:pt x="2231" y="7610"/>
                  </a:lnTo>
                  <a:lnTo>
                    <a:pt x="2184" y="8103"/>
                  </a:lnTo>
                  <a:lnTo>
                    <a:pt x="2114" y="8596"/>
                  </a:lnTo>
                  <a:lnTo>
                    <a:pt x="2020" y="9113"/>
                  </a:lnTo>
                  <a:lnTo>
                    <a:pt x="1902" y="9629"/>
                  </a:lnTo>
                  <a:lnTo>
                    <a:pt x="1762" y="10146"/>
                  </a:lnTo>
                  <a:lnTo>
                    <a:pt x="1597" y="10710"/>
                  </a:lnTo>
                  <a:lnTo>
                    <a:pt x="1409" y="11250"/>
                  </a:lnTo>
                  <a:lnTo>
                    <a:pt x="1198" y="11837"/>
                  </a:lnTo>
                  <a:lnTo>
                    <a:pt x="1128" y="12001"/>
                  </a:lnTo>
                  <a:lnTo>
                    <a:pt x="8948" y="11931"/>
                  </a:lnTo>
                  <a:lnTo>
                    <a:pt x="9981" y="11931"/>
                  </a:lnTo>
                  <a:lnTo>
                    <a:pt x="36589" y="11696"/>
                  </a:lnTo>
                  <a:lnTo>
                    <a:pt x="41262" y="11649"/>
                  </a:lnTo>
                  <a:lnTo>
                    <a:pt x="41661" y="10968"/>
                  </a:lnTo>
                  <a:lnTo>
                    <a:pt x="41990" y="10263"/>
                  </a:lnTo>
                  <a:lnTo>
                    <a:pt x="42295" y="9582"/>
                  </a:lnTo>
                  <a:lnTo>
                    <a:pt x="42530" y="8901"/>
                  </a:lnTo>
                  <a:lnTo>
                    <a:pt x="42718" y="8220"/>
                  </a:lnTo>
                  <a:lnTo>
                    <a:pt x="42835" y="7539"/>
                  </a:lnTo>
                  <a:lnTo>
                    <a:pt x="42929" y="6882"/>
                  </a:lnTo>
                  <a:lnTo>
                    <a:pt x="42953" y="6201"/>
                  </a:lnTo>
                  <a:lnTo>
                    <a:pt x="42906" y="5543"/>
                  </a:lnTo>
                  <a:lnTo>
                    <a:pt x="42835" y="4862"/>
                  </a:lnTo>
                  <a:lnTo>
                    <a:pt x="42695" y="4204"/>
                  </a:lnTo>
                  <a:lnTo>
                    <a:pt x="42507" y="3547"/>
                  </a:lnTo>
                  <a:lnTo>
                    <a:pt x="42272" y="2866"/>
                  </a:lnTo>
                  <a:lnTo>
                    <a:pt x="41990" y="2208"/>
                  </a:lnTo>
                  <a:lnTo>
                    <a:pt x="41638" y="1551"/>
                  </a:lnTo>
                  <a:lnTo>
                    <a:pt x="41262" y="917"/>
                  </a:lnTo>
                  <a:lnTo>
                    <a:pt x="36401" y="799"/>
                  </a:lnTo>
                  <a:lnTo>
                    <a:pt x="30084" y="658"/>
                  </a:lnTo>
                  <a:lnTo>
                    <a:pt x="9323" y="212"/>
                  </a:lnTo>
                  <a:lnTo>
                    <a:pt x="6905" y="14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6"/>
            <p:cNvSpPr/>
            <p:nvPr/>
          </p:nvSpPr>
          <p:spPr>
            <a:xfrm>
              <a:off x="6832675" y="4207800"/>
              <a:ext cx="1073825" cy="300050"/>
            </a:xfrm>
            <a:custGeom>
              <a:rect b="b" l="l" r="r" t="t"/>
              <a:pathLst>
                <a:path extrusionOk="0" fill="none" h="12002" w="42953">
                  <a:moveTo>
                    <a:pt x="41262" y="11649"/>
                  </a:moveTo>
                  <a:lnTo>
                    <a:pt x="36589" y="11696"/>
                  </a:lnTo>
                  <a:lnTo>
                    <a:pt x="9981" y="11931"/>
                  </a:lnTo>
                  <a:lnTo>
                    <a:pt x="8948" y="11931"/>
                  </a:lnTo>
                  <a:lnTo>
                    <a:pt x="1128" y="12001"/>
                  </a:lnTo>
                  <a:lnTo>
                    <a:pt x="1128" y="12001"/>
                  </a:lnTo>
                  <a:lnTo>
                    <a:pt x="1198" y="11837"/>
                  </a:lnTo>
                  <a:lnTo>
                    <a:pt x="1198" y="11837"/>
                  </a:lnTo>
                  <a:lnTo>
                    <a:pt x="1409" y="11250"/>
                  </a:lnTo>
                  <a:lnTo>
                    <a:pt x="1597" y="10710"/>
                  </a:lnTo>
                  <a:lnTo>
                    <a:pt x="1762" y="10146"/>
                  </a:lnTo>
                  <a:lnTo>
                    <a:pt x="1902" y="9629"/>
                  </a:lnTo>
                  <a:lnTo>
                    <a:pt x="2020" y="9113"/>
                  </a:lnTo>
                  <a:lnTo>
                    <a:pt x="2114" y="8596"/>
                  </a:lnTo>
                  <a:lnTo>
                    <a:pt x="2184" y="8103"/>
                  </a:lnTo>
                  <a:lnTo>
                    <a:pt x="2231" y="7610"/>
                  </a:lnTo>
                  <a:lnTo>
                    <a:pt x="2255" y="7140"/>
                  </a:lnTo>
                  <a:lnTo>
                    <a:pt x="2278" y="6694"/>
                  </a:lnTo>
                  <a:lnTo>
                    <a:pt x="2255" y="6248"/>
                  </a:lnTo>
                  <a:lnTo>
                    <a:pt x="2255" y="5825"/>
                  </a:lnTo>
                  <a:lnTo>
                    <a:pt x="2208" y="5402"/>
                  </a:lnTo>
                  <a:lnTo>
                    <a:pt x="2161" y="5003"/>
                  </a:lnTo>
                  <a:lnTo>
                    <a:pt x="2090" y="4604"/>
                  </a:lnTo>
                  <a:lnTo>
                    <a:pt x="2020" y="4228"/>
                  </a:lnTo>
                  <a:lnTo>
                    <a:pt x="1832" y="3523"/>
                  </a:lnTo>
                  <a:lnTo>
                    <a:pt x="1621" y="2866"/>
                  </a:lnTo>
                  <a:lnTo>
                    <a:pt x="1362" y="2255"/>
                  </a:lnTo>
                  <a:lnTo>
                    <a:pt x="1104" y="1692"/>
                  </a:lnTo>
                  <a:lnTo>
                    <a:pt x="822" y="1175"/>
                  </a:lnTo>
                  <a:lnTo>
                    <a:pt x="540" y="729"/>
                  </a:lnTo>
                  <a:lnTo>
                    <a:pt x="259" y="330"/>
                  </a:lnTo>
                  <a:lnTo>
                    <a:pt x="0" y="1"/>
                  </a:lnTo>
                  <a:lnTo>
                    <a:pt x="6905" y="142"/>
                  </a:lnTo>
                  <a:lnTo>
                    <a:pt x="9323" y="212"/>
                  </a:lnTo>
                  <a:lnTo>
                    <a:pt x="30084" y="658"/>
                  </a:lnTo>
                  <a:lnTo>
                    <a:pt x="36401" y="799"/>
                  </a:lnTo>
                  <a:lnTo>
                    <a:pt x="41262" y="917"/>
                  </a:lnTo>
                  <a:lnTo>
                    <a:pt x="41262" y="917"/>
                  </a:lnTo>
                  <a:lnTo>
                    <a:pt x="41638" y="1551"/>
                  </a:lnTo>
                  <a:lnTo>
                    <a:pt x="41990" y="2208"/>
                  </a:lnTo>
                  <a:lnTo>
                    <a:pt x="42272" y="2866"/>
                  </a:lnTo>
                  <a:lnTo>
                    <a:pt x="42507" y="3547"/>
                  </a:lnTo>
                  <a:lnTo>
                    <a:pt x="42695" y="4204"/>
                  </a:lnTo>
                  <a:lnTo>
                    <a:pt x="42835" y="4862"/>
                  </a:lnTo>
                  <a:lnTo>
                    <a:pt x="42906" y="5543"/>
                  </a:lnTo>
                  <a:lnTo>
                    <a:pt x="42953" y="6201"/>
                  </a:lnTo>
                  <a:lnTo>
                    <a:pt x="42929" y="6882"/>
                  </a:lnTo>
                  <a:lnTo>
                    <a:pt x="42835" y="7539"/>
                  </a:lnTo>
                  <a:lnTo>
                    <a:pt x="42718" y="8220"/>
                  </a:lnTo>
                  <a:lnTo>
                    <a:pt x="42530" y="8901"/>
                  </a:lnTo>
                  <a:lnTo>
                    <a:pt x="42295" y="9582"/>
                  </a:lnTo>
                  <a:lnTo>
                    <a:pt x="41990" y="10263"/>
                  </a:lnTo>
                  <a:lnTo>
                    <a:pt x="41661" y="10968"/>
                  </a:lnTo>
                  <a:lnTo>
                    <a:pt x="41262" y="116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6"/>
            <p:cNvSpPr/>
            <p:nvPr/>
          </p:nvSpPr>
          <p:spPr>
            <a:xfrm>
              <a:off x="5859825" y="4227175"/>
              <a:ext cx="976975" cy="244850"/>
            </a:xfrm>
            <a:custGeom>
              <a:rect b="b" l="l" r="r" t="t"/>
              <a:pathLst>
                <a:path extrusionOk="0" h="9794" w="39079">
                  <a:moveTo>
                    <a:pt x="1" y="1"/>
                  </a:moveTo>
                  <a:lnTo>
                    <a:pt x="212" y="376"/>
                  </a:lnTo>
                  <a:lnTo>
                    <a:pt x="424" y="752"/>
                  </a:lnTo>
                  <a:lnTo>
                    <a:pt x="612" y="1151"/>
                  </a:lnTo>
                  <a:lnTo>
                    <a:pt x="776" y="1527"/>
                  </a:lnTo>
                  <a:lnTo>
                    <a:pt x="917" y="1903"/>
                  </a:lnTo>
                  <a:lnTo>
                    <a:pt x="1058" y="2279"/>
                  </a:lnTo>
                  <a:lnTo>
                    <a:pt x="1175" y="2654"/>
                  </a:lnTo>
                  <a:lnTo>
                    <a:pt x="1293" y="3054"/>
                  </a:lnTo>
                  <a:lnTo>
                    <a:pt x="1387" y="3429"/>
                  </a:lnTo>
                  <a:lnTo>
                    <a:pt x="1457" y="3805"/>
                  </a:lnTo>
                  <a:lnTo>
                    <a:pt x="1504" y="4181"/>
                  </a:lnTo>
                  <a:lnTo>
                    <a:pt x="1551" y="4557"/>
                  </a:lnTo>
                  <a:lnTo>
                    <a:pt x="1574" y="4932"/>
                  </a:lnTo>
                  <a:lnTo>
                    <a:pt x="1574" y="5332"/>
                  </a:lnTo>
                  <a:lnTo>
                    <a:pt x="1574" y="5707"/>
                  </a:lnTo>
                  <a:lnTo>
                    <a:pt x="1551" y="6083"/>
                  </a:lnTo>
                  <a:lnTo>
                    <a:pt x="1504" y="6553"/>
                  </a:lnTo>
                  <a:lnTo>
                    <a:pt x="1433" y="7023"/>
                  </a:lnTo>
                  <a:lnTo>
                    <a:pt x="1316" y="7469"/>
                  </a:lnTo>
                  <a:lnTo>
                    <a:pt x="1199" y="7938"/>
                  </a:lnTo>
                  <a:lnTo>
                    <a:pt x="1058" y="8408"/>
                  </a:lnTo>
                  <a:lnTo>
                    <a:pt x="893" y="8878"/>
                  </a:lnTo>
                  <a:lnTo>
                    <a:pt x="682" y="9347"/>
                  </a:lnTo>
                  <a:lnTo>
                    <a:pt x="471" y="9794"/>
                  </a:lnTo>
                  <a:lnTo>
                    <a:pt x="38139" y="9089"/>
                  </a:lnTo>
                  <a:lnTo>
                    <a:pt x="38398" y="8643"/>
                  </a:lnTo>
                  <a:lnTo>
                    <a:pt x="38585" y="8197"/>
                  </a:lnTo>
                  <a:lnTo>
                    <a:pt x="38750" y="7751"/>
                  </a:lnTo>
                  <a:lnTo>
                    <a:pt x="38891" y="7304"/>
                  </a:lnTo>
                  <a:lnTo>
                    <a:pt x="38985" y="6858"/>
                  </a:lnTo>
                  <a:lnTo>
                    <a:pt x="39032" y="6412"/>
                  </a:lnTo>
                  <a:lnTo>
                    <a:pt x="39079" y="5966"/>
                  </a:lnTo>
                  <a:lnTo>
                    <a:pt x="39079" y="5520"/>
                  </a:lnTo>
                  <a:lnTo>
                    <a:pt x="39079" y="5120"/>
                  </a:lnTo>
                  <a:lnTo>
                    <a:pt x="39055" y="4698"/>
                  </a:lnTo>
                  <a:lnTo>
                    <a:pt x="39008" y="4322"/>
                  </a:lnTo>
                  <a:lnTo>
                    <a:pt x="38938" y="3946"/>
                  </a:lnTo>
                  <a:lnTo>
                    <a:pt x="38797" y="3242"/>
                  </a:lnTo>
                  <a:lnTo>
                    <a:pt x="38609" y="2631"/>
                  </a:lnTo>
                  <a:lnTo>
                    <a:pt x="38445" y="2138"/>
                  </a:lnTo>
                  <a:lnTo>
                    <a:pt x="38304" y="1762"/>
                  </a:lnTo>
                  <a:lnTo>
                    <a:pt x="38139" y="145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6"/>
            <p:cNvSpPr/>
            <p:nvPr/>
          </p:nvSpPr>
          <p:spPr>
            <a:xfrm>
              <a:off x="5859825" y="4227175"/>
              <a:ext cx="976975" cy="244850"/>
            </a:xfrm>
            <a:custGeom>
              <a:rect b="b" l="l" r="r" t="t"/>
              <a:pathLst>
                <a:path extrusionOk="0" fill="none" h="9794" w="39079">
                  <a:moveTo>
                    <a:pt x="39079" y="5520"/>
                  </a:moveTo>
                  <a:lnTo>
                    <a:pt x="39079" y="5520"/>
                  </a:lnTo>
                  <a:lnTo>
                    <a:pt x="39079" y="5966"/>
                  </a:lnTo>
                  <a:lnTo>
                    <a:pt x="39032" y="6412"/>
                  </a:lnTo>
                  <a:lnTo>
                    <a:pt x="38985" y="6858"/>
                  </a:lnTo>
                  <a:lnTo>
                    <a:pt x="38891" y="7304"/>
                  </a:lnTo>
                  <a:lnTo>
                    <a:pt x="38750" y="7751"/>
                  </a:lnTo>
                  <a:lnTo>
                    <a:pt x="38585" y="8197"/>
                  </a:lnTo>
                  <a:lnTo>
                    <a:pt x="38398" y="8643"/>
                  </a:lnTo>
                  <a:lnTo>
                    <a:pt x="38139" y="9089"/>
                  </a:lnTo>
                  <a:lnTo>
                    <a:pt x="471" y="9794"/>
                  </a:lnTo>
                  <a:lnTo>
                    <a:pt x="471" y="9794"/>
                  </a:lnTo>
                  <a:lnTo>
                    <a:pt x="682" y="9347"/>
                  </a:lnTo>
                  <a:lnTo>
                    <a:pt x="893" y="8878"/>
                  </a:lnTo>
                  <a:lnTo>
                    <a:pt x="1058" y="8408"/>
                  </a:lnTo>
                  <a:lnTo>
                    <a:pt x="1199" y="7938"/>
                  </a:lnTo>
                  <a:lnTo>
                    <a:pt x="1316" y="7469"/>
                  </a:lnTo>
                  <a:lnTo>
                    <a:pt x="1433" y="7023"/>
                  </a:lnTo>
                  <a:lnTo>
                    <a:pt x="1504" y="6553"/>
                  </a:lnTo>
                  <a:lnTo>
                    <a:pt x="1551" y="6083"/>
                  </a:lnTo>
                  <a:lnTo>
                    <a:pt x="1551" y="6083"/>
                  </a:lnTo>
                  <a:lnTo>
                    <a:pt x="1574" y="5707"/>
                  </a:lnTo>
                  <a:lnTo>
                    <a:pt x="1574" y="5332"/>
                  </a:lnTo>
                  <a:lnTo>
                    <a:pt x="1574" y="4932"/>
                  </a:lnTo>
                  <a:lnTo>
                    <a:pt x="1551" y="4557"/>
                  </a:lnTo>
                  <a:lnTo>
                    <a:pt x="1504" y="4181"/>
                  </a:lnTo>
                  <a:lnTo>
                    <a:pt x="1457" y="3805"/>
                  </a:lnTo>
                  <a:lnTo>
                    <a:pt x="1387" y="3429"/>
                  </a:lnTo>
                  <a:lnTo>
                    <a:pt x="1293" y="3054"/>
                  </a:lnTo>
                  <a:lnTo>
                    <a:pt x="1175" y="2654"/>
                  </a:lnTo>
                  <a:lnTo>
                    <a:pt x="1058" y="2279"/>
                  </a:lnTo>
                  <a:lnTo>
                    <a:pt x="917" y="1903"/>
                  </a:lnTo>
                  <a:lnTo>
                    <a:pt x="776" y="1527"/>
                  </a:lnTo>
                  <a:lnTo>
                    <a:pt x="612" y="1151"/>
                  </a:lnTo>
                  <a:lnTo>
                    <a:pt x="424" y="752"/>
                  </a:lnTo>
                  <a:lnTo>
                    <a:pt x="212" y="376"/>
                  </a:lnTo>
                  <a:lnTo>
                    <a:pt x="1" y="1"/>
                  </a:lnTo>
                  <a:lnTo>
                    <a:pt x="38139" y="1457"/>
                  </a:lnTo>
                  <a:lnTo>
                    <a:pt x="38139" y="1457"/>
                  </a:lnTo>
                  <a:lnTo>
                    <a:pt x="38304" y="1762"/>
                  </a:lnTo>
                  <a:lnTo>
                    <a:pt x="38445" y="2138"/>
                  </a:lnTo>
                  <a:lnTo>
                    <a:pt x="38609" y="2631"/>
                  </a:lnTo>
                  <a:lnTo>
                    <a:pt x="38797" y="3242"/>
                  </a:lnTo>
                  <a:lnTo>
                    <a:pt x="38938" y="3946"/>
                  </a:lnTo>
                  <a:lnTo>
                    <a:pt x="39008" y="4322"/>
                  </a:lnTo>
                  <a:lnTo>
                    <a:pt x="39055" y="4698"/>
                  </a:lnTo>
                  <a:lnTo>
                    <a:pt x="39079" y="5120"/>
                  </a:lnTo>
                  <a:lnTo>
                    <a:pt x="39079" y="55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6"/>
            <p:cNvSpPr/>
            <p:nvPr/>
          </p:nvSpPr>
          <p:spPr>
            <a:xfrm>
              <a:off x="5933800" y="4264750"/>
              <a:ext cx="664650" cy="18225"/>
            </a:xfrm>
            <a:custGeom>
              <a:rect b="b" l="l" r="r" t="t"/>
              <a:pathLst>
                <a:path extrusionOk="0" h="729" w="26586">
                  <a:moveTo>
                    <a:pt x="3312" y="1"/>
                  </a:moveTo>
                  <a:lnTo>
                    <a:pt x="1" y="71"/>
                  </a:lnTo>
                  <a:lnTo>
                    <a:pt x="3312" y="283"/>
                  </a:lnTo>
                  <a:lnTo>
                    <a:pt x="6647" y="447"/>
                  </a:lnTo>
                  <a:lnTo>
                    <a:pt x="9958" y="564"/>
                  </a:lnTo>
                  <a:lnTo>
                    <a:pt x="13293" y="658"/>
                  </a:lnTo>
                  <a:lnTo>
                    <a:pt x="16604" y="705"/>
                  </a:lnTo>
                  <a:lnTo>
                    <a:pt x="19939" y="729"/>
                  </a:lnTo>
                  <a:lnTo>
                    <a:pt x="21606" y="729"/>
                  </a:lnTo>
                  <a:lnTo>
                    <a:pt x="23274" y="705"/>
                  </a:lnTo>
                  <a:lnTo>
                    <a:pt x="26585" y="635"/>
                  </a:lnTo>
                  <a:lnTo>
                    <a:pt x="23274" y="423"/>
                  </a:lnTo>
                  <a:lnTo>
                    <a:pt x="21606" y="329"/>
                  </a:lnTo>
                  <a:lnTo>
                    <a:pt x="19939" y="259"/>
                  </a:lnTo>
                  <a:lnTo>
                    <a:pt x="16628" y="142"/>
                  </a:lnTo>
                  <a:lnTo>
                    <a:pt x="13293" y="71"/>
                  </a:lnTo>
                  <a:lnTo>
                    <a:pt x="9982" y="24"/>
                  </a:lnTo>
                  <a:lnTo>
                    <a:pt x="664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6"/>
            <p:cNvSpPr/>
            <p:nvPr/>
          </p:nvSpPr>
          <p:spPr>
            <a:xfrm>
              <a:off x="6408775" y="4332275"/>
              <a:ext cx="360500" cy="15275"/>
            </a:xfrm>
            <a:custGeom>
              <a:rect b="b" l="l" r="r" t="t"/>
              <a:pathLst>
                <a:path extrusionOk="0" h="611" w="14420">
                  <a:moveTo>
                    <a:pt x="3617" y="0"/>
                  </a:moveTo>
                  <a:lnTo>
                    <a:pt x="1809" y="47"/>
                  </a:lnTo>
                  <a:lnTo>
                    <a:pt x="893" y="94"/>
                  </a:lnTo>
                  <a:lnTo>
                    <a:pt x="1" y="165"/>
                  </a:lnTo>
                  <a:lnTo>
                    <a:pt x="893" y="259"/>
                  </a:lnTo>
                  <a:lnTo>
                    <a:pt x="1809" y="353"/>
                  </a:lnTo>
                  <a:lnTo>
                    <a:pt x="3594" y="470"/>
                  </a:lnTo>
                  <a:lnTo>
                    <a:pt x="5402" y="541"/>
                  </a:lnTo>
                  <a:lnTo>
                    <a:pt x="7210" y="587"/>
                  </a:lnTo>
                  <a:lnTo>
                    <a:pt x="8995" y="611"/>
                  </a:lnTo>
                  <a:lnTo>
                    <a:pt x="10803" y="611"/>
                  </a:lnTo>
                  <a:lnTo>
                    <a:pt x="12612" y="564"/>
                  </a:lnTo>
                  <a:lnTo>
                    <a:pt x="13504" y="517"/>
                  </a:lnTo>
                  <a:lnTo>
                    <a:pt x="14420" y="447"/>
                  </a:lnTo>
                  <a:lnTo>
                    <a:pt x="13528" y="353"/>
                  </a:lnTo>
                  <a:lnTo>
                    <a:pt x="12612" y="282"/>
                  </a:lnTo>
                  <a:lnTo>
                    <a:pt x="10827" y="141"/>
                  </a:lnTo>
                  <a:lnTo>
                    <a:pt x="9019" y="71"/>
                  </a:lnTo>
                  <a:lnTo>
                    <a:pt x="7210" y="24"/>
                  </a:lnTo>
                  <a:lnTo>
                    <a:pt x="540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6"/>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44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6"/>
            <p:cNvSpPr/>
            <p:nvPr/>
          </p:nvSpPr>
          <p:spPr>
            <a:xfrm>
              <a:off x="5969625" y="4395100"/>
              <a:ext cx="498475" cy="15275"/>
            </a:xfrm>
            <a:custGeom>
              <a:rect b="b" l="l" r="r" t="t"/>
              <a:pathLst>
                <a:path extrusionOk="0" fill="none" h="611" w="19939">
                  <a:moveTo>
                    <a:pt x="0" y="165"/>
                  </a:moveTo>
                  <a:lnTo>
                    <a:pt x="0" y="165"/>
                  </a:lnTo>
                  <a:lnTo>
                    <a:pt x="2490" y="47"/>
                  </a:lnTo>
                  <a:lnTo>
                    <a:pt x="4979" y="0"/>
                  </a:lnTo>
                  <a:lnTo>
                    <a:pt x="4979" y="0"/>
                  </a:lnTo>
                  <a:lnTo>
                    <a:pt x="746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447" y="611"/>
                  </a:lnTo>
                  <a:lnTo>
                    <a:pt x="9958" y="587"/>
                  </a:lnTo>
                  <a:lnTo>
                    <a:pt x="9958" y="587"/>
                  </a:lnTo>
                  <a:lnTo>
                    <a:pt x="7468" y="540"/>
                  </a:lnTo>
                  <a:lnTo>
                    <a:pt x="4979" y="446"/>
                  </a:lnTo>
                  <a:lnTo>
                    <a:pt x="4979" y="446"/>
                  </a:lnTo>
                  <a:lnTo>
                    <a:pt x="2490" y="329"/>
                  </a:lnTo>
                  <a:lnTo>
                    <a:pt x="0" y="1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6"/>
            <p:cNvSpPr/>
            <p:nvPr/>
          </p:nvSpPr>
          <p:spPr>
            <a:xfrm>
              <a:off x="7065750" y="4213100"/>
              <a:ext cx="706900" cy="292975"/>
            </a:xfrm>
            <a:custGeom>
              <a:rect b="b" l="l" r="r" t="t"/>
              <a:pathLst>
                <a:path extrusionOk="0" h="11719" w="28276">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6"/>
            <p:cNvSpPr/>
            <p:nvPr/>
          </p:nvSpPr>
          <p:spPr>
            <a:xfrm>
              <a:off x="7065750" y="4213100"/>
              <a:ext cx="706900" cy="292975"/>
            </a:xfrm>
            <a:custGeom>
              <a:rect b="b" l="l" r="r" t="t"/>
              <a:pathLst>
                <a:path extrusionOk="0" fill="none" h="11719" w="28276">
                  <a:moveTo>
                    <a:pt x="27266" y="11484"/>
                  </a:moveTo>
                  <a:lnTo>
                    <a:pt x="658" y="11719"/>
                  </a:lnTo>
                  <a:lnTo>
                    <a:pt x="658" y="11719"/>
                  </a:lnTo>
                  <a:lnTo>
                    <a:pt x="869" y="11249"/>
                  </a:lnTo>
                  <a:lnTo>
                    <a:pt x="1034" y="10803"/>
                  </a:lnTo>
                  <a:lnTo>
                    <a:pt x="1198" y="10333"/>
                  </a:lnTo>
                  <a:lnTo>
                    <a:pt x="1339" y="9887"/>
                  </a:lnTo>
                  <a:lnTo>
                    <a:pt x="1457" y="9441"/>
                  </a:lnTo>
                  <a:lnTo>
                    <a:pt x="1550" y="8995"/>
                  </a:lnTo>
                  <a:lnTo>
                    <a:pt x="1621" y="8548"/>
                  </a:lnTo>
                  <a:lnTo>
                    <a:pt x="1668" y="8102"/>
                  </a:lnTo>
                  <a:lnTo>
                    <a:pt x="1715" y="7679"/>
                  </a:lnTo>
                  <a:lnTo>
                    <a:pt x="1738" y="7257"/>
                  </a:lnTo>
                  <a:lnTo>
                    <a:pt x="1738" y="6834"/>
                  </a:lnTo>
                  <a:lnTo>
                    <a:pt x="1738" y="6411"/>
                  </a:lnTo>
                  <a:lnTo>
                    <a:pt x="1691" y="5589"/>
                  </a:lnTo>
                  <a:lnTo>
                    <a:pt x="1597" y="4814"/>
                  </a:lnTo>
                  <a:lnTo>
                    <a:pt x="1457" y="4039"/>
                  </a:lnTo>
                  <a:lnTo>
                    <a:pt x="1292" y="3335"/>
                  </a:lnTo>
                  <a:lnTo>
                    <a:pt x="1104" y="2654"/>
                  </a:lnTo>
                  <a:lnTo>
                    <a:pt x="893" y="2020"/>
                  </a:lnTo>
                  <a:lnTo>
                    <a:pt x="658" y="1433"/>
                  </a:lnTo>
                  <a:lnTo>
                    <a:pt x="447" y="892"/>
                  </a:lnTo>
                  <a:lnTo>
                    <a:pt x="212" y="423"/>
                  </a:lnTo>
                  <a:lnTo>
                    <a:pt x="0" y="0"/>
                  </a:lnTo>
                  <a:lnTo>
                    <a:pt x="27078" y="587"/>
                  </a:lnTo>
                  <a:lnTo>
                    <a:pt x="27078" y="587"/>
                  </a:lnTo>
                  <a:lnTo>
                    <a:pt x="27266" y="986"/>
                  </a:lnTo>
                  <a:lnTo>
                    <a:pt x="27430" y="1362"/>
                  </a:lnTo>
                  <a:lnTo>
                    <a:pt x="27571" y="1761"/>
                  </a:lnTo>
                  <a:lnTo>
                    <a:pt x="27712" y="2161"/>
                  </a:lnTo>
                  <a:lnTo>
                    <a:pt x="27829" y="2536"/>
                  </a:lnTo>
                  <a:lnTo>
                    <a:pt x="27923" y="2936"/>
                  </a:lnTo>
                  <a:lnTo>
                    <a:pt x="28088" y="3734"/>
                  </a:lnTo>
                  <a:lnTo>
                    <a:pt x="28205" y="4509"/>
                  </a:lnTo>
                  <a:lnTo>
                    <a:pt x="28252" y="5261"/>
                  </a:lnTo>
                  <a:lnTo>
                    <a:pt x="28275" y="6012"/>
                  </a:lnTo>
                  <a:lnTo>
                    <a:pt x="28252" y="6764"/>
                  </a:lnTo>
                  <a:lnTo>
                    <a:pt x="28182" y="7468"/>
                  </a:lnTo>
                  <a:lnTo>
                    <a:pt x="28088" y="8149"/>
                  </a:lnTo>
                  <a:lnTo>
                    <a:pt x="27994" y="8807"/>
                  </a:lnTo>
                  <a:lnTo>
                    <a:pt x="27853" y="9417"/>
                  </a:lnTo>
                  <a:lnTo>
                    <a:pt x="27712" y="10004"/>
                  </a:lnTo>
                  <a:lnTo>
                    <a:pt x="27571" y="10545"/>
                  </a:lnTo>
                  <a:lnTo>
                    <a:pt x="27407" y="11038"/>
                  </a:lnTo>
                  <a:lnTo>
                    <a:pt x="27266" y="114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6"/>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6"/>
            <p:cNvSpPr/>
            <p:nvPr/>
          </p:nvSpPr>
          <p:spPr>
            <a:xfrm>
              <a:off x="7202550" y="4312300"/>
              <a:ext cx="483200" cy="94550"/>
            </a:xfrm>
            <a:custGeom>
              <a:rect b="b" l="l" r="r" t="t"/>
              <a:pathLst>
                <a:path extrusionOk="0" fill="none" h="3782" w="19328">
                  <a:moveTo>
                    <a:pt x="19328" y="1880"/>
                  </a:move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6"/>
            <p:cNvSpPr/>
            <p:nvPr/>
          </p:nvSpPr>
          <p:spPr>
            <a:xfrm>
              <a:off x="5871575" y="4365150"/>
              <a:ext cx="965225" cy="106875"/>
            </a:xfrm>
            <a:custGeom>
              <a:rect b="b" l="l" r="r" t="t"/>
              <a:pathLst>
                <a:path extrusionOk="0" h="4275" w="38609">
                  <a:moveTo>
                    <a:pt x="13880" y="1198"/>
                  </a:moveTo>
                  <a:lnTo>
                    <a:pt x="16369" y="1269"/>
                  </a:lnTo>
                  <a:lnTo>
                    <a:pt x="18858" y="1339"/>
                  </a:lnTo>
                  <a:lnTo>
                    <a:pt x="20127" y="1386"/>
                  </a:lnTo>
                  <a:lnTo>
                    <a:pt x="21371" y="1457"/>
                  </a:lnTo>
                  <a:lnTo>
                    <a:pt x="23861" y="1644"/>
                  </a:lnTo>
                  <a:lnTo>
                    <a:pt x="21348" y="1738"/>
                  </a:lnTo>
                  <a:lnTo>
                    <a:pt x="20103" y="1785"/>
                  </a:lnTo>
                  <a:lnTo>
                    <a:pt x="18858" y="1809"/>
                  </a:lnTo>
                  <a:lnTo>
                    <a:pt x="16909" y="1809"/>
                  </a:lnTo>
                  <a:lnTo>
                    <a:pt x="13880" y="1785"/>
                  </a:lnTo>
                  <a:lnTo>
                    <a:pt x="11390" y="1738"/>
                  </a:lnTo>
                  <a:lnTo>
                    <a:pt x="8901" y="1644"/>
                  </a:lnTo>
                  <a:lnTo>
                    <a:pt x="6412" y="1527"/>
                  </a:lnTo>
                  <a:lnTo>
                    <a:pt x="3922" y="1363"/>
                  </a:lnTo>
                  <a:lnTo>
                    <a:pt x="6412" y="1245"/>
                  </a:lnTo>
                  <a:lnTo>
                    <a:pt x="8901" y="1198"/>
                  </a:lnTo>
                  <a:close/>
                  <a:moveTo>
                    <a:pt x="38609" y="1"/>
                  </a:moveTo>
                  <a:lnTo>
                    <a:pt x="34569" y="141"/>
                  </a:lnTo>
                  <a:lnTo>
                    <a:pt x="30530" y="259"/>
                  </a:lnTo>
                  <a:lnTo>
                    <a:pt x="26491" y="353"/>
                  </a:lnTo>
                  <a:lnTo>
                    <a:pt x="22428" y="447"/>
                  </a:lnTo>
                  <a:lnTo>
                    <a:pt x="18389" y="494"/>
                  </a:lnTo>
                  <a:lnTo>
                    <a:pt x="14349" y="541"/>
                  </a:lnTo>
                  <a:lnTo>
                    <a:pt x="10310" y="564"/>
                  </a:lnTo>
                  <a:lnTo>
                    <a:pt x="6247" y="588"/>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928" y="3124"/>
                  </a:lnTo>
                  <a:lnTo>
                    <a:pt x="38115" y="2678"/>
                  </a:lnTo>
                  <a:lnTo>
                    <a:pt x="38280" y="2232"/>
                  </a:lnTo>
                  <a:lnTo>
                    <a:pt x="38421" y="1785"/>
                  </a:lnTo>
                  <a:lnTo>
                    <a:pt x="38515" y="1339"/>
                  </a:lnTo>
                  <a:lnTo>
                    <a:pt x="38562" y="893"/>
                  </a:lnTo>
                  <a:lnTo>
                    <a:pt x="38609" y="447"/>
                  </a:lnTo>
                  <a:lnTo>
                    <a:pt x="38609" y="1"/>
                  </a:lnTo>
                  <a:close/>
                </a:path>
              </a:pathLst>
            </a:custGeom>
            <a:solidFill>
              <a:srgbClr val="BFD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6"/>
            <p:cNvSpPr/>
            <p:nvPr/>
          </p:nvSpPr>
          <p:spPr>
            <a:xfrm>
              <a:off x="5969625" y="4395100"/>
              <a:ext cx="498475" cy="15275"/>
            </a:xfrm>
            <a:custGeom>
              <a:rect b="b" l="l" r="r" t="t"/>
              <a:pathLst>
                <a:path extrusionOk="0" fill="none" h="611" w="19939">
                  <a:moveTo>
                    <a:pt x="12987" y="611"/>
                  </a:moveTo>
                  <a:lnTo>
                    <a:pt x="12987" y="611"/>
                  </a:lnTo>
                  <a:lnTo>
                    <a:pt x="9958" y="587"/>
                  </a:lnTo>
                  <a:lnTo>
                    <a:pt x="9958" y="587"/>
                  </a:lnTo>
                  <a:lnTo>
                    <a:pt x="7468" y="540"/>
                  </a:lnTo>
                  <a:lnTo>
                    <a:pt x="4979" y="446"/>
                  </a:lnTo>
                  <a:lnTo>
                    <a:pt x="4979" y="446"/>
                  </a:lnTo>
                  <a:lnTo>
                    <a:pt x="2490" y="329"/>
                  </a:lnTo>
                  <a:lnTo>
                    <a:pt x="0" y="165"/>
                  </a:lnTo>
                  <a:lnTo>
                    <a:pt x="0" y="165"/>
                  </a:lnTo>
                  <a:lnTo>
                    <a:pt x="2490" y="47"/>
                  </a:lnTo>
                  <a:lnTo>
                    <a:pt x="4979" y="0"/>
                  </a:lnTo>
                  <a:lnTo>
                    <a:pt x="4979" y="0"/>
                  </a:lnTo>
                  <a:lnTo>
                    <a:pt x="6928" y="0"/>
                  </a:lnTo>
                  <a:lnTo>
                    <a:pt x="692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987" y="6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6"/>
            <p:cNvSpPr/>
            <p:nvPr/>
          </p:nvSpPr>
          <p:spPr>
            <a:xfrm>
              <a:off x="5871575" y="4365150"/>
              <a:ext cx="965225" cy="106875"/>
            </a:xfrm>
            <a:custGeom>
              <a:rect b="b" l="l" r="r" t="t"/>
              <a:pathLst>
                <a:path extrusionOk="0" fill="none" h="4275" w="38609">
                  <a:moveTo>
                    <a:pt x="38609" y="1"/>
                  </a:moveTo>
                  <a:lnTo>
                    <a:pt x="38609" y="1"/>
                  </a:lnTo>
                  <a:lnTo>
                    <a:pt x="34569" y="141"/>
                  </a:lnTo>
                  <a:lnTo>
                    <a:pt x="30530" y="259"/>
                  </a:lnTo>
                  <a:lnTo>
                    <a:pt x="26491" y="353"/>
                  </a:lnTo>
                  <a:lnTo>
                    <a:pt x="22428" y="447"/>
                  </a:lnTo>
                  <a:lnTo>
                    <a:pt x="18389" y="494"/>
                  </a:lnTo>
                  <a:lnTo>
                    <a:pt x="14349" y="541"/>
                  </a:lnTo>
                  <a:lnTo>
                    <a:pt x="10310" y="564"/>
                  </a:lnTo>
                  <a:lnTo>
                    <a:pt x="6247" y="588"/>
                  </a:lnTo>
                  <a:lnTo>
                    <a:pt x="6247" y="588"/>
                  </a:lnTo>
                  <a:lnTo>
                    <a:pt x="1081" y="564"/>
                  </a:lnTo>
                  <a:lnTo>
                    <a:pt x="1081" y="564"/>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669" y="3570"/>
                  </a:lnTo>
                  <a:lnTo>
                    <a:pt x="37928" y="3124"/>
                  </a:lnTo>
                  <a:lnTo>
                    <a:pt x="38115" y="2678"/>
                  </a:lnTo>
                  <a:lnTo>
                    <a:pt x="38280" y="2232"/>
                  </a:lnTo>
                  <a:lnTo>
                    <a:pt x="38421" y="1785"/>
                  </a:lnTo>
                  <a:lnTo>
                    <a:pt x="38515" y="1339"/>
                  </a:lnTo>
                  <a:lnTo>
                    <a:pt x="38562" y="893"/>
                  </a:lnTo>
                  <a:lnTo>
                    <a:pt x="38609" y="447"/>
                  </a:lnTo>
                  <a:lnTo>
                    <a:pt x="386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6"/>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98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6"/>
            <p:cNvSpPr/>
            <p:nvPr/>
          </p:nvSpPr>
          <p:spPr>
            <a:xfrm>
              <a:off x="6860850" y="4211325"/>
              <a:ext cx="1045650" cy="296525"/>
            </a:xfrm>
            <a:custGeom>
              <a:rect b="b" l="l" r="r" t="t"/>
              <a:pathLst>
                <a:path extrusionOk="0" h="11861" w="41826">
                  <a:moveTo>
                    <a:pt x="24142" y="423"/>
                  </a:moveTo>
                  <a:lnTo>
                    <a:pt x="29685" y="541"/>
                  </a:lnTo>
                  <a:lnTo>
                    <a:pt x="28957" y="517"/>
                  </a:lnTo>
                  <a:lnTo>
                    <a:pt x="24142" y="423"/>
                  </a:lnTo>
                  <a:close/>
                  <a:moveTo>
                    <a:pt x="35274" y="658"/>
                  </a:move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close/>
                  <a:moveTo>
                    <a:pt x="5778" y="1"/>
                  </a:move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500" y="9418"/>
                  </a:lnTo>
                  <a:lnTo>
                    <a:pt x="3053" y="9817"/>
                  </a:lnTo>
                  <a:lnTo>
                    <a:pt x="2584" y="10169"/>
                  </a:lnTo>
                  <a:lnTo>
                    <a:pt x="2114" y="10522"/>
                  </a:lnTo>
                  <a:lnTo>
                    <a:pt x="1621" y="10850"/>
                  </a:lnTo>
                  <a:lnTo>
                    <a:pt x="1104" y="11156"/>
                  </a:lnTo>
                  <a:lnTo>
                    <a:pt x="588" y="11437"/>
                  </a:lnTo>
                  <a:lnTo>
                    <a:pt x="71" y="11696"/>
                  </a:lnTo>
                  <a:lnTo>
                    <a:pt x="1" y="11860"/>
                  </a:lnTo>
                  <a:lnTo>
                    <a:pt x="7821"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5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6"/>
            <p:cNvSpPr/>
            <p:nvPr/>
          </p:nvSpPr>
          <p:spPr>
            <a:xfrm>
              <a:off x="7464400" y="4221900"/>
              <a:ext cx="138575" cy="2950"/>
            </a:xfrm>
            <a:custGeom>
              <a:rect b="b" l="l" r="r" t="t"/>
              <a:pathLst>
                <a:path extrusionOk="0" fill="none" h="118" w="5543">
                  <a:moveTo>
                    <a:pt x="0" y="0"/>
                  </a:moveTo>
                  <a:lnTo>
                    <a:pt x="5543" y="118"/>
                  </a:lnTo>
                  <a:lnTo>
                    <a:pt x="4815" y="9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6"/>
            <p:cNvSpPr/>
            <p:nvPr/>
          </p:nvSpPr>
          <p:spPr>
            <a:xfrm>
              <a:off x="6860850" y="4211325"/>
              <a:ext cx="1045650" cy="296525"/>
            </a:xfrm>
            <a:custGeom>
              <a:rect b="b" l="l" r="r" t="t"/>
              <a:pathLst>
                <a:path extrusionOk="0" fill="none" h="11861" w="41826">
                  <a:moveTo>
                    <a:pt x="5778" y="1"/>
                  </a:moveTo>
                  <a:lnTo>
                    <a:pt x="5778" y="1"/>
                  </a:ln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922" y="9019"/>
                  </a:lnTo>
                  <a:lnTo>
                    <a:pt x="3500" y="9418"/>
                  </a:lnTo>
                  <a:lnTo>
                    <a:pt x="3053" y="9817"/>
                  </a:lnTo>
                  <a:lnTo>
                    <a:pt x="2584" y="10169"/>
                  </a:lnTo>
                  <a:lnTo>
                    <a:pt x="2114" y="10522"/>
                  </a:lnTo>
                  <a:lnTo>
                    <a:pt x="1621" y="10850"/>
                  </a:lnTo>
                  <a:lnTo>
                    <a:pt x="1104" y="11156"/>
                  </a:lnTo>
                  <a:lnTo>
                    <a:pt x="588" y="11437"/>
                  </a:lnTo>
                  <a:lnTo>
                    <a:pt x="71" y="11696"/>
                  </a:lnTo>
                  <a:lnTo>
                    <a:pt x="71" y="11696"/>
                  </a:lnTo>
                  <a:lnTo>
                    <a:pt x="71" y="11696"/>
                  </a:lnTo>
                  <a:lnTo>
                    <a:pt x="1" y="11860"/>
                  </a:lnTo>
                  <a:lnTo>
                    <a:pt x="7821" y="11790"/>
                  </a:lnTo>
                  <a:lnTo>
                    <a:pt x="8854" y="11790"/>
                  </a:lnTo>
                  <a:lnTo>
                    <a:pt x="35462" y="11555"/>
                  </a:lnTo>
                  <a:lnTo>
                    <a:pt x="40135" y="11508"/>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lnTo>
                    <a:pt x="35274" y="658"/>
                  </a:lnTo>
                  <a:lnTo>
                    <a:pt x="35274" y="658"/>
                  </a:ln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8854"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8196" y="71"/>
                  </a:lnTo>
                  <a:lnTo>
                    <a:pt x="57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6"/>
            <p:cNvSpPr/>
            <p:nvPr/>
          </p:nvSpPr>
          <p:spPr>
            <a:xfrm>
              <a:off x="7065750" y="4213100"/>
              <a:ext cx="706900" cy="292975"/>
            </a:xfrm>
            <a:custGeom>
              <a:rect b="b" l="l" r="r" t="t"/>
              <a:pathLst>
                <a:path extrusionOk="0" h="11719" w="28276">
                  <a:moveTo>
                    <a:pt x="16111" y="3969"/>
                  </a:moveTo>
                  <a:lnTo>
                    <a:pt x="17074" y="3992"/>
                  </a:lnTo>
                  <a:lnTo>
                    <a:pt x="18013" y="4039"/>
                  </a:lnTo>
                  <a:lnTo>
                    <a:pt x="18882" y="4110"/>
                  </a:lnTo>
                  <a:lnTo>
                    <a:pt x="19727" y="4180"/>
                  </a:lnTo>
                  <a:lnTo>
                    <a:pt x="20526" y="4274"/>
                  </a:lnTo>
                  <a:lnTo>
                    <a:pt x="21277" y="4392"/>
                  </a:lnTo>
                  <a:lnTo>
                    <a:pt x="21958" y="4509"/>
                  </a:lnTo>
                  <a:lnTo>
                    <a:pt x="22592" y="4650"/>
                  </a:lnTo>
                  <a:lnTo>
                    <a:pt x="23132" y="4791"/>
                  </a:lnTo>
                  <a:lnTo>
                    <a:pt x="23626" y="4955"/>
                  </a:lnTo>
                  <a:lnTo>
                    <a:pt x="24025" y="5120"/>
                  </a:lnTo>
                  <a:lnTo>
                    <a:pt x="24354" y="5284"/>
                  </a:lnTo>
                  <a:lnTo>
                    <a:pt x="24495" y="5378"/>
                  </a:lnTo>
                  <a:lnTo>
                    <a:pt x="24588" y="5472"/>
                  </a:lnTo>
                  <a:lnTo>
                    <a:pt x="24682" y="5566"/>
                  </a:lnTo>
                  <a:lnTo>
                    <a:pt x="24753" y="5660"/>
                  </a:lnTo>
                  <a:lnTo>
                    <a:pt x="24776" y="5754"/>
                  </a:lnTo>
                  <a:lnTo>
                    <a:pt x="24800" y="5848"/>
                  </a:lnTo>
                  <a:lnTo>
                    <a:pt x="24776" y="5942"/>
                  </a:lnTo>
                  <a:lnTo>
                    <a:pt x="24753" y="6036"/>
                  </a:lnTo>
                  <a:lnTo>
                    <a:pt x="24682" y="6129"/>
                  </a:lnTo>
                  <a:lnTo>
                    <a:pt x="24588" y="6223"/>
                  </a:lnTo>
                  <a:lnTo>
                    <a:pt x="24495" y="6317"/>
                  </a:lnTo>
                  <a:lnTo>
                    <a:pt x="24354" y="6411"/>
                  </a:lnTo>
                  <a:lnTo>
                    <a:pt x="24025" y="6599"/>
                  </a:lnTo>
                  <a:lnTo>
                    <a:pt x="23626" y="6764"/>
                  </a:lnTo>
                  <a:lnTo>
                    <a:pt x="23132" y="6904"/>
                  </a:lnTo>
                  <a:lnTo>
                    <a:pt x="22592" y="7069"/>
                  </a:lnTo>
                  <a:lnTo>
                    <a:pt x="21958" y="7186"/>
                  </a:lnTo>
                  <a:lnTo>
                    <a:pt x="21277" y="7304"/>
                  </a:lnTo>
                  <a:lnTo>
                    <a:pt x="20526" y="7421"/>
                  </a:lnTo>
                  <a:lnTo>
                    <a:pt x="19727" y="7515"/>
                  </a:lnTo>
                  <a:lnTo>
                    <a:pt x="18882" y="7609"/>
                  </a:lnTo>
                  <a:lnTo>
                    <a:pt x="18013" y="7656"/>
                  </a:lnTo>
                  <a:lnTo>
                    <a:pt x="17074" y="7703"/>
                  </a:lnTo>
                  <a:lnTo>
                    <a:pt x="16111" y="7726"/>
                  </a:lnTo>
                  <a:lnTo>
                    <a:pt x="15124" y="7750"/>
                  </a:lnTo>
                  <a:lnTo>
                    <a:pt x="14138" y="7726"/>
                  </a:lnTo>
                  <a:lnTo>
                    <a:pt x="13175" y="7703"/>
                  </a:lnTo>
                  <a:lnTo>
                    <a:pt x="12259" y="7656"/>
                  </a:lnTo>
                  <a:lnTo>
                    <a:pt x="11367" y="7609"/>
                  </a:lnTo>
                  <a:lnTo>
                    <a:pt x="10521" y="7515"/>
                  </a:lnTo>
                  <a:lnTo>
                    <a:pt x="9723" y="7421"/>
                  </a:lnTo>
                  <a:lnTo>
                    <a:pt x="8995" y="7304"/>
                  </a:lnTo>
                  <a:lnTo>
                    <a:pt x="8290" y="7186"/>
                  </a:lnTo>
                  <a:lnTo>
                    <a:pt x="7680" y="7069"/>
                  </a:lnTo>
                  <a:lnTo>
                    <a:pt x="7116" y="6904"/>
                  </a:lnTo>
                  <a:lnTo>
                    <a:pt x="6623" y="6764"/>
                  </a:lnTo>
                  <a:lnTo>
                    <a:pt x="6224" y="6599"/>
                  </a:lnTo>
                  <a:lnTo>
                    <a:pt x="5895" y="6411"/>
                  </a:lnTo>
                  <a:lnTo>
                    <a:pt x="5778" y="6317"/>
                  </a:lnTo>
                  <a:lnTo>
                    <a:pt x="5660" y="6223"/>
                  </a:lnTo>
                  <a:lnTo>
                    <a:pt x="5590" y="6129"/>
                  </a:lnTo>
                  <a:lnTo>
                    <a:pt x="5519" y="6036"/>
                  </a:lnTo>
                  <a:lnTo>
                    <a:pt x="5472" y="5942"/>
                  </a:lnTo>
                  <a:lnTo>
                    <a:pt x="5472" y="5848"/>
                  </a:lnTo>
                  <a:lnTo>
                    <a:pt x="5472" y="5754"/>
                  </a:lnTo>
                  <a:lnTo>
                    <a:pt x="5519" y="5660"/>
                  </a:lnTo>
                  <a:lnTo>
                    <a:pt x="5590" y="5566"/>
                  </a:lnTo>
                  <a:lnTo>
                    <a:pt x="5660" y="5472"/>
                  </a:lnTo>
                  <a:lnTo>
                    <a:pt x="5778" y="5378"/>
                  </a:lnTo>
                  <a:lnTo>
                    <a:pt x="5895" y="5284"/>
                  </a:lnTo>
                  <a:lnTo>
                    <a:pt x="6224" y="5120"/>
                  </a:lnTo>
                  <a:lnTo>
                    <a:pt x="6623" y="4955"/>
                  </a:lnTo>
                  <a:lnTo>
                    <a:pt x="7116" y="4791"/>
                  </a:lnTo>
                  <a:lnTo>
                    <a:pt x="7680" y="4650"/>
                  </a:lnTo>
                  <a:lnTo>
                    <a:pt x="8290" y="4509"/>
                  </a:lnTo>
                  <a:lnTo>
                    <a:pt x="8995" y="4392"/>
                  </a:lnTo>
                  <a:lnTo>
                    <a:pt x="9723" y="4274"/>
                  </a:lnTo>
                  <a:lnTo>
                    <a:pt x="10521" y="4180"/>
                  </a:lnTo>
                  <a:lnTo>
                    <a:pt x="11367" y="4110"/>
                  </a:lnTo>
                  <a:lnTo>
                    <a:pt x="12259" y="4039"/>
                  </a:lnTo>
                  <a:lnTo>
                    <a:pt x="13175" y="3992"/>
                  </a:lnTo>
                  <a:lnTo>
                    <a:pt x="14138" y="3969"/>
                  </a:lnTo>
                  <a:close/>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1489" y="470"/>
                  </a:lnTo>
                  <a:lnTo>
                    <a:pt x="15946" y="352"/>
                  </a:lnTo>
                  <a:lnTo>
                    <a:pt x="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6"/>
            <p:cNvSpPr/>
            <p:nvPr/>
          </p:nvSpPr>
          <p:spPr>
            <a:xfrm>
              <a:off x="7202550" y="4312300"/>
              <a:ext cx="483200" cy="94550"/>
            </a:xfrm>
            <a:custGeom>
              <a:rect b="b" l="l" r="r" t="t"/>
              <a:pathLst>
                <a:path extrusionOk="0" fill="none" h="3782" w="19328">
                  <a:moveTo>
                    <a:pt x="9652" y="3782"/>
                  </a:move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6"/>
            <p:cNvSpPr/>
            <p:nvPr/>
          </p:nvSpPr>
          <p:spPr>
            <a:xfrm>
              <a:off x="7065750" y="4213100"/>
              <a:ext cx="706900" cy="292975"/>
            </a:xfrm>
            <a:custGeom>
              <a:rect b="b" l="l" r="r" t="t"/>
              <a:pathLst>
                <a:path extrusionOk="0" fill="none" h="11719" w="28276">
                  <a:moveTo>
                    <a:pt x="0" y="0"/>
                  </a:moveTo>
                  <a:lnTo>
                    <a:pt x="0" y="0"/>
                  </a:lnTo>
                  <a:lnTo>
                    <a:pt x="0" y="0"/>
                  </a:ln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7078" y="587"/>
                  </a:lnTo>
                  <a:lnTo>
                    <a:pt x="21489" y="470"/>
                  </a:lnTo>
                  <a:lnTo>
                    <a:pt x="15946" y="35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6"/>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6"/>
            <p:cNvSpPr/>
            <p:nvPr/>
          </p:nvSpPr>
          <p:spPr>
            <a:xfrm>
              <a:off x="7202550" y="4312300"/>
              <a:ext cx="483200" cy="94550"/>
            </a:xfrm>
            <a:custGeom>
              <a:rect b="b" l="l" r="r" t="t"/>
              <a:pathLst>
                <a:path extrusionOk="0" fill="none" h="3782" w="19328">
                  <a:moveTo>
                    <a:pt x="9652" y="1"/>
                  </a:moveTo>
                  <a:lnTo>
                    <a:pt x="9652" y="1"/>
                  </a:lnTo>
                  <a:lnTo>
                    <a:pt x="8666" y="1"/>
                  </a:ln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lnTo>
                    <a:pt x="965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6"/>
            <p:cNvSpPr/>
            <p:nvPr/>
          </p:nvSpPr>
          <p:spPr>
            <a:xfrm>
              <a:off x="6504475" y="4312300"/>
              <a:ext cx="243100" cy="197900"/>
            </a:xfrm>
            <a:custGeom>
              <a:rect b="b" l="l" r="r" t="t"/>
              <a:pathLst>
                <a:path extrusionOk="0" h="7916" w="9724">
                  <a:moveTo>
                    <a:pt x="7656" y="1"/>
                  </a:moveTo>
                  <a:lnTo>
                    <a:pt x="7633" y="330"/>
                  </a:lnTo>
                  <a:lnTo>
                    <a:pt x="7586" y="658"/>
                  </a:lnTo>
                  <a:lnTo>
                    <a:pt x="7516" y="987"/>
                  </a:lnTo>
                  <a:lnTo>
                    <a:pt x="7422" y="1340"/>
                  </a:lnTo>
                  <a:lnTo>
                    <a:pt x="7304" y="1645"/>
                  </a:lnTo>
                  <a:lnTo>
                    <a:pt x="7163" y="1974"/>
                  </a:lnTo>
                  <a:lnTo>
                    <a:pt x="7022" y="2279"/>
                  </a:lnTo>
                  <a:lnTo>
                    <a:pt x="6834" y="2584"/>
                  </a:lnTo>
                  <a:lnTo>
                    <a:pt x="6670" y="2889"/>
                  </a:lnTo>
                  <a:lnTo>
                    <a:pt x="6459" y="3171"/>
                  </a:lnTo>
                  <a:lnTo>
                    <a:pt x="6247" y="3430"/>
                  </a:lnTo>
                  <a:lnTo>
                    <a:pt x="6013" y="3711"/>
                  </a:lnTo>
                  <a:lnTo>
                    <a:pt x="5778" y="3946"/>
                  </a:lnTo>
                  <a:lnTo>
                    <a:pt x="5519" y="4181"/>
                  </a:lnTo>
                  <a:lnTo>
                    <a:pt x="5261" y="4392"/>
                  </a:lnTo>
                  <a:lnTo>
                    <a:pt x="4979" y="4580"/>
                  </a:lnTo>
                  <a:lnTo>
                    <a:pt x="4416" y="4933"/>
                  </a:lnTo>
                  <a:lnTo>
                    <a:pt x="3829" y="5238"/>
                  </a:lnTo>
                  <a:lnTo>
                    <a:pt x="3218" y="5520"/>
                  </a:lnTo>
                  <a:lnTo>
                    <a:pt x="2584" y="5755"/>
                  </a:lnTo>
                  <a:lnTo>
                    <a:pt x="1950" y="5966"/>
                  </a:lnTo>
                  <a:lnTo>
                    <a:pt x="1292" y="6154"/>
                  </a:lnTo>
                  <a:lnTo>
                    <a:pt x="658" y="6318"/>
                  </a:lnTo>
                  <a:lnTo>
                    <a:pt x="1" y="6459"/>
                  </a:lnTo>
                  <a:lnTo>
                    <a:pt x="799" y="6483"/>
                  </a:lnTo>
                  <a:lnTo>
                    <a:pt x="1621" y="6459"/>
                  </a:lnTo>
                  <a:lnTo>
                    <a:pt x="2419" y="6412"/>
                  </a:lnTo>
                  <a:lnTo>
                    <a:pt x="3218" y="6318"/>
                  </a:lnTo>
                  <a:lnTo>
                    <a:pt x="2607" y="7915"/>
                  </a:lnTo>
                  <a:lnTo>
                    <a:pt x="2960" y="7892"/>
                  </a:lnTo>
                  <a:lnTo>
                    <a:pt x="3335" y="7868"/>
                  </a:lnTo>
                  <a:lnTo>
                    <a:pt x="3711" y="7821"/>
                  </a:lnTo>
                  <a:lnTo>
                    <a:pt x="4063" y="7751"/>
                  </a:lnTo>
                  <a:lnTo>
                    <a:pt x="4439" y="7680"/>
                  </a:lnTo>
                  <a:lnTo>
                    <a:pt x="4791" y="7563"/>
                  </a:lnTo>
                  <a:lnTo>
                    <a:pt x="5144" y="7445"/>
                  </a:lnTo>
                  <a:lnTo>
                    <a:pt x="5496" y="7305"/>
                  </a:lnTo>
                  <a:lnTo>
                    <a:pt x="5825" y="7140"/>
                  </a:lnTo>
                  <a:lnTo>
                    <a:pt x="6153" y="6952"/>
                  </a:lnTo>
                  <a:lnTo>
                    <a:pt x="6482" y="6764"/>
                  </a:lnTo>
                  <a:lnTo>
                    <a:pt x="6788" y="6553"/>
                  </a:lnTo>
                  <a:lnTo>
                    <a:pt x="7093" y="6318"/>
                  </a:lnTo>
                  <a:lnTo>
                    <a:pt x="7375" y="6083"/>
                  </a:lnTo>
                  <a:lnTo>
                    <a:pt x="7633" y="5825"/>
                  </a:lnTo>
                  <a:lnTo>
                    <a:pt x="7891" y="5543"/>
                  </a:lnTo>
                  <a:lnTo>
                    <a:pt x="8150" y="5261"/>
                  </a:lnTo>
                  <a:lnTo>
                    <a:pt x="8361" y="4956"/>
                  </a:lnTo>
                  <a:lnTo>
                    <a:pt x="8572" y="4651"/>
                  </a:lnTo>
                  <a:lnTo>
                    <a:pt x="8784" y="4322"/>
                  </a:lnTo>
                  <a:lnTo>
                    <a:pt x="8948" y="3993"/>
                  </a:lnTo>
                  <a:lnTo>
                    <a:pt x="9112" y="3664"/>
                  </a:lnTo>
                  <a:lnTo>
                    <a:pt x="9253" y="3312"/>
                  </a:lnTo>
                  <a:lnTo>
                    <a:pt x="9371" y="2960"/>
                  </a:lnTo>
                  <a:lnTo>
                    <a:pt x="9488" y="2608"/>
                  </a:lnTo>
                  <a:lnTo>
                    <a:pt x="9559" y="2255"/>
                  </a:lnTo>
                  <a:lnTo>
                    <a:pt x="9629" y="1880"/>
                  </a:lnTo>
                  <a:lnTo>
                    <a:pt x="9700" y="1504"/>
                  </a:lnTo>
                  <a:lnTo>
                    <a:pt x="9723" y="1128"/>
                  </a:lnTo>
                  <a:lnTo>
                    <a:pt x="9723" y="752"/>
                  </a:lnTo>
                  <a:lnTo>
                    <a:pt x="9723" y="377"/>
                  </a:lnTo>
                  <a:lnTo>
                    <a:pt x="97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77" name="Shape 1977"/>
        <p:cNvGrpSpPr/>
        <p:nvPr/>
      </p:nvGrpSpPr>
      <p:grpSpPr>
        <a:xfrm>
          <a:off x="0" y="0"/>
          <a:ext cx="0" cy="0"/>
          <a:chOff x="0" y="0"/>
          <a:chExt cx="0" cy="0"/>
        </a:xfrm>
      </p:grpSpPr>
      <p:sp>
        <p:nvSpPr>
          <p:cNvPr id="1978" name="Google Shape;1978;p37"/>
          <p:cNvSpPr txBox="1"/>
          <p:nvPr>
            <p:ph type="title"/>
          </p:nvPr>
        </p:nvSpPr>
        <p:spPr>
          <a:xfrm>
            <a:off x="3314425" y="3592925"/>
            <a:ext cx="5116500" cy="1006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highlight>
                  <a:schemeClr val="lt2"/>
                </a:highlight>
              </a:rPr>
              <a:t>A PICTURE IS WORTH </a:t>
            </a:r>
            <a:r>
              <a:rPr lang="en">
                <a:highlight>
                  <a:schemeClr val="lt2"/>
                </a:highlight>
              </a:rPr>
              <a:t>A THOUSAND WORDS</a:t>
            </a:r>
            <a:endParaRPr>
              <a:solidFill>
                <a:schemeClr val="dk1"/>
              </a:solidFill>
              <a:highlight>
                <a:schemeClr val="lt2"/>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2" name="Shape 1982"/>
        <p:cNvGrpSpPr/>
        <p:nvPr/>
      </p:nvGrpSpPr>
      <p:grpSpPr>
        <a:xfrm>
          <a:off x="0" y="0"/>
          <a:ext cx="0" cy="0"/>
          <a:chOff x="0" y="0"/>
          <a:chExt cx="0" cy="0"/>
        </a:xfrm>
      </p:grpSpPr>
      <p:sp>
        <p:nvSpPr>
          <p:cNvPr id="1983" name="Google Shape;1983;p38"/>
          <p:cNvSpPr/>
          <p:nvPr/>
        </p:nvSpPr>
        <p:spPr>
          <a:xfrm flipH="1">
            <a:off x="4854971" y="3721233"/>
            <a:ext cx="749100" cy="1458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8"/>
          <p:cNvSpPr/>
          <p:nvPr/>
        </p:nvSpPr>
        <p:spPr>
          <a:xfrm flipH="1">
            <a:off x="7349967" y="3738650"/>
            <a:ext cx="1147500" cy="1458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8"/>
          <p:cNvSpPr/>
          <p:nvPr/>
        </p:nvSpPr>
        <p:spPr>
          <a:xfrm flipH="1">
            <a:off x="5824443" y="3729949"/>
            <a:ext cx="1436400" cy="1458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8"/>
          <p:cNvSpPr txBox="1"/>
          <p:nvPr>
            <p:ph type="title"/>
          </p:nvPr>
        </p:nvSpPr>
        <p:spPr>
          <a:xfrm>
            <a:off x="725978" y="1974100"/>
            <a:ext cx="3958200" cy="548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PRODUCT </a:t>
            </a:r>
            <a:r>
              <a:rPr lang="en">
                <a:solidFill>
                  <a:schemeClr val="lt1"/>
                </a:solidFill>
              </a:rPr>
              <a:t>DEMO</a:t>
            </a:r>
            <a:endParaRPr>
              <a:solidFill>
                <a:schemeClr val="lt1"/>
              </a:solidFill>
            </a:endParaRPr>
          </a:p>
        </p:txBody>
      </p:sp>
      <p:sp>
        <p:nvSpPr>
          <p:cNvPr id="1987" name="Google Shape;1987;p38"/>
          <p:cNvSpPr txBox="1"/>
          <p:nvPr>
            <p:ph idx="1" type="subTitle"/>
          </p:nvPr>
        </p:nvSpPr>
        <p:spPr>
          <a:xfrm>
            <a:off x="726643" y="2438000"/>
            <a:ext cx="3957000" cy="73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images on the screens with your own work. Just right-click on them and select “Replace image”</a:t>
            </a:r>
            <a:endParaRPr/>
          </a:p>
        </p:txBody>
      </p:sp>
      <p:grpSp>
        <p:nvGrpSpPr>
          <p:cNvPr id="1988" name="Google Shape;1988;p38"/>
          <p:cNvGrpSpPr/>
          <p:nvPr/>
        </p:nvGrpSpPr>
        <p:grpSpPr>
          <a:xfrm>
            <a:off x="4988845" y="1328657"/>
            <a:ext cx="3180602" cy="2486155"/>
            <a:chOff x="4794566" y="1229221"/>
            <a:chExt cx="3492864" cy="2730238"/>
          </a:xfrm>
        </p:grpSpPr>
        <p:sp>
          <p:nvSpPr>
            <p:cNvPr id="1989" name="Google Shape;1989;p38"/>
            <p:cNvSpPr/>
            <p:nvPr/>
          </p:nvSpPr>
          <p:spPr>
            <a:xfrm>
              <a:off x="6010192" y="3526822"/>
              <a:ext cx="1061612" cy="432637"/>
            </a:xfrm>
            <a:custGeom>
              <a:rect b="b" l="l" r="r" t="t"/>
              <a:pathLst>
                <a:path extrusionOk="0" h="6128" w="15037">
                  <a:moveTo>
                    <a:pt x="2443" y="1"/>
                  </a:moveTo>
                  <a:lnTo>
                    <a:pt x="2222" y="2875"/>
                  </a:lnTo>
                  <a:cubicBezTo>
                    <a:pt x="2222" y="2875"/>
                    <a:pt x="2339" y="3398"/>
                    <a:pt x="1529" y="4116"/>
                  </a:cubicBezTo>
                  <a:cubicBezTo>
                    <a:pt x="732" y="4835"/>
                    <a:pt x="92" y="5500"/>
                    <a:pt x="92" y="5500"/>
                  </a:cubicBezTo>
                  <a:cubicBezTo>
                    <a:pt x="92" y="5500"/>
                    <a:pt x="1" y="5657"/>
                    <a:pt x="1" y="5892"/>
                  </a:cubicBezTo>
                  <a:cubicBezTo>
                    <a:pt x="1" y="6115"/>
                    <a:pt x="131" y="6127"/>
                    <a:pt x="693" y="6127"/>
                  </a:cubicBezTo>
                  <a:lnTo>
                    <a:pt x="14345" y="6127"/>
                  </a:lnTo>
                  <a:cubicBezTo>
                    <a:pt x="14906" y="6127"/>
                    <a:pt x="15037" y="6115"/>
                    <a:pt x="15037" y="5892"/>
                  </a:cubicBezTo>
                  <a:cubicBezTo>
                    <a:pt x="15037" y="5657"/>
                    <a:pt x="14946" y="5500"/>
                    <a:pt x="14946" y="5500"/>
                  </a:cubicBezTo>
                  <a:cubicBezTo>
                    <a:pt x="14946" y="5500"/>
                    <a:pt x="14305" y="4835"/>
                    <a:pt x="13495" y="4116"/>
                  </a:cubicBezTo>
                  <a:cubicBezTo>
                    <a:pt x="12699" y="3398"/>
                    <a:pt x="12804" y="2875"/>
                    <a:pt x="12804" y="2875"/>
                  </a:cubicBezTo>
                  <a:lnTo>
                    <a:pt x="125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8"/>
            <p:cNvSpPr/>
            <p:nvPr/>
          </p:nvSpPr>
          <p:spPr>
            <a:xfrm>
              <a:off x="4794566" y="1229221"/>
              <a:ext cx="3492864" cy="2297606"/>
            </a:xfrm>
            <a:custGeom>
              <a:rect b="b" l="l" r="r" t="t"/>
              <a:pathLst>
                <a:path extrusionOk="0" h="32544" w="49474">
                  <a:moveTo>
                    <a:pt x="2509" y="0"/>
                  </a:moveTo>
                  <a:cubicBezTo>
                    <a:pt x="1124" y="0"/>
                    <a:pt x="0" y="1124"/>
                    <a:pt x="0" y="2509"/>
                  </a:cubicBezTo>
                  <a:lnTo>
                    <a:pt x="0" y="30035"/>
                  </a:lnTo>
                  <a:cubicBezTo>
                    <a:pt x="0" y="31420"/>
                    <a:pt x="1124" y="32544"/>
                    <a:pt x="2509" y="32544"/>
                  </a:cubicBezTo>
                  <a:lnTo>
                    <a:pt x="46965" y="32544"/>
                  </a:lnTo>
                  <a:cubicBezTo>
                    <a:pt x="48350" y="32544"/>
                    <a:pt x="49474" y="31420"/>
                    <a:pt x="49474" y="30035"/>
                  </a:cubicBezTo>
                  <a:lnTo>
                    <a:pt x="49474" y="2509"/>
                  </a:lnTo>
                  <a:cubicBezTo>
                    <a:pt x="49474" y="1124"/>
                    <a:pt x="48350" y="0"/>
                    <a:pt x="469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8"/>
            <p:cNvSpPr/>
            <p:nvPr/>
          </p:nvSpPr>
          <p:spPr>
            <a:xfrm>
              <a:off x="6472417" y="3323532"/>
              <a:ext cx="137163" cy="137161"/>
            </a:xfrm>
            <a:custGeom>
              <a:rect b="b" l="l" r="r" t="t"/>
              <a:pathLst>
                <a:path extrusionOk="0" h="3020" w="3005">
                  <a:moveTo>
                    <a:pt x="1503" y="1"/>
                  </a:moveTo>
                  <a:cubicBezTo>
                    <a:pt x="667" y="1"/>
                    <a:pt x="0" y="680"/>
                    <a:pt x="0" y="1504"/>
                  </a:cubicBezTo>
                  <a:cubicBezTo>
                    <a:pt x="0" y="2340"/>
                    <a:pt x="667" y="3019"/>
                    <a:pt x="1503" y="3019"/>
                  </a:cubicBezTo>
                  <a:cubicBezTo>
                    <a:pt x="2326" y="3019"/>
                    <a:pt x="3005" y="2340"/>
                    <a:pt x="3005" y="1504"/>
                  </a:cubicBezTo>
                  <a:cubicBezTo>
                    <a:pt x="3005" y="680"/>
                    <a:pt x="2326" y="1"/>
                    <a:pt x="1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92" name="Google Shape;1992;p38"/>
          <p:cNvPicPr preferRelativeResize="0"/>
          <p:nvPr/>
        </p:nvPicPr>
        <p:blipFill rotWithShape="1">
          <a:blip r:embed="rId3">
            <a:alphaModFix/>
          </a:blip>
          <a:srcRect b="534" l="0" r="0" t="534"/>
          <a:stretch/>
        </p:blipFill>
        <p:spPr>
          <a:xfrm>
            <a:off x="5251653" y="1565071"/>
            <a:ext cx="2655000" cy="1477500"/>
          </a:xfrm>
          <a:prstGeom prst="roundRect">
            <a:avLst>
              <a:gd fmla="val 8041" name="adj"/>
            </a:avLst>
          </a:prstGeom>
          <a:noFill/>
          <a:ln>
            <a:noFill/>
          </a:ln>
        </p:spPr>
      </p:pic>
      <p:sp>
        <p:nvSpPr>
          <p:cNvPr id="1993" name="Google Shape;1993;p38"/>
          <p:cNvSpPr/>
          <p:nvPr/>
        </p:nvSpPr>
        <p:spPr>
          <a:xfrm>
            <a:off x="7446297" y="2337338"/>
            <a:ext cx="971724" cy="1477505"/>
          </a:xfrm>
          <a:custGeom>
            <a:rect b="b" l="l" r="r" t="t"/>
            <a:pathLst>
              <a:path extrusionOk="0" h="51329" w="33758">
                <a:moveTo>
                  <a:pt x="2587" y="0"/>
                </a:moveTo>
                <a:cubicBezTo>
                  <a:pt x="1162" y="0"/>
                  <a:pt x="0" y="1163"/>
                  <a:pt x="0" y="2600"/>
                </a:cubicBezTo>
                <a:lnTo>
                  <a:pt x="0" y="48730"/>
                </a:lnTo>
                <a:cubicBezTo>
                  <a:pt x="0" y="50167"/>
                  <a:pt x="1162" y="51329"/>
                  <a:pt x="2587" y="51329"/>
                </a:cubicBezTo>
                <a:lnTo>
                  <a:pt x="31158" y="51329"/>
                </a:lnTo>
                <a:cubicBezTo>
                  <a:pt x="32595" y="51329"/>
                  <a:pt x="33758" y="50167"/>
                  <a:pt x="33758" y="48730"/>
                </a:cubicBezTo>
                <a:lnTo>
                  <a:pt x="33758" y="2600"/>
                </a:lnTo>
                <a:cubicBezTo>
                  <a:pt x="33758" y="1163"/>
                  <a:pt x="32595" y="0"/>
                  <a:pt x="311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94" name="Google Shape;1994;p38"/>
          <p:cNvPicPr preferRelativeResize="0"/>
          <p:nvPr/>
        </p:nvPicPr>
        <p:blipFill rotWithShape="1">
          <a:blip r:embed="rId4">
            <a:alphaModFix/>
          </a:blip>
          <a:srcRect b="0" l="19098" r="19092" t="0"/>
          <a:stretch/>
        </p:blipFill>
        <p:spPr>
          <a:xfrm>
            <a:off x="7557505" y="2470075"/>
            <a:ext cx="749100" cy="1212000"/>
          </a:xfrm>
          <a:prstGeom prst="roundRect">
            <a:avLst>
              <a:gd fmla="val 11210" name="adj"/>
            </a:avLst>
          </a:prstGeom>
          <a:noFill/>
          <a:ln>
            <a:noFill/>
          </a:ln>
        </p:spPr>
      </p:pic>
      <p:grpSp>
        <p:nvGrpSpPr>
          <p:cNvPr id="1995" name="Google Shape;1995;p38"/>
          <p:cNvGrpSpPr/>
          <p:nvPr/>
        </p:nvGrpSpPr>
        <p:grpSpPr>
          <a:xfrm>
            <a:off x="4962739" y="2785842"/>
            <a:ext cx="543634" cy="1028966"/>
            <a:chOff x="5831933" y="1426049"/>
            <a:chExt cx="1401841" cy="2653341"/>
          </a:xfrm>
        </p:grpSpPr>
        <p:sp>
          <p:nvSpPr>
            <p:cNvPr id="1996" name="Google Shape;1996;p38"/>
            <p:cNvSpPr/>
            <p:nvPr/>
          </p:nvSpPr>
          <p:spPr>
            <a:xfrm>
              <a:off x="5831933" y="1426049"/>
              <a:ext cx="1401841" cy="2653341"/>
            </a:xfrm>
            <a:custGeom>
              <a:rect b="b" l="l" r="r" t="t"/>
              <a:pathLst>
                <a:path extrusionOk="0" h="42212" w="22301">
                  <a:moveTo>
                    <a:pt x="1712" y="1"/>
                  </a:moveTo>
                  <a:cubicBezTo>
                    <a:pt x="771" y="1"/>
                    <a:pt x="1" y="967"/>
                    <a:pt x="1" y="2143"/>
                  </a:cubicBezTo>
                  <a:lnTo>
                    <a:pt x="1" y="40082"/>
                  </a:lnTo>
                  <a:cubicBezTo>
                    <a:pt x="1" y="41257"/>
                    <a:pt x="771" y="42212"/>
                    <a:pt x="1712" y="42212"/>
                  </a:cubicBezTo>
                  <a:lnTo>
                    <a:pt x="20590" y="42212"/>
                  </a:lnTo>
                  <a:cubicBezTo>
                    <a:pt x="21531" y="42212"/>
                    <a:pt x="22301" y="41257"/>
                    <a:pt x="22301" y="40082"/>
                  </a:cubicBezTo>
                  <a:lnTo>
                    <a:pt x="22301" y="2143"/>
                  </a:lnTo>
                  <a:cubicBezTo>
                    <a:pt x="22301" y="967"/>
                    <a:pt x="21531" y="1"/>
                    <a:pt x="205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8"/>
            <p:cNvSpPr/>
            <p:nvPr/>
          </p:nvSpPr>
          <p:spPr>
            <a:xfrm>
              <a:off x="6434698" y="3711415"/>
              <a:ext cx="196312" cy="196367"/>
            </a:xfrm>
            <a:custGeom>
              <a:rect b="b" l="l" r="r" t="t"/>
              <a:pathLst>
                <a:path extrusionOk="0" h="3124" w="3123">
                  <a:moveTo>
                    <a:pt x="1555" y="1"/>
                  </a:moveTo>
                  <a:cubicBezTo>
                    <a:pt x="693" y="1"/>
                    <a:pt x="1" y="694"/>
                    <a:pt x="1" y="1556"/>
                  </a:cubicBezTo>
                  <a:cubicBezTo>
                    <a:pt x="1" y="2418"/>
                    <a:pt x="693" y="3124"/>
                    <a:pt x="1555" y="3124"/>
                  </a:cubicBezTo>
                  <a:cubicBezTo>
                    <a:pt x="2431" y="3124"/>
                    <a:pt x="3123" y="2418"/>
                    <a:pt x="3123" y="1556"/>
                  </a:cubicBezTo>
                  <a:cubicBezTo>
                    <a:pt x="3123" y="694"/>
                    <a:pt x="2431" y="1"/>
                    <a:pt x="15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98" name="Google Shape;1998;p38"/>
          <p:cNvPicPr preferRelativeResize="0"/>
          <p:nvPr/>
        </p:nvPicPr>
        <p:blipFill rotWithShape="1">
          <a:blip r:embed="rId5">
            <a:alphaModFix/>
          </a:blip>
          <a:srcRect b="0" l="2362" r="2362" t="0"/>
          <a:stretch/>
        </p:blipFill>
        <p:spPr>
          <a:xfrm>
            <a:off x="5045251" y="2886382"/>
            <a:ext cx="378300" cy="621900"/>
          </a:xfrm>
          <a:prstGeom prst="roundRect">
            <a:avLst>
              <a:gd fmla="val 9282" name="adj"/>
            </a:avLst>
          </a:prstGeom>
          <a:noFill/>
          <a:ln>
            <a:noFill/>
          </a:ln>
        </p:spPr>
      </p:pic>
      <p:grpSp>
        <p:nvGrpSpPr>
          <p:cNvPr id="1999" name="Google Shape;1999;p38"/>
          <p:cNvGrpSpPr/>
          <p:nvPr/>
        </p:nvGrpSpPr>
        <p:grpSpPr>
          <a:xfrm flipH="1">
            <a:off x="442568" y="3685650"/>
            <a:ext cx="2352600" cy="1226225"/>
            <a:chOff x="2284875" y="4615250"/>
            <a:chExt cx="2352600" cy="1226225"/>
          </a:xfrm>
        </p:grpSpPr>
        <p:sp>
          <p:nvSpPr>
            <p:cNvPr id="2000" name="Google Shape;2000;p38"/>
            <p:cNvSpPr/>
            <p:nvPr/>
          </p:nvSpPr>
          <p:spPr>
            <a:xfrm>
              <a:off x="2284875" y="5741575"/>
              <a:ext cx="2352600" cy="99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8"/>
            <p:cNvSpPr/>
            <p:nvPr/>
          </p:nvSpPr>
          <p:spPr>
            <a:xfrm>
              <a:off x="3154350" y="5114275"/>
              <a:ext cx="1358600" cy="649950"/>
            </a:xfrm>
            <a:custGeom>
              <a:rect b="b" l="l" r="r" t="t"/>
              <a:pathLst>
                <a:path extrusionOk="0" h="25998" w="54344">
                  <a:moveTo>
                    <a:pt x="2819" y="1"/>
                  </a:moveTo>
                  <a:lnTo>
                    <a:pt x="1" y="7680"/>
                  </a:lnTo>
                  <a:lnTo>
                    <a:pt x="306" y="7915"/>
                  </a:lnTo>
                  <a:lnTo>
                    <a:pt x="588" y="8079"/>
                  </a:lnTo>
                  <a:lnTo>
                    <a:pt x="846" y="8197"/>
                  </a:lnTo>
                  <a:lnTo>
                    <a:pt x="1105" y="8244"/>
                  </a:lnTo>
                  <a:lnTo>
                    <a:pt x="1316" y="8267"/>
                  </a:lnTo>
                  <a:lnTo>
                    <a:pt x="1527" y="8220"/>
                  </a:lnTo>
                  <a:lnTo>
                    <a:pt x="1692" y="8150"/>
                  </a:lnTo>
                  <a:lnTo>
                    <a:pt x="1856" y="8079"/>
                  </a:lnTo>
                  <a:lnTo>
                    <a:pt x="1997" y="7962"/>
                  </a:lnTo>
                  <a:lnTo>
                    <a:pt x="2091" y="7844"/>
                  </a:lnTo>
                  <a:lnTo>
                    <a:pt x="2279" y="7610"/>
                  </a:lnTo>
                  <a:lnTo>
                    <a:pt x="2373" y="7445"/>
                  </a:lnTo>
                  <a:lnTo>
                    <a:pt x="2420" y="7351"/>
                  </a:lnTo>
                  <a:lnTo>
                    <a:pt x="7164" y="8479"/>
                  </a:lnTo>
                  <a:lnTo>
                    <a:pt x="7375" y="8925"/>
                  </a:lnTo>
                  <a:lnTo>
                    <a:pt x="7586" y="9324"/>
                  </a:lnTo>
                  <a:lnTo>
                    <a:pt x="7821" y="9676"/>
                  </a:lnTo>
                  <a:lnTo>
                    <a:pt x="8056" y="10005"/>
                  </a:lnTo>
                  <a:lnTo>
                    <a:pt x="8291" y="10263"/>
                  </a:lnTo>
                  <a:lnTo>
                    <a:pt x="8526" y="10522"/>
                  </a:lnTo>
                  <a:lnTo>
                    <a:pt x="8784" y="10710"/>
                  </a:lnTo>
                  <a:lnTo>
                    <a:pt x="9019" y="10897"/>
                  </a:lnTo>
                  <a:lnTo>
                    <a:pt x="9277" y="11038"/>
                  </a:lnTo>
                  <a:lnTo>
                    <a:pt x="9512" y="11132"/>
                  </a:lnTo>
                  <a:lnTo>
                    <a:pt x="9770" y="11226"/>
                  </a:lnTo>
                  <a:lnTo>
                    <a:pt x="10005" y="11297"/>
                  </a:lnTo>
                  <a:lnTo>
                    <a:pt x="10240" y="11320"/>
                  </a:lnTo>
                  <a:lnTo>
                    <a:pt x="10498" y="11344"/>
                  </a:lnTo>
                  <a:lnTo>
                    <a:pt x="10733" y="11344"/>
                  </a:lnTo>
                  <a:lnTo>
                    <a:pt x="10945" y="11320"/>
                  </a:lnTo>
                  <a:lnTo>
                    <a:pt x="11179" y="11273"/>
                  </a:lnTo>
                  <a:lnTo>
                    <a:pt x="11391" y="11226"/>
                  </a:lnTo>
                  <a:lnTo>
                    <a:pt x="11790" y="11109"/>
                  </a:lnTo>
                  <a:lnTo>
                    <a:pt x="12166" y="10968"/>
                  </a:lnTo>
                  <a:lnTo>
                    <a:pt x="12471" y="10803"/>
                  </a:lnTo>
                  <a:lnTo>
                    <a:pt x="12729" y="10639"/>
                  </a:lnTo>
                  <a:lnTo>
                    <a:pt x="12917" y="10522"/>
                  </a:lnTo>
                  <a:lnTo>
                    <a:pt x="13082" y="10404"/>
                  </a:lnTo>
                  <a:lnTo>
                    <a:pt x="14632" y="11250"/>
                  </a:lnTo>
                  <a:lnTo>
                    <a:pt x="16440" y="12213"/>
                  </a:lnTo>
                  <a:lnTo>
                    <a:pt x="18765" y="13434"/>
                  </a:lnTo>
                  <a:lnTo>
                    <a:pt x="21559" y="14866"/>
                  </a:lnTo>
                  <a:lnTo>
                    <a:pt x="24683" y="16440"/>
                  </a:lnTo>
                  <a:lnTo>
                    <a:pt x="26350" y="17262"/>
                  </a:lnTo>
                  <a:lnTo>
                    <a:pt x="28088" y="18084"/>
                  </a:lnTo>
                  <a:lnTo>
                    <a:pt x="29826" y="18906"/>
                  </a:lnTo>
                  <a:lnTo>
                    <a:pt x="31634" y="19727"/>
                  </a:lnTo>
                  <a:lnTo>
                    <a:pt x="33419" y="20526"/>
                  </a:lnTo>
                  <a:lnTo>
                    <a:pt x="35227" y="21324"/>
                  </a:lnTo>
                  <a:lnTo>
                    <a:pt x="37012" y="22076"/>
                  </a:lnTo>
                  <a:lnTo>
                    <a:pt x="38773" y="22780"/>
                  </a:lnTo>
                  <a:lnTo>
                    <a:pt x="40511" y="23438"/>
                  </a:lnTo>
                  <a:lnTo>
                    <a:pt x="42202" y="24049"/>
                  </a:lnTo>
                  <a:lnTo>
                    <a:pt x="43822" y="24565"/>
                  </a:lnTo>
                  <a:lnTo>
                    <a:pt x="45396" y="25035"/>
                  </a:lnTo>
                  <a:lnTo>
                    <a:pt x="46147" y="25246"/>
                  </a:lnTo>
                  <a:lnTo>
                    <a:pt x="46875" y="25434"/>
                  </a:lnTo>
                  <a:lnTo>
                    <a:pt x="47556" y="25575"/>
                  </a:lnTo>
                  <a:lnTo>
                    <a:pt x="48237" y="25716"/>
                  </a:lnTo>
                  <a:lnTo>
                    <a:pt x="48895" y="25833"/>
                  </a:lnTo>
                  <a:lnTo>
                    <a:pt x="49506" y="25904"/>
                  </a:lnTo>
                  <a:lnTo>
                    <a:pt x="50093" y="25974"/>
                  </a:lnTo>
                  <a:lnTo>
                    <a:pt x="50656" y="25998"/>
                  </a:lnTo>
                  <a:lnTo>
                    <a:pt x="51196" y="25998"/>
                  </a:lnTo>
                  <a:lnTo>
                    <a:pt x="51666" y="25974"/>
                  </a:lnTo>
                  <a:lnTo>
                    <a:pt x="52136" y="25904"/>
                  </a:lnTo>
                  <a:lnTo>
                    <a:pt x="52559" y="25833"/>
                  </a:lnTo>
                  <a:lnTo>
                    <a:pt x="52934" y="25692"/>
                  </a:lnTo>
                  <a:lnTo>
                    <a:pt x="53263" y="25552"/>
                  </a:lnTo>
                  <a:lnTo>
                    <a:pt x="53568" y="25340"/>
                  </a:lnTo>
                  <a:lnTo>
                    <a:pt x="53686" y="25246"/>
                  </a:lnTo>
                  <a:lnTo>
                    <a:pt x="53803" y="25129"/>
                  </a:lnTo>
                  <a:lnTo>
                    <a:pt x="53944" y="24988"/>
                  </a:lnTo>
                  <a:lnTo>
                    <a:pt x="54038" y="24824"/>
                  </a:lnTo>
                  <a:lnTo>
                    <a:pt x="54132" y="24659"/>
                  </a:lnTo>
                  <a:lnTo>
                    <a:pt x="54202" y="24471"/>
                  </a:lnTo>
                  <a:lnTo>
                    <a:pt x="54273" y="24307"/>
                  </a:lnTo>
                  <a:lnTo>
                    <a:pt x="54296" y="24119"/>
                  </a:lnTo>
                  <a:lnTo>
                    <a:pt x="54320" y="23955"/>
                  </a:lnTo>
                  <a:lnTo>
                    <a:pt x="54343" y="23790"/>
                  </a:lnTo>
                  <a:lnTo>
                    <a:pt x="54320" y="23602"/>
                  </a:lnTo>
                  <a:lnTo>
                    <a:pt x="54296" y="23438"/>
                  </a:lnTo>
                  <a:lnTo>
                    <a:pt x="54249" y="23250"/>
                  </a:lnTo>
                  <a:lnTo>
                    <a:pt x="54202" y="23062"/>
                  </a:lnTo>
                  <a:lnTo>
                    <a:pt x="54062" y="22710"/>
                  </a:lnTo>
                  <a:lnTo>
                    <a:pt x="53850" y="22358"/>
                  </a:lnTo>
                  <a:lnTo>
                    <a:pt x="53592" y="21982"/>
                  </a:lnTo>
                  <a:lnTo>
                    <a:pt x="53263" y="21630"/>
                  </a:lnTo>
                  <a:lnTo>
                    <a:pt x="52887" y="21254"/>
                  </a:lnTo>
                  <a:lnTo>
                    <a:pt x="52488" y="20878"/>
                  </a:lnTo>
                  <a:lnTo>
                    <a:pt x="52018" y="20526"/>
                  </a:lnTo>
                  <a:lnTo>
                    <a:pt x="51525" y="20150"/>
                  </a:lnTo>
                  <a:lnTo>
                    <a:pt x="50962" y="19774"/>
                  </a:lnTo>
                  <a:lnTo>
                    <a:pt x="50374" y="19422"/>
                  </a:lnTo>
                  <a:lnTo>
                    <a:pt x="49740" y="19046"/>
                  </a:lnTo>
                  <a:lnTo>
                    <a:pt x="49083" y="18671"/>
                  </a:lnTo>
                  <a:lnTo>
                    <a:pt x="48378" y="18295"/>
                  </a:lnTo>
                  <a:lnTo>
                    <a:pt x="47650" y="17943"/>
                  </a:lnTo>
                  <a:lnTo>
                    <a:pt x="46100" y="17215"/>
                  </a:lnTo>
                  <a:lnTo>
                    <a:pt x="44456" y="16487"/>
                  </a:lnTo>
                  <a:lnTo>
                    <a:pt x="42695" y="15782"/>
                  </a:lnTo>
                  <a:lnTo>
                    <a:pt x="40887" y="15078"/>
                  </a:lnTo>
                  <a:lnTo>
                    <a:pt x="39008" y="14397"/>
                  </a:lnTo>
                  <a:lnTo>
                    <a:pt x="37106" y="13716"/>
                  </a:lnTo>
                  <a:lnTo>
                    <a:pt x="35157" y="13058"/>
                  </a:lnTo>
                  <a:lnTo>
                    <a:pt x="33208" y="12447"/>
                  </a:lnTo>
                  <a:lnTo>
                    <a:pt x="31282" y="11837"/>
                  </a:lnTo>
                  <a:lnTo>
                    <a:pt x="29356" y="11250"/>
                  </a:lnTo>
                  <a:lnTo>
                    <a:pt x="27477" y="10710"/>
                  </a:lnTo>
                  <a:lnTo>
                    <a:pt x="23931" y="9700"/>
                  </a:lnTo>
                  <a:lnTo>
                    <a:pt x="20714" y="8831"/>
                  </a:lnTo>
                  <a:lnTo>
                    <a:pt x="18013" y="8126"/>
                  </a:lnTo>
                  <a:lnTo>
                    <a:pt x="15900" y="7610"/>
                  </a:lnTo>
                  <a:lnTo>
                    <a:pt x="14068" y="7163"/>
                  </a:lnTo>
                  <a:lnTo>
                    <a:pt x="13904" y="6741"/>
                  </a:lnTo>
                  <a:lnTo>
                    <a:pt x="13739" y="6341"/>
                  </a:lnTo>
                  <a:lnTo>
                    <a:pt x="13575" y="5989"/>
                  </a:lnTo>
                  <a:lnTo>
                    <a:pt x="13363" y="5684"/>
                  </a:lnTo>
                  <a:lnTo>
                    <a:pt x="13176" y="5402"/>
                  </a:lnTo>
                  <a:lnTo>
                    <a:pt x="12964" y="5167"/>
                  </a:lnTo>
                  <a:lnTo>
                    <a:pt x="12753" y="4956"/>
                  </a:lnTo>
                  <a:lnTo>
                    <a:pt x="12518" y="4791"/>
                  </a:lnTo>
                  <a:lnTo>
                    <a:pt x="12283" y="4651"/>
                  </a:lnTo>
                  <a:lnTo>
                    <a:pt x="12072" y="4533"/>
                  </a:lnTo>
                  <a:lnTo>
                    <a:pt x="11837" y="4439"/>
                  </a:lnTo>
                  <a:lnTo>
                    <a:pt x="11602" y="4369"/>
                  </a:lnTo>
                  <a:lnTo>
                    <a:pt x="11344" y="4322"/>
                  </a:lnTo>
                  <a:lnTo>
                    <a:pt x="11109" y="4298"/>
                  </a:lnTo>
                  <a:lnTo>
                    <a:pt x="10663" y="4298"/>
                  </a:lnTo>
                  <a:lnTo>
                    <a:pt x="10216" y="4345"/>
                  </a:lnTo>
                  <a:lnTo>
                    <a:pt x="9794" y="4463"/>
                  </a:lnTo>
                  <a:lnTo>
                    <a:pt x="9418" y="4580"/>
                  </a:lnTo>
                  <a:lnTo>
                    <a:pt x="9089" y="4721"/>
                  </a:lnTo>
                  <a:lnTo>
                    <a:pt x="8807" y="4862"/>
                  </a:lnTo>
                  <a:lnTo>
                    <a:pt x="8596" y="4956"/>
                  </a:lnTo>
                  <a:lnTo>
                    <a:pt x="8432" y="5073"/>
                  </a:lnTo>
                  <a:lnTo>
                    <a:pt x="4345" y="2161"/>
                  </a:lnTo>
                  <a:lnTo>
                    <a:pt x="4345" y="1879"/>
                  </a:lnTo>
                  <a:lnTo>
                    <a:pt x="4322" y="1621"/>
                  </a:lnTo>
                  <a:lnTo>
                    <a:pt x="4275" y="1363"/>
                  </a:lnTo>
                  <a:lnTo>
                    <a:pt x="4181" y="1151"/>
                  </a:lnTo>
                  <a:lnTo>
                    <a:pt x="4087" y="964"/>
                  </a:lnTo>
                  <a:lnTo>
                    <a:pt x="3946" y="776"/>
                  </a:lnTo>
                  <a:lnTo>
                    <a:pt x="3805" y="635"/>
                  </a:lnTo>
                  <a:lnTo>
                    <a:pt x="3664" y="494"/>
                  </a:lnTo>
                  <a:lnTo>
                    <a:pt x="3359" y="283"/>
                  </a:lnTo>
                  <a:lnTo>
                    <a:pt x="3101" y="118"/>
                  </a:lnTo>
                  <a:lnTo>
                    <a:pt x="2913" y="48"/>
                  </a:lnTo>
                  <a:lnTo>
                    <a:pt x="28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8"/>
            <p:cNvSpPr/>
            <p:nvPr/>
          </p:nvSpPr>
          <p:spPr>
            <a:xfrm>
              <a:off x="3154350" y="5114275"/>
              <a:ext cx="1358600" cy="649950"/>
            </a:xfrm>
            <a:custGeom>
              <a:rect b="b" l="l" r="r" t="t"/>
              <a:pathLst>
                <a:path extrusionOk="0" fill="none" h="25998" w="54344">
                  <a:moveTo>
                    <a:pt x="54202" y="24471"/>
                  </a:moveTo>
                  <a:lnTo>
                    <a:pt x="54202" y="24471"/>
                  </a:lnTo>
                  <a:lnTo>
                    <a:pt x="54132" y="24659"/>
                  </a:lnTo>
                  <a:lnTo>
                    <a:pt x="54038" y="24824"/>
                  </a:lnTo>
                  <a:lnTo>
                    <a:pt x="53944" y="24988"/>
                  </a:lnTo>
                  <a:lnTo>
                    <a:pt x="53803" y="25129"/>
                  </a:lnTo>
                  <a:lnTo>
                    <a:pt x="53803" y="25129"/>
                  </a:lnTo>
                  <a:lnTo>
                    <a:pt x="53686" y="25246"/>
                  </a:lnTo>
                  <a:lnTo>
                    <a:pt x="53568" y="25340"/>
                  </a:lnTo>
                  <a:lnTo>
                    <a:pt x="53263" y="25552"/>
                  </a:lnTo>
                  <a:lnTo>
                    <a:pt x="52934" y="25692"/>
                  </a:lnTo>
                  <a:lnTo>
                    <a:pt x="52559" y="25833"/>
                  </a:lnTo>
                  <a:lnTo>
                    <a:pt x="52136" y="25904"/>
                  </a:lnTo>
                  <a:lnTo>
                    <a:pt x="51666" y="25974"/>
                  </a:lnTo>
                  <a:lnTo>
                    <a:pt x="51196" y="25998"/>
                  </a:lnTo>
                  <a:lnTo>
                    <a:pt x="50656" y="25998"/>
                  </a:lnTo>
                  <a:lnTo>
                    <a:pt x="50093" y="25974"/>
                  </a:lnTo>
                  <a:lnTo>
                    <a:pt x="49506" y="25904"/>
                  </a:lnTo>
                  <a:lnTo>
                    <a:pt x="48895" y="25833"/>
                  </a:lnTo>
                  <a:lnTo>
                    <a:pt x="48237" y="25716"/>
                  </a:lnTo>
                  <a:lnTo>
                    <a:pt x="47556" y="25575"/>
                  </a:lnTo>
                  <a:lnTo>
                    <a:pt x="46875" y="25434"/>
                  </a:lnTo>
                  <a:lnTo>
                    <a:pt x="46147" y="25246"/>
                  </a:lnTo>
                  <a:lnTo>
                    <a:pt x="45396" y="25035"/>
                  </a:lnTo>
                  <a:lnTo>
                    <a:pt x="43822" y="24565"/>
                  </a:lnTo>
                  <a:lnTo>
                    <a:pt x="42202" y="24049"/>
                  </a:lnTo>
                  <a:lnTo>
                    <a:pt x="40511" y="23438"/>
                  </a:lnTo>
                  <a:lnTo>
                    <a:pt x="38773" y="22780"/>
                  </a:lnTo>
                  <a:lnTo>
                    <a:pt x="37012" y="22076"/>
                  </a:lnTo>
                  <a:lnTo>
                    <a:pt x="35227" y="21324"/>
                  </a:lnTo>
                  <a:lnTo>
                    <a:pt x="33419" y="20526"/>
                  </a:lnTo>
                  <a:lnTo>
                    <a:pt x="31634" y="19727"/>
                  </a:lnTo>
                  <a:lnTo>
                    <a:pt x="29826" y="18906"/>
                  </a:lnTo>
                  <a:lnTo>
                    <a:pt x="28088" y="18084"/>
                  </a:lnTo>
                  <a:lnTo>
                    <a:pt x="26350" y="17262"/>
                  </a:lnTo>
                  <a:lnTo>
                    <a:pt x="24683" y="16440"/>
                  </a:lnTo>
                  <a:lnTo>
                    <a:pt x="21559" y="14866"/>
                  </a:lnTo>
                  <a:lnTo>
                    <a:pt x="18765" y="13434"/>
                  </a:lnTo>
                  <a:lnTo>
                    <a:pt x="16440" y="12213"/>
                  </a:lnTo>
                  <a:lnTo>
                    <a:pt x="14632" y="11250"/>
                  </a:lnTo>
                  <a:lnTo>
                    <a:pt x="13082" y="10404"/>
                  </a:lnTo>
                  <a:lnTo>
                    <a:pt x="13082" y="10404"/>
                  </a:lnTo>
                  <a:lnTo>
                    <a:pt x="12917" y="10522"/>
                  </a:lnTo>
                  <a:lnTo>
                    <a:pt x="12729" y="10639"/>
                  </a:lnTo>
                  <a:lnTo>
                    <a:pt x="12471" y="10803"/>
                  </a:lnTo>
                  <a:lnTo>
                    <a:pt x="12166" y="10968"/>
                  </a:lnTo>
                  <a:lnTo>
                    <a:pt x="11790" y="11109"/>
                  </a:lnTo>
                  <a:lnTo>
                    <a:pt x="11391" y="11226"/>
                  </a:lnTo>
                  <a:lnTo>
                    <a:pt x="11179" y="11273"/>
                  </a:lnTo>
                  <a:lnTo>
                    <a:pt x="10945" y="11320"/>
                  </a:lnTo>
                  <a:lnTo>
                    <a:pt x="10733" y="11344"/>
                  </a:lnTo>
                  <a:lnTo>
                    <a:pt x="10498" y="11344"/>
                  </a:lnTo>
                  <a:lnTo>
                    <a:pt x="10240" y="11320"/>
                  </a:lnTo>
                  <a:lnTo>
                    <a:pt x="10005" y="11297"/>
                  </a:lnTo>
                  <a:lnTo>
                    <a:pt x="9770" y="11226"/>
                  </a:lnTo>
                  <a:lnTo>
                    <a:pt x="9512" y="11132"/>
                  </a:lnTo>
                  <a:lnTo>
                    <a:pt x="9277" y="11038"/>
                  </a:lnTo>
                  <a:lnTo>
                    <a:pt x="9019" y="10897"/>
                  </a:lnTo>
                  <a:lnTo>
                    <a:pt x="8784" y="10710"/>
                  </a:lnTo>
                  <a:lnTo>
                    <a:pt x="8526" y="10522"/>
                  </a:lnTo>
                  <a:lnTo>
                    <a:pt x="8291" y="10263"/>
                  </a:lnTo>
                  <a:lnTo>
                    <a:pt x="8056" y="10005"/>
                  </a:lnTo>
                  <a:lnTo>
                    <a:pt x="7821" y="9676"/>
                  </a:lnTo>
                  <a:lnTo>
                    <a:pt x="7586" y="9324"/>
                  </a:lnTo>
                  <a:lnTo>
                    <a:pt x="7375" y="8925"/>
                  </a:lnTo>
                  <a:lnTo>
                    <a:pt x="7164" y="8479"/>
                  </a:lnTo>
                  <a:lnTo>
                    <a:pt x="2420" y="7351"/>
                  </a:lnTo>
                  <a:lnTo>
                    <a:pt x="2420" y="7351"/>
                  </a:lnTo>
                  <a:lnTo>
                    <a:pt x="2373" y="7445"/>
                  </a:lnTo>
                  <a:lnTo>
                    <a:pt x="2279" y="7610"/>
                  </a:lnTo>
                  <a:lnTo>
                    <a:pt x="2091" y="7844"/>
                  </a:lnTo>
                  <a:lnTo>
                    <a:pt x="1997" y="7962"/>
                  </a:lnTo>
                  <a:lnTo>
                    <a:pt x="1856" y="8079"/>
                  </a:lnTo>
                  <a:lnTo>
                    <a:pt x="1692" y="8150"/>
                  </a:lnTo>
                  <a:lnTo>
                    <a:pt x="1527" y="8220"/>
                  </a:lnTo>
                  <a:lnTo>
                    <a:pt x="1316" y="8267"/>
                  </a:lnTo>
                  <a:lnTo>
                    <a:pt x="1105" y="8244"/>
                  </a:lnTo>
                  <a:lnTo>
                    <a:pt x="846" y="8197"/>
                  </a:lnTo>
                  <a:lnTo>
                    <a:pt x="588" y="8079"/>
                  </a:lnTo>
                  <a:lnTo>
                    <a:pt x="306" y="7915"/>
                  </a:lnTo>
                  <a:lnTo>
                    <a:pt x="1" y="7680"/>
                  </a:lnTo>
                  <a:lnTo>
                    <a:pt x="2819" y="1"/>
                  </a:lnTo>
                  <a:lnTo>
                    <a:pt x="2819" y="1"/>
                  </a:lnTo>
                  <a:lnTo>
                    <a:pt x="2913" y="48"/>
                  </a:lnTo>
                  <a:lnTo>
                    <a:pt x="3101" y="118"/>
                  </a:lnTo>
                  <a:lnTo>
                    <a:pt x="3359" y="283"/>
                  </a:lnTo>
                  <a:lnTo>
                    <a:pt x="3664" y="494"/>
                  </a:lnTo>
                  <a:lnTo>
                    <a:pt x="3805" y="635"/>
                  </a:lnTo>
                  <a:lnTo>
                    <a:pt x="3946" y="776"/>
                  </a:lnTo>
                  <a:lnTo>
                    <a:pt x="4087" y="964"/>
                  </a:lnTo>
                  <a:lnTo>
                    <a:pt x="4181" y="1151"/>
                  </a:lnTo>
                  <a:lnTo>
                    <a:pt x="4275" y="1363"/>
                  </a:lnTo>
                  <a:lnTo>
                    <a:pt x="4322" y="1621"/>
                  </a:lnTo>
                  <a:lnTo>
                    <a:pt x="4345" y="1879"/>
                  </a:lnTo>
                  <a:lnTo>
                    <a:pt x="4345" y="2161"/>
                  </a:lnTo>
                  <a:lnTo>
                    <a:pt x="8432" y="5073"/>
                  </a:lnTo>
                  <a:lnTo>
                    <a:pt x="8432" y="5073"/>
                  </a:lnTo>
                  <a:lnTo>
                    <a:pt x="8596" y="4956"/>
                  </a:lnTo>
                  <a:lnTo>
                    <a:pt x="8807" y="4862"/>
                  </a:lnTo>
                  <a:lnTo>
                    <a:pt x="9089" y="4721"/>
                  </a:lnTo>
                  <a:lnTo>
                    <a:pt x="9418" y="4580"/>
                  </a:lnTo>
                  <a:lnTo>
                    <a:pt x="9794" y="4463"/>
                  </a:lnTo>
                  <a:lnTo>
                    <a:pt x="10216" y="4345"/>
                  </a:lnTo>
                  <a:lnTo>
                    <a:pt x="10663" y="4298"/>
                  </a:lnTo>
                  <a:lnTo>
                    <a:pt x="10898" y="4298"/>
                  </a:lnTo>
                  <a:lnTo>
                    <a:pt x="11109" y="4298"/>
                  </a:lnTo>
                  <a:lnTo>
                    <a:pt x="11344" y="4322"/>
                  </a:lnTo>
                  <a:lnTo>
                    <a:pt x="11602" y="4369"/>
                  </a:lnTo>
                  <a:lnTo>
                    <a:pt x="11837" y="4439"/>
                  </a:lnTo>
                  <a:lnTo>
                    <a:pt x="12072" y="4533"/>
                  </a:lnTo>
                  <a:lnTo>
                    <a:pt x="12283" y="4651"/>
                  </a:lnTo>
                  <a:lnTo>
                    <a:pt x="12518" y="4791"/>
                  </a:lnTo>
                  <a:lnTo>
                    <a:pt x="12753" y="4956"/>
                  </a:lnTo>
                  <a:lnTo>
                    <a:pt x="12964" y="5167"/>
                  </a:lnTo>
                  <a:lnTo>
                    <a:pt x="13176" y="5402"/>
                  </a:lnTo>
                  <a:lnTo>
                    <a:pt x="13363" y="5684"/>
                  </a:lnTo>
                  <a:lnTo>
                    <a:pt x="13575" y="5989"/>
                  </a:lnTo>
                  <a:lnTo>
                    <a:pt x="13739" y="6341"/>
                  </a:lnTo>
                  <a:lnTo>
                    <a:pt x="13904" y="6741"/>
                  </a:lnTo>
                  <a:lnTo>
                    <a:pt x="14068" y="7163"/>
                  </a:lnTo>
                  <a:lnTo>
                    <a:pt x="14068" y="7163"/>
                  </a:lnTo>
                  <a:lnTo>
                    <a:pt x="15900" y="7610"/>
                  </a:lnTo>
                  <a:lnTo>
                    <a:pt x="18013" y="8126"/>
                  </a:lnTo>
                  <a:lnTo>
                    <a:pt x="20714" y="8831"/>
                  </a:lnTo>
                  <a:lnTo>
                    <a:pt x="23931" y="9700"/>
                  </a:lnTo>
                  <a:lnTo>
                    <a:pt x="27477" y="10710"/>
                  </a:lnTo>
                  <a:lnTo>
                    <a:pt x="29356" y="11250"/>
                  </a:lnTo>
                  <a:lnTo>
                    <a:pt x="31282" y="11837"/>
                  </a:lnTo>
                  <a:lnTo>
                    <a:pt x="33208" y="12447"/>
                  </a:lnTo>
                  <a:lnTo>
                    <a:pt x="35157" y="13058"/>
                  </a:lnTo>
                  <a:lnTo>
                    <a:pt x="37106" y="13716"/>
                  </a:lnTo>
                  <a:lnTo>
                    <a:pt x="39008" y="14397"/>
                  </a:lnTo>
                  <a:lnTo>
                    <a:pt x="40887" y="15078"/>
                  </a:lnTo>
                  <a:lnTo>
                    <a:pt x="42695" y="15782"/>
                  </a:lnTo>
                  <a:lnTo>
                    <a:pt x="44456" y="16487"/>
                  </a:lnTo>
                  <a:lnTo>
                    <a:pt x="46100" y="17215"/>
                  </a:lnTo>
                  <a:lnTo>
                    <a:pt x="47650" y="17943"/>
                  </a:lnTo>
                  <a:lnTo>
                    <a:pt x="48378" y="18295"/>
                  </a:lnTo>
                  <a:lnTo>
                    <a:pt x="49083" y="18671"/>
                  </a:lnTo>
                  <a:lnTo>
                    <a:pt x="49740" y="19046"/>
                  </a:lnTo>
                  <a:lnTo>
                    <a:pt x="50374" y="19422"/>
                  </a:lnTo>
                  <a:lnTo>
                    <a:pt x="50962" y="19774"/>
                  </a:lnTo>
                  <a:lnTo>
                    <a:pt x="51525" y="20150"/>
                  </a:lnTo>
                  <a:lnTo>
                    <a:pt x="52018" y="20526"/>
                  </a:lnTo>
                  <a:lnTo>
                    <a:pt x="52488" y="20878"/>
                  </a:lnTo>
                  <a:lnTo>
                    <a:pt x="52887" y="21254"/>
                  </a:lnTo>
                  <a:lnTo>
                    <a:pt x="53263" y="21630"/>
                  </a:lnTo>
                  <a:lnTo>
                    <a:pt x="53592" y="21982"/>
                  </a:lnTo>
                  <a:lnTo>
                    <a:pt x="53850" y="22358"/>
                  </a:lnTo>
                  <a:lnTo>
                    <a:pt x="54062" y="22710"/>
                  </a:lnTo>
                  <a:lnTo>
                    <a:pt x="54202" y="23062"/>
                  </a:lnTo>
                  <a:lnTo>
                    <a:pt x="54249" y="23250"/>
                  </a:lnTo>
                  <a:lnTo>
                    <a:pt x="54296" y="23438"/>
                  </a:lnTo>
                  <a:lnTo>
                    <a:pt x="54320" y="23602"/>
                  </a:lnTo>
                  <a:lnTo>
                    <a:pt x="54343" y="23790"/>
                  </a:lnTo>
                  <a:lnTo>
                    <a:pt x="54320" y="23955"/>
                  </a:lnTo>
                  <a:lnTo>
                    <a:pt x="54296" y="24119"/>
                  </a:lnTo>
                  <a:lnTo>
                    <a:pt x="54273" y="24307"/>
                  </a:lnTo>
                  <a:lnTo>
                    <a:pt x="54202" y="244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8"/>
            <p:cNvSpPr/>
            <p:nvPr/>
          </p:nvSpPr>
          <p:spPr>
            <a:xfrm>
              <a:off x="3167875" y="5219375"/>
              <a:ext cx="1331575" cy="544850"/>
            </a:xfrm>
            <a:custGeom>
              <a:rect b="b" l="l" r="r" t="t"/>
              <a:pathLst>
                <a:path extrusionOk="0" h="21794" w="53263">
                  <a:moveTo>
                    <a:pt x="1714" y="0"/>
                  </a:moveTo>
                  <a:lnTo>
                    <a:pt x="1597" y="400"/>
                  </a:lnTo>
                  <a:lnTo>
                    <a:pt x="1245" y="1292"/>
                  </a:lnTo>
                  <a:lnTo>
                    <a:pt x="845" y="2184"/>
                  </a:lnTo>
                  <a:lnTo>
                    <a:pt x="446" y="3030"/>
                  </a:lnTo>
                  <a:lnTo>
                    <a:pt x="0" y="3852"/>
                  </a:lnTo>
                  <a:lnTo>
                    <a:pt x="188" y="3946"/>
                  </a:lnTo>
                  <a:lnTo>
                    <a:pt x="376" y="4016"/>
                  </a:lnTo>
                  <a:lnTo>
                    <a:pt x="540" y="4040"/>
                  </a:lnTo>
                  <a:lnTo>
                    <a:pt x="705" y="4063"/>
                  </a:lnTo>
                  <a:lnTo>
                    <a:pt x="845" y="4040"/>
                  </a:lnTo>
                  <a:lnTo>
                    <a:pt x="986" y="4016"/>
                  </a:lnTo>
                  <a:lnTo>
                    <a:pt x="1127" y="3969"/>
                  </a:lnTo>
                  <a:lnTo>
                    <a:pt x="1221" y="3922"/>
                  </a:lnTo>
                  <a:lnTo>
                    <a:pt x="1433" y="3781"/>
                  </a:lnTo>
                  <a:lnTo>
                    <a:pt x="1597" y="3617"/>
                  </a:lnTo>
                  <a:lnTo>
                    <a:pt x="1714" y="3429"/>
                  </a:lnTo>
                  <a:lnTo>
                    <a:pt x="1808" y="3288"/>
                  </a:lnTo>
                  <a:lnTo>
                    <a:pt x="1879" y="3147"/>
                  </a:lnTo>
                  <a:lnTo>
                    <a:pt x="6623" y="4275"/>
                  </a:lnTo>
                  <a:lnTo>
                    <a:pt x="6810" y="4674"/>
                  </a:lnTo>
                  <a:lnTo>
                    <a:pt x="6998" y="5026"/>
                  </a:lnTo>
                  <a:lnTo>
                    <a:pt x="7210" y="5378"/>
                  </a:lnTo>
                  <a:lnTo>
                    <a:pt x="7421" y="5660"/>
                  </a:lnTo>
                  <a:lnTo>
                    <a:pt x="7632" y="5918"/>
                  </a:lnTo>
                  <a:lnTo>
                    <a:pt x="7844" y="6153"/>
                  </a:lnTo>
                  <a:lnTo>
                    <a:pt x="8055" y="6365"/>
                  </a:lnTo>
                  <a:lnTo>
                    <a:pt x="8266" y="6552"/>
                  </a:lnTo>
                  <a:lnTo>
                    <a:pt x="8501" y="6693"/>
                  </a:lnTo>
                  <a:lnTo>
                    <a:pt x="8713" y="6811"/>
                  </a:lnTo>
                  <a:lnTo>
                    <a:pt x="8924" y="6928"/>
                  </a:lnTo>
                  <a:lnTo>
                    <a:pt x="9159" y="6999"/>
                  </a:lnTo>
                  <a:lnTo>
                    <a:pt x="9370" y="7069"/>
                  </a:lnTo>
                  <a:lnTo>
                    <a:pt x="9605" y="7093"/>
                  </a:lnTo>
                  <a:lnTo>
                    <a:pt x="9816" y="7116"/>
                  </a:lnTo>
                  <a:lnTo>
                    <a:pt x="10028" y="7140"/>
                  </a:lnTo>
                  <a:lnTo>
                    <a:pt x="10286" y="7116"/>
                  </a:lnTo>
                  <a:lnTo>
                    <a:pt x="10521" y="7093"/>
                  </a:lnTo>
                  <a:lnTo>
                    <a:pt x="10779" y="7046"/>
                  </a:lnTo>
                  <a:lnTo>
                    <a:pt x="11014" y="6999"/>
                  </a:lnTo>
                  <a:lnTo>
                    <a:pt x="11437" y="6834"/>
                  </a:lnTo>
                  <a:lnTo>
                    <a:pt x="11813" y="6670"/>
                  </a:lnTo>
                  <a:lnTo>
                    <a:pt x="12118" y="6482"/>
                  </a:lnTo>
                  <a:lnTo>
                    <a:pt x="12353" y="6341"/>
                  </a:lnTo>
                  <a:lnTo>
                    <a:pt x="12541" y="6200"/>
                  </a:lnTo>
                  <a:lnTo>
                    <a:pt x="13785" y="6858"/>
                  </a:lnTo>
                  <a:lnTo>
                    <a:pt x="15194" y="7633"/>
                  </a:lnTo>
                  <a:lnTo>
                    <a:pt x="17073" y="8619"/>
                  </a:lnTo>
                  <a:lnTo>
                    <a:pt x="19351" y="9817"/>
                  </a:lnTo>
                  <a:lnTo>
                    <a:pt x="21934" y="11132"/>
                  </a:lnTo>
                  <a:lnTo>
                    <a:pt x="24752" y="12541"/>
                  </a:lnTo>
                  <a:lnTo>
                    <a:pt x="27782" y="13997"/>
                  </a:lnTo>
                  <a:lnTo>
                    <a:pt x="29332" y="14725"/>
                  </a:lnTo>
                  <a:lnTo>
                    <a:pt x="30905" y="15453"/>
                  </a:lnTo>
                  <a:lnTo>
                    <a:pt x="32502" y="16158"/>
                  </a:lnTo>
                  <a:lnTo>
                    <a:pt x="34099" y="16862"/>
                  </a:lnTo>
                  <a:lnTo>
                    <a:pt x="35696" y="17543"/>
                  </a:lnTo>
                  <a:lnTo>
                    <a:pt x="37269" y="18177"/>
                  </a:lnTo>
                  <a:lnTo>
                    <a:pt x="38819" y="18788"/>
                  </a:lnTo>
                  <a:lnTo>
                    <a:pt x="40346" y="19351"/>
                  </a:lnTo>
                  <a:lnTo>
                    <a:pt x="41825" y="19892"/>
                  </a:lnTo>
                  <a:lnTo>
                    <a:pt x="43258" y="20361"/>
                  </a:lnTo>
                  <a:lnTo>
                    <a:pt x="44643" y="20784"/>
                  </a:lnTo>
                  <a:lnTo>
                    <a:pt x="45959" y="21136"/>
                  </a:lnTo>
                  <a:lnTo>
                    <a:pt x="47203" y="21418"/>
                  </a:lnTo>
                  <a:lnTo>
                    <a:pt x="47790" y="21535"/>
                  </a:lnTo>
                  <a:lnTo>
                    <a:pt x="48354" y="21629"/>
                  </a:lnTo>
                  <a:lnTo>
                    <a:pt x="48918" y="21700"/>
                  </a:lnTo>
                  <a:lnTo>
                    <a:pt x="49434" y="21747"/>
                  </a:lnTo>
                  <a:lnTo>
                    <a:pt x="49951" y="21794"/>
                  </a:lnTo>
                  <a:lnTo>
                    <a:pt x="50890" y="21794"/>
                  </a:lnTo>
                  <a:lnTo>
                    <a:pt x="51336" y="21747"/>
                  </a:lnTo>
                  <a:lnTo>
                    <a:pt x="51736" y="21676"/>
                  </a:lnTo>
                  <a:lnTo>
                    <a:pt x="52111" y="21582"/>
                  </a:lnTo>
                  <a:lnTo>
                    <a:pt x="52464" y="21465"/>
                  </a:lnTo>
                  <a:lnTo>
                    <a:pt x="52769" y="21324"/>
                  </a:lnTo>
                  <a:lnTo>
                    <a:pt x="53027" y="21136"/>
                  </a:lnTo>
                  <a:lnTo>
                    <a:pt x="53262" y="20925"/>
                  </a:lnTo>
                  <a:lnTo>
                    <a:pt x="52863" y="20948"/>
                  </a:lnTo>
                  <a:lnTo>
                    <a:pt x="51994" y="20948"/>
                  </a:lnTo>
                  <a:lnTo>
                    <a:pt x="51548" y="20925"/>
                  </a:lnTo>
                  <a:lnTo>
                    <a:pt x="51078" y="20878"/>
                  </a:lnTo>
                  <a:lnTo>
                    <a:pt x="50632" y="20831"/>
                  </a:lnTo>
                  <a:lnTo>
                    <a:pt x="49716" y="20667"/>
                  </a:lnTo>
                  <a:lnTo>
                    <a:pt x="48824" y="20479"/>
                  </a:lnTo>
                  <a:lnTo>
                    <a:pt x="47908" y="20244"/>
                  </a:lnTo>
                  <a:lnTo>
                    <a:pt x="47015" y="19985"/>
                  </a:lnTo>
                  <a:lnTo>
                    <a:pt x="46146" y="19704"/>
                  </a:lnTo>
                  <a:lnTo>
                    <a:pt x="45278" y="19422"/>
                  </a:lnTo>
                  <a:lnTo>
                    <a:pt x="43187" y="18670"/>
                  </a:lnTo>
                  <a:lnTo>
                    <a:pt x="41121" y="17895"/>
                  </a:lnTo>
                  <a:lnTo>
                    <a:pt x="39054" y="17073"/>
                  </a:lnTo>
                  <a:lnTo>
                    <a:pt x="37011" y="16228"/>
                  </a:lnTo>
                  <a:lnTo>
                    <a:pt x="34968" y="15336"/>
                  </a:lnTo>
                  <a:lnTo>
                    <a:pt x="32925" y="14443"/>
                  </a:lnTo>
                  <a:lnTo>
                    <a:pt x="30905" y="13504"/>
                  </a:lnTo>
                  <a:lnTo>
                    <a:pt x="28886" y="12564"/>
                  </a:lnTo>
                  <a:lnTo>
                    <a:pt x="26889" y="11578"/>
                  </a:lnTo>
                  <a:lnTo>
                    <a:pt x="24893" y="10592"/>
                  </a:lnTo>
                  <a:lnTo>
                    <a:pt x="22897" y="9582"/>
                  </a:lnTo>
                  <a:lnTo>
                    <a:pt x="20924" y="8572"/>
                  </a:lnTo>
                  <a:lnTo>
                    <a:pt x="16979" y="6506"/>
                  </a:lnTo>
                  <a:lnTo>
                    <a:pt x="13081" y="4415"/>
                  </a:lnTo>
                  <a:lnTo>
                    <a:pt x="12846" y="4556"/>
                  </a:lnTo>
                  <a:lnTo>
                    <a:pt x="12588" y="4674"/>
                  </a:lnTo>
                  <a:lnTo>
                    <a:pt x="12306" y="4791"/>
                  </a:lnTo>
                  <a:lnTo>
                    <a:pt x="12047" y="4885"/>
                  </a:lnTo>
                  <a:lnTo>
                    <a:pt x="11766" y="4956"/>
                  </a:lnTo>
                  <a:lnTo>
                    <a:pt x="11460" y="5003"/>
                  </a:lnTo>
                  <a:lnTo>
                    <a:pt x="11178" y="5026"/>
                  </a:lnTo>
                  <a:lnTo>
                    <a:pt x="10897" y="5050"/>
                  </a:lnTo>
                  <a:lnTo>
                    <a:pt x="10591" y="5026"/>
                  </a:lnTo>
                  <a:lnTo>
                    <a:pt x="10310" y="5003"/>
                  </a:lnTo>
                  <a:lnTo>
                    <a:pt x="10004" y="4956"/>
                  </a:lnTo>
                  <a:lnTo>
                    <a:pt x="9722" y="4862"/>
                  </a:lnTo>
                  <a:lnTo>
                    <a:pt x="9323" y="4721"/>
                  </a:lnTo>
                  <a:lnTo>
                    <a:pt x="8924" y="4509"/>
                  </a:lnTo>
                  <a:lnTo>
                    <a:pt x="8572" y="4275"/>
                  </a:lnTo>
                  <a:lnTo>
                    <a:pt x="8243" y="3993"/>
                  </a:lnTo>
                  <a:lnTo>
                    <a:pt x="7938" y="3687"/>
                  </a:lnTo>
                  <a:lnTo>
                    <a:pt x="7656" y="3335"/>
                  </a:lnTo>
                  <a:lnTo>
                    <a:pt x="7421" y="2959"/>
                  </a:lnTo>
                  <a:lnTo>
                    <a:pt x="7233" y="2584"/>
                  </a:lnTo>
                  <a:lnTo>
                    <a:pt x="6552" y="2490"/>
                  </a:lnTo>
                  <a:lnTo>
                    <a:pt x="5848" y="2396"/>
                  </a:lnTo>
                  <a:lnTo>
                    <a:pt x="5143" y="2255"/>
                  </a:lnTo>
                  <a:lnTo>
                    <a:pt x="4462" y="2114"/>
                  </a:lnTo>
                  <a:lnTo>
                    <a:pt x="3781" y="1926"/>
                  </a:lnTo>
                  <a:lnTo>
                    <a:pt x="3100" y="1738"/>
                  </a:lnTo>
                  <a:lnTo>
                    <a:pt x="2442" y="1503"/>
                  </a:lnTo>
                  <a:lnTo>
                    <a:pt x="1785" y="1245"/>
                  </a:lnTo>
                  <a:lnTo>
                    <a:pt x="1714"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8"/>
            <p:cNvSpPr/>
            <p:nvPr/>
          </p:nvSpPr>
          <p:spPr>
            <a:xfrm>
              <a:off x="3167875" y="5219375"/>
              <a:ext cx="1331575" cy="544850"/>
            </a:xfrm>
            <a:custGeom>
              <a:rect b="b" l="l" r="r" t="t"/>
              <a:pathLst>
                <a:path extrusionOk="0" fill="none" h="21794" w="53263">
                  <a:moveTo>
                    <a:pt x="1714" y="0"/>
                  </a:moveTo>
                  <a:lnTo>
                    <a:pt x="1714" y="0"/>
                  </a:lnTo>
                  <a:lnTo>
                    <a:pt x="1597" y="400"/>
                  </a:lnTo>
                  <a:lnTo>
                    <a:pt x="1597" y="400"/>
                  </a:lnTo>
                  <a:lnTo>
                    <a:pt x="1245" y="1292"/>
                  </a:lnTo>
                  <a:lnTo>
                    <a:pt x="845" y="2184"/>
                  </a:lnTo>
                  <a:lnTo>
                    <a:pt x="446" y="3030"/>
                  </a:lnTo>
                  <a:lnTo>
                    <a:pt x="0" y="3852"/>
                  </a:lnTo>
                  <a:lnTo>
                    <a:pt x="0" y="3852"/>
                  </a:lnTo>
                  <a:lnTo>
                    <a:pt x="188" y="3946"/>
                  </a:lnTo>
                  <a:lnTo>
                    <a:pt x="376" y="4016"/>
                  </a:lnTo>
                  <a:lnTo>
                    <a:pt x="540" y="4040"/>
                  </a:lnTo>
                  <a:lnTo>
                    <a:pt x="705" y="4063"/>
                  </a:lnTo>
                  <a:lnTo>
                    <a:pt x="705" y="4063"/>
                  </a:lnTo>
                  <a:lnTo>
                    <a:pt x="845" y="4040"/>
                  </a:lnTo>
                  <a:lnTo>
                    <a:pt x="986" y="4016"/>
                  </a:lnTo>
                  <a:lnTo>
                    <a:pt x="1127" y="3969"/>
                  </a:lnTo>
                  <a:lnTo>
                    <a:pt x="1221" y="3922"/>
                  </a:lnTo>
                  <a:lnTo>
                    <a:pt x="1433" y="3781"/>
                  </a:lnTo>
                  <a:lnTo>
                    <a:pt x="1597" y="3617"/>
                  </a:lnTo>
                  <a:lnTo>
                    <a:pt x="1714" y="3429"/>
                  </a:lnTo>
                  <a:lnTo>
                    <a:pt x="1808" y="3288"/>
                  </a:lnTo>
                  <a:lnTo>
                    <a:pt x="1879" y="3147"/>
                  </a:lnTo>
                  <a:lnTo>
                    <a:pt x="6623" y="4275"/>
                  </a:lnTo>
                  <a:lnTo>
                    <a:pt x="6623" y="4275"/>
                  </a:lnTo>
                  <a:lnTo>
                    <a:pt x="6810" y="4674"/>
                  </a:lnTo>
                  <a:lnTo>
                    <a:pt x="6998" y="5026"/>
                  </a:lnTo>
                  <a:lnTo>
                    <a:pt x="7210" y="5378"/>
                  </a:lnTo>
                  <a:lnTo>
                    <a:pt x="7421" y="5660"/>
                  </a:lnTo>
                  <a:lnTo>
                    <a:pt x="7632" y="5918"/>
                  </a:lnTo>
                  <a:lnTo>
                    <a:pt x="7844" y="6153"/>
                  </a:lnTo>
                  <a:lnTo>
                    <a:pt x="8055" y="6365"/>
                  </a:lnTo>
                  <a:lnTo>
                    <a:pt x="8266" y="6552"/>
                  </a:lnTo>
                  <a:lnTo>
                    <a:pt x="8501" y="6693"/>
                  </a:lnTo>
                  <a:lnTo>
                    <a:pt x="8713" y="6811"/>
                  </a:lnTo>
                  <a:lnTo>
                    <a:pt x="8924" y="6928"/>
                  </a:lnTo>
                  <a:lnTo>
                    <a:pt x="9159" y="6999"/>
                  </a:lnTo>
                  <a:lnTo>
                    <a:pt x="9370" y="7069"/>
                  </a:lnTo>
                  <a:lnTo>
                    <a:pt x="9605" y="7093"/>
                  </a:lnTo>
                  <a:lnTo>
                    <a:pt x="9816" y="7116"/>
                  </a:lnTo>
                  <a:lnTo>
                    <a:pt x="10028" y="7140"/>
                  </a:lnTo>
                  <a:lnTo>
                    <a:pt x="10028" y="7140"/>
                  </a:lnTo>
                  <a:lnTo>
                    <a:pt x="10286" y="7116"/>
                  </a:lnTo>
                  <a:lnTo>
                    <a:pt x="10521" y="7093"/>
                  </a:lnTo>
                  <a:lnTo>
                    <a:pt x="10779" y="7046"/>
                  </a:lnTo>
                  <a:lnTo>
                    <a:pt x="11014" y="6999"/>
                  </a:lnTo>
                  <a:lnTo>
                    <a:pt x="11437" y="6834"/>
                  </a:lnTo>
                  <a:lnTo>
                    <a:pt x="11813" y="6670"/>
                  </a:lnTo>
                  <a:lnTo>
                    <a:pt x="12118" y="6482"/>
                  </a:lnTo>
                  <a:lnTo>
                    <a:pt x="12353" y="6341"/>
                  </a:lnTo>
                  <a:lnTo>
                    <a:pt x="12541" y="6200"/>
                  </a:lnTo>
                  <a:lnTo>
                    <a:pt x="12541" y="6200"/>
                  </a:lnTo>
                  <a:lnTo>
                    <a:pt x="13785" y="6858"/>
                  </a:lnTo>
                  <a:lnTo>
                    <a:pt x="15194" y="7633"/>
                  </a:lnTo>
                  <a:lnTo>
                    <a:pt x="17073" y="8619"/>
                  </a:lnTo>
                  <a:lnTo>
                    <a:pt x="19351" y="9817"/>
                  </a:lnTo>
                  <a:lnTo>
                    <a:pt x="21934" y="11132"/>
                  </a:lnTo>
                  <a:lnTo>
                    <a:pt x="24752" y="12541"/>
                  </a:lnTo>
                  <a:lnTo>
                    <a:pt x="27782" y="13997"/>
                  </a:lnTo>
                  <a:lnTo>
                    <a:pt x="29332" y="14725"/>
                  </a:lnTo>
                  <a:lnTo>
                    <a:pt x="30905" y="15453"/>
                  </a:lnTo>
                  <a:lnTo>
                    <a:pt x="32502" y="16158"/>
                  </a:lnTo>
                  <a:lnTo>
                    <a:pt x="34099" y="16862"/>
                  </a:lnTo>
                  <a:lnTo>
                    <a:pt x="35696" y="17543"/>
                  </a:lnTo>
                  <a:lnTo>
                    <a:pt x="37269" y="18177"/>
                  </a:lnTo>
                  <a:lnTo>
                    <a:pt x="38819" y="18788"/>
                  </a:lnTo>
                  <a:lnTo>
                    <a:pt x="40346" y="19351"/>
                  </a:lnTo>
                  <a:lnTo>
                    <a:pt x="41825" y="19892"/>
                  </a:lnTo>
                  <a:lnTo>
                    <a:pt x="43258" y="20361"/>
                  </a:lnTo>
                  <a:lnTo>
                    <a:pt x="44643" y="20784"/>
                  </a:lnTo>
                  <a:lnTo>
                    <a:pt x="45959" y="21136"/>
                  </a:lnTo>
                  <a:lnTo>
                    <a:pt x="47203" y="21418"/>
                  </a:lnTo>
                  <a:lnTo>
                    <a:pt x="47790" y="21535"/>
                  </a:lnTo>
                  <a:lnTo>
                    <a:pt x="48354" y="21629"/>
                  </a:lnTo>
                  <a:lnTo>
                    <a:pt x="48918" y="21700"/>
                  </a:lnTo>
                  <a:lnTo>
                    <a:pt x="49434" y="21747"/>
                  </a:lnTo>
                  <a:lnTo>
                    <a:pt x="49951" y="21794"/>
                  </a:lnTo>
                  <a:lnTo>
                    <a:pt x="50421" y="21794"/>
                  </a:lnTo>
                  <a:lnTo>
                    <a:pt x="50421" y="21794"/>
                  </a:lnTo>
                  <a:lnTo>
                    <a:pt x="50890" y="21794"/>
                  </a:lnTo>
                  <a:lnTo>
                    <a:pt x="51336" y="21747"/>
                  </a:lnTo>
                  <a:lnTo>
                    <a:pt x="51736" y="21676"/>
                  </a:lnTo>
                  <a:lnTo>
                    <a:pt x="52111" y="21582"/>
                  </a:lnTo>
                  <a:lnTo>
                    <a:pt x="52464" y="21465"/>
                  </a:lnTo>
                  <a:lnTo>
                    <a:pt x="52769" y="21324"/>
                  </a:lnTo>
                  <a:lnTo>
                    <a:pt x="53027" y="21136"/>
                  </a:lnTo>
                  <a:lnTo>
                    <a:pt x="53262" y="20925"/>
                  </a:lnTo>
                  <a:lnTo>
                    <a:pt x="53262" y="20925"/>
                  </a:lnTo>
                  <a:lnTo>
                    <a:pt x="52863" y="20948"/>
                  </a:lnTo>
                  <a:lnTo>
                    <a:pt x="52440" y="20948"/>
                  </a:lnTo>
                  <a:lnTo>
                    <a:pt x="52440" y="20948"/>
                  </a:lnTo>
                  <a:lnTo>
                    <a:pt x="51994" y="20948"/>
                  </a:lnTo>
                  <a:lnTo>
                    <a:pt x="51548" y="20925"/>
                  </a:lnTo>
                  <a:lnTo>
                    <a:pt x="51078" y="20878"/>
                  </a:lnTo>
                  <a:lnTo>
                    <a:pt x="50632" y="20831"/>
                  </a:lnTo>
                  <a:lnTo>
                    <a:pt x="49716" y="20667"/>
                  </a:lnTo>
                  <a:lnTo>
                    <a:pt x="48824" y="20479"/>
                  </a:lnTo>
                  <a:lnTo>
                    <a:pt x="47908" y="20244"/>
                  </a:lnTo>
                  <a:lnTo>
                    <a:pt x="47015" y="19985"/>
                  </a:lnTo>
                  <a:lnTo>
                    <a:pt x="46146" y="19704"/>
                  </a:lnTo>
                  <a:lnTo>
                    <a:pt x="45278" y="19422"/>
                  </a:lnTo>
                  <a:lnTo>
                    <a:pt x="45278" y="19422"/>
                  </a:lnTo>
                  <a:lnTo>
                    <a:pt x="43187" y="18670"/>
                  </a:lnTo>
                  <a:lnTo>
                    <a:pt x="41121" y="17895"/>
                  </a:lnTo>
                  <a:lnTo>
                    <a:pt x="39054" y="17073"/>
                  </a:lnTo>
                  <a:lnTo>
                    <a:pt x="37011" y="16228"/>
                  </a:lnTo>
                  <a:lnTo>
                    <a:pt x="34968" y="15336"/>
                  </a:lnTo>
                  <a:lnTo>
                    <a:pt x="32925" y="14443"/>
                  </a:lnTo>
                  <a:lnTo>
                    <a:pt x="30905" y="13504"/>
                  </a:lnTo>
                  <a:lnTo>
                    <a:pt x="28886" y="12564"/>
                  </a:lnTo>
                  <a:lnTo>
                    <a:pt x="26889" y="11578"/>
                  </a:lnTo>
                  <a:lnTo>
                    <a:pt x="24893" y="10592"/>
                  </a:lnTo>
                  <a:lnTo>
                    <a:pt x="22897" y="9582"/>
                  </a:lnTo>
                  <a:lnTo>
                    <a:pt x="20924" y="8572"/>
                  </a:lnTo>
                  <a:lnTo>
                    <a:pt x="16979" y="6506"/>
                  </a:lnTo>
                  <a:lnTo>
                    <a:pt x="13081" y="4415"/>
                  </a:lnTo>
                  <a:lnTo>
                    <a:pt x="13081" y="4415"/>
                  </a:lnTo>
                  <a:lnTo>
                    <a:pt x="12846" y="4556"/>
                  </a:lnTo>
                  <a:lnTo>
                    <a:pt x="12588" y="4674"/>
                  </a:lnTo>
                  <a:lnTo>
                    <a:pt x="12306" y="4791"/>
                  </a:lnTo>
                  <a:lnTo>
                    <a:pt x="12047" y="4885"/>
                  </a:lnTo>
                  <a:lnTo>
                    <a:pt x="11766" y="4956"/>
                  </a:lnTo>
                  <a:lnTo>
                    <a:pt x="11460" y="5003"/>
                  </a:lnTo>
                  <a:lnTo>
                    <a:pt x="11178" y="5026"/>
                  </a:lnTo>
                  <a:lnTo>
                    <a:pt x="10897" y="5050"/>
                  </a:lnTo>
                  <a:lnTo>
                    <a:pt x="10897" y="5050"/>
                  </a:lnTo>
                  <a:lnTo>
                    <a:pt x="10591" y="5026"/>
                  </a:lnTo>
                  <a:lnTo>
                    <a:pt x="10310" y="5003"/>
                  </a:lnTo>
                  <a:lnTo>
                    <a:pt x="10004" y="4956"/>
                  </a:lnTo>
                  <a:lnTo>
                    <a:pt x="9722" y="4862"/>
                  </a:lnTo>
                  <a:lnTo>
                    <a:pt x="9722" y="4862"/>
                  </a:lnTo>
                  <a:lnTo>
                    <a:pt x="9323" y="4721"/>
                  </a:lnTo>
                  <a:lnTo>
                    <a:pt x="8924" y="4509"/>
                  </a:lnTo>
                  <a:lnTo>
                    <a:pt x="8572" y="4275"/>
                  </a:lnTo>
                  <a:lnTo>
                    <a:pt x="8243" y="3993"/>
                  </a:lnTo>
                  <a:lnTo>
                    <a:pt x="7938" y="3687"/>
                  </a:lnTo>
                  <a:lnTo>
                    <a:pt x="7656" y="3335"/>
                  </a:lnTo>
                  <a:lnTo>
                    <a:pt x="7421" y="2959"/>
                  </a:lnTo>
                  <a:lnTo>
                    <a:pt x="7233" y="2584"/>
                  </a:lnTo>
                  <a:lnTo>
                    <a:pt x="7233" y="2584"/>
                  </a:lnTo>
                  <a:lnTo>
                    <a:pt x="6552" y="2490"/>
                  </a:lnTo>
                  <a:lnTo>
                    <a:pt x="5848" y="2396"/>
                  </a:lnTo>
                  <a:lnTo>
                    <a:pt x="5143" y="2255"/>
                  </a:lnTo>
                  <a:lnTo>
                    <a:pt x="4462" y="2114"/>
                  </a:lnTo>
                  <a:lnTo>
                    <a:pt x="3781" y="1926"/>
                  </a:lnTo>
                  <a:lnTo>
                    <a:pt x="3100" y="1738"/>
                  </a:lnTo>
                  <a:lnTo>
                    <a:pt x="2442" y="1503"/>
                  </a:lnTo>
                  <a:lnTo>
                    <a:pt x="1785" y="1245"/>
                  </a:lnTo>
                  <a:lnTo>
                    <a:pt x="1785" y="1245"/>
                  </a:lnTo>
                  <a:lnTo>
                    <a:pt x="17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8"/>
            <p:cNvSpPr/>
            <p:nvPr/>
          </p:nvSpPr>
          <p:spPr>
            <a:xfrm>
              <a:off x="2500900" y="5324475"/>
              <a:ext cx="604175" cy="272425"/>
            </a:xfrm>
            <a:custGeom>
              <a:rect b="b" l="l" r="r" t="t"/>
              <a:pathLst>
                <a:path extrusionOk="0" h="10897" w="24167">
                  <a:moveTo>
                    <a:pt x="1363" y="0"/>
                  </a:moveTo>
                  <a:lnTo>
                    <a:pt x="1222" y="24"/>
                  </a:lnTo>
                  <a:lnTo>
                    <a:pt x="1081" y="71"/>
                  </a:lnTo>
                  <a:lnTo>
                    <a:pt x="964" y="117"/>
                  </a:lnTo>
                  <a:lnTo>
                    <a:pt x="729" y="235"/>
                  </a:lnTo>
                  <a:lnTo>
                    <a:pt x="541" y="352"/>
                  </a:lnTo>
                  <a:lnTo>
                    <a:pt x="400" y="493"/>
                  </a:lnTo>
                  <a:lnTo>
                    <a:pt x="283" y="634"/>
                  </a:lnTo>
                  <a:lnTo>
                    <a:pt x="165" y="799"/>
                  </a:lnTo>
                  <a:lnTo>
                    <a:pt x="95" y="963"/>
                  </a:lnTo>
                  <a:lnTo>
                    <a:pt x="48" y="1127"/>
                  </a:lnTo>
                  <a:lnTo>
                    <a:pt x="24" y="1292"/>
                  </a:lnTo>
                  <a:lnTo>
                    <a:pt x="1" y="1456"/>
                  </a:lnTo>
                  <a:lnTo>
                    <a:pt x="24" y="1620"/>
                  </a:lnTo>
                  <a:lnTo>
                    <a:pt x="71" y="1949"/>
                  </a:lnTo>
                  <a:lnTo>
                    <a:pt x="142" y="2255"/>
                  </a:lnTo>
                  <a:lnTo>
                    <a:pt x="236" y="2513"/>
                  </a:lnTo>
                  <a:lnTo>
                    <a:pt x="330" y="2677"/>
                  </a:lnTo>
                  <a:lnTo>
                    <a:pt x="471" y="2865"/>
                  </a:lnTo>
                  <a:lnTo>
                    <a:pt x="612" y="3006"/>
                  </a:lnTo>
                  <a:lnTo>
                    <a:pt x="799" y="3147"/>
                  </a:lnTo>
                  <a:lnTo>
                    <a:pt x="1457" y="3523"/>
                  </a:lnTo>
                  <a:lnTo>
                    <a:pt x="2420" y="4063"/>
                  </a:lnTo>
                  <a:lnTo>
                    <a:pt x="3594" y="4697"/>
                  </a:lnTo>
                  <a:lnTo>
                    <a:pt x="4956" y="5401"/>
                  </a:lnTo>
                  <a:lnTo>
                    <a:pt x="6436" y="6129"/>
                  </a:lnTo>
                  <a:lnTo>
                    <a:pt x="7986" y="6857"/>
                  </a:lnTo>
                  <a:lnTo>
                    <a:pt x="9559" y="7539"/>
                  </a:lnTo>
                  <a:lnTo>
                    <a:pt x="10311" y="7844"/>
                  </a:lnTo>
                  <a:lnTo>
                    <a:pt x="11062" y="8149"/>
                  </a:lnTo>
                  <a:lnTo>
                    <a:pt x="12001" y="8478"/>
                  </a:lnTo>
                  <a:lnTo>
                    <a:pt x="12964" y="8807"/>
                  </a:lnTo>
                  <a:lnTo>
                    <a:pt x="13927" y="9135"/>
                  </a:lnTo>
                  <a:lnTo>
                    <a:pt x="14890" y="9417"/>
                  </a:lnTo>
                  <a:lnTo>
                    <a:pt x="15853" y="9699"/>
                  </a:lnTo>
                  <a:lnTo>
                    <a:pt x="16769" y="9957"/>
                  </a:lnTo>
                  <a:lnTo>
                    <a:pt x="17685" y="10192"/>
                  </a:lnTo>
                  <a:lnTo>
                    <a:pt x="18553" y="10404"/>
                  </a:lnTo>
                  <a:lnTo>
                    <a:pt x="19235" y="10545"/>
                  </a:lnTo>
                  <a:lnTo>
                    <a:pt x="19892" y="10662"/>
                  </a:lnTo>
                  <a:lnTo>
                    <a:pt x="20503" y="10756"/>
                  </a:lnTo>
                  <a:lnTo>
                    <a:pt x="21066" y="10826"/>
                  </a:lnTo>
                  <a:lnTo>
                    <a:pt x="21583" y="10897"/>
                  </a:lnTo>
                  <a:lnTo>
                    <a:pt x="22475" y="10897"/>
                  </a:lnTo>
                  <a:lnTo>
                    <a:pt x="22828" y="10873"/>
                  </a:lnTo>
                  <a:lnTo>
                    <a:pt x="23039" y="10826"/>
                  </a:lnTo>
                  <a:lnTo>
                    <a:pt x="23203" y="10756"/>
                  </a:lnTo>
                  <a:lnTo>
                    <a:pt x="23368" y="10685"/>
                  </a:lnTo>
                  <a:lnTo>
                    <a:pt x="23509" y="10615"/>
                  </a:lnTo>
                  <a:lnTo>
                    <a:pt x="23650" y="10521"/>
                  </a:lnTo>
                  <a:lnTo>
                    <a:pt x="23743" y="10427"/>
                  </a:lnTo>
                  <a:lnTo>
                    <a:pt x="23837" y="10333"/>
                  </a:lnTo>
                  <a:lnTo>
                    <a:pt x="23908" y="10216"/>
                  </a:lnTo>
                  <a:lnTo>
                    <a:pt x="24025" y="9957"/>
                  </a:lnTo>
                  <a:lnTo>
                    <a:pt x="24096" y="9699"/>
                  </a:lnTo>
                  <a:lnTo>
                    <a:pt x="24143" y="9417"/>
                  </a:lnTo>
                  <a:lnTo>
                    <a:pt x="24166" y="9112"/>
                  </a:lnTo>
                  <a:lnTo>
                    <a:pt x="24143" y="8948"/>
                  </a:lnTo>
                  <a:lnTo>
                    <a:pt x="24096" y="8760"/>
                  </a:lnTo>
                  <a:lnTo>
                    <a:pt x="24025" y="8572"/>
                  </a:lnTo>
                  <a:lnTo>
                    <a:pt x="23908" y="8407"/>
                  </a:lnTo>
                  <a:lnTo>
                    <a:pt x="23767" y="8267"/>
                  </a:lnTo>
                  <a:lnTo>
                    <a:pt x="23603" y="8126"/>
                  </a:lnTo>
                  <a:lnTo>
                    <a:pt x="23415" y="8008"/>
                  </a:lnTo>
                  <a:lnTo>
                    <a:pt x="23203" y="7914"/>
                  </a:lnTo>
                  <a:lnTo>
                    <a:pt x="19070" y="6388"/>
                  </a:lnTo>
                  <a:lnTo>
                    <a:pt x="2091" y="94"/>
                  </a:lnTo>
                  <a:lnTo>
                    <a:pt x="1786" y="24"/>
                  </a:lnTo>
                  <a:lnTo>
                    <a:pt x="1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8"/>
            <p:cNvSpPr/>
            <p:nvPr/>
          </p:nvSpPr>
          <p:spPr>
            <a:xfrm>
              <a:off x="2500900" y="5324475"/>
              <a:ext cx="604175" cy="272425"/>
            </a:xfrm>
            <a:custGeom>
              <a:rect b="b" l="l" r="r" t="t"/>
              <a:pathLst>
                <a:path extrusionOk="0" fill="none" h="10897" w="24167">
                  <a:moveTo>
                    <a:pt x="22828" y="10873"/>
                  </a:moveTo>
                  <a:lnTo>
                    <a:pt x="22828" y="10873"/>
                  </a:lnTo>
                  <a:lnTo>
                    <a:pt x="22475" y="10897"/>
                  </a:lnTo>
                  <a:lnTo>
                    <a:pt x="22053" y="10897"/>
                  </a:lnTo>
                  <a:lnTo>
                    <a:pt x="21583" y="10897"/>
                  </a:lnTo>
                  <a:lnTo>
                    <a:pt x="21066" y="10826"/>
                  </a:lnTo>
                  <a:lnTo>
                    <a:pt x="20503" y="10756"/>
                  </a:lnTo>
                  <a:lnTo>
                    <a:pt x="19892" y="10662"/>
                  </a:lnTo>
                  <a:lnTo>
                    <a:pt x="19235" y="10545"/>
                  </a:lnTo>
                  <a:lnTo>
                    <a:pt x="18553" y="10404"/>
                  </a:lnTo>
                  <a:lnTo>
                    <a:pt x="18553" y="10404"/>
                  </a:lnTo>
                  <a:lnTo>
                    <a:pt x="18553" y="10404"/>
                  </a:lnTo>
                  <a:lnTo>
                    <a:pt x="17685" y="10192"/>
                  </a:lnTo>
                  <a:lnTo>
                    <a:pt x="16769" y="9957"/>
                  </a:lnTo>
                  <a:lnTo>
                    <a:pt x="15853" y="9699"/>
                  </a:lnTo>
                  <a:lnTo>
                    <a:pt x="14890" y="9417"/>
                  </a:lnTo>
                  <a:lnTo>
                    <a:pt x="13927" y="9135"/>
                  </a:lnTo>
                  <a:lnTo>
                    <a:pt x="12964" y="8807"/>
                  </a:lnTo>
                  <a:lnTo>
                    <a:pt x="12001" y="8478"/>
                  </a:lnTo>
                  <a:lnTo>
                    <a:pt x="11062" y="8149"/>
                  </a:lnTo>
                  <a:lnTo>
                    <a:pt x="11062" y="8149"/>
                  </a:lnTo>
                  <a:lnTo>
                    <a:pt x="10311" y="7844"/>
                  </a:lnTo>
                  <a:lnTo>
                    <a:pt x="9559" y="7539"/>
                  </a:lnTo>
                  <a:lnTo>
                    <a:pt x="7986" y="6857"/>
                  </a:lnTo>
                  <a:lnTo>
                    <a:pt x="6436" y="6129"/>
                  </a:lnTo>
                  <a:lnTo>
                    <a:pt x="4956" y="5401"/>
                  </a:lnTo>
                  <a:lnTo>
                    <a:pt x="3594" y="4697"/>
                  </a:lnTo>
                  <a:lnTo>
                    <a:pt x="2420" y="4063"/>
                  </a:lnTo>
                  <a:lnTo>
                    <a:pt x="1457" y="3523"/>
                  </a:lnTo>
                  <a:lnTo>
                    <a:pt x="799" y="3147"/>
                  </a:lnTo>
                  <a:lnTo>
                    <a:pt x="799" y="3147"/>
                  </a:lnTo>
                  <a:lnTo>
                    <a:pt x="612" y="3006"/>
                  </a:lnTo>
                  <a:lnTo>
                    <a:pt x="471" y="2865"/>
                  </a:lnTo>
                  <a:lnTo>
                    <a:pt x="330" y="2677"/>
                  </a:lnTo>
                  <a:lnTo>
                    <a:pt x="236" y="2513"/>
                  </a:lnTo>
                  <a:lnTo>
                    <a:pt x="236" y="2513"/>
                  </a:lnTo>
                  <a:lnTo>
                    <a:pt x="142" y="2255"/>
                  </a:lnTo>
                  <a:lnTo>
                    <a:pt x="71" y="1949"/>
                  </a:lnTo>
                  <a:lnTo>
                    <a:pt x="24" y="1620"/>
                  </a:lnTo>
                  <a:lnTo>
                    <a:pt x="1" y="1456"/>
                  </a:lnTo>
                  <a:lnTo>
                    <a:pt x="24" y="1292"/>
                  </a:lnTo>
                  <a:lnTo>
                    <a:pt x="48" y="1127"/>
                  </a:lnTo>
                  <a:lnTo>
                    <a:pt x="95" y="963"/>
                  </a:lnTo>
                  <a:lnTo>
                    <a:pt x="165" y="799"/>
                  </a:lnTo>
                  <a:lnTo>
                    <a:pt x="283" y="634"/>
                  </a:lnTo>
                  <a:lnTo>
                    <a:pt x="400" y="493"/>
                  </a:lnTo>
                  <a:lnTo>
                    <a:pt x="541" y="352"/>
                  </a:lnTo>
                  <a:lnTo>
                    <a:pt x="729" y="235"/>
                  </a:lnTo>
                  <a:lnTo>
                    <a:pt x="964" y="117"/>
                  </a:lnTo>
                  <a:lnTo>
                    <a:pt x="964" y="117"/>
                  </a:lnTo>
                  <a:lnTo>
                    <a:pt x="1081" y="71"/>
                  </a:lnTo>
                  <a:lnTo>
                    <a:pt x="1222" y="24"/>
                  </a:lnTo>
                  <a:lnTo>
                    <a:pt x="1363" y="0"/>
                  </a:lnTo>
                  <a:lnTo>
                    <a:pt x="1504" y="0"/>
                  </a:lnTo>
                  <a:lnTo>
                    <a:pt x="1786" y="24"/>
                  </a:lnTo>
                  <a:lnTo>
                    <a:pt x="2091" y="94"/>
                  </a:lnTo>
                  <a:lnTo>
                    <a:pt x="19070" y="6388"/>
                  </a:lnTo>
                  <a:lnTo>
                    <a:pt x="19070" y="6388"/>
                  </a:lnTo>
                  <a:lnTo>
                    <a:pt x="23203" y="7914"/>
                  </a:lnTo>
                  <a:lnTo>
                    <a:pt x="23203" y="7914"/>
                  </a:lnTo>
                  <a:lnTo>
                    <a:pt x="23415" y="8008"/>
                  </a:lnTo>
                  <a:lnTo>
                    <a:pt x="23603" y="8126"/>
                  </a:lnTo>
                  <a:lnTo>
                    <a:pt x="23767" y="8267"/>
                  </a:lnTo>
                  <a:lnTo>
                    <a:pt x="23908" y="8407"/>
                  </a:lnTo>
                  <a:lnTo>
                    <a:pt x="24025" y="8572"/>
                  </a:lnTo>
                  <a:lnTo>
                    <a:pt x="24096" y="8760"/>
                  </a:lnTo>
                  <a:lnTo>
                    <a:pt x="24143" y="8948"/>
                  </a:lnTo>
                  <a:lnTo>
                    <a:pt x="24166" y="9112"/>
                  </a:lnTo>
                  <a:lnTo>
                    <a:pt x="24166" y="9112"/>
                  </a:lnTo>
                  <a:lnTo>
                    <a:pt x="24143" y="9417"/>
                  </a:lnTo>
                  <a:lnTo>
                    <a:pt x="24096" y="9699"/>
                  </a:lnTo>
                  <a:lnTo>
                    <a:pt x="24025" y="9957"/>
                  </a:lnTo>
                  <a:lnTo>
                    <a:pt x="23908" y="10216"/>
                  </a:lnTo>
                  <a:lnTo>
                    <a:pt x="23837" y="10333"/>
                  </a:lnTo>
                  <a:lnTo>
                    <a:pt x="23743" y="10427"/>
                  </a:lnTo>
                  <a:lnTo>
                    <a:pt x="23650" y="10521"/>
                  </a:lnTo>
                  <a:lnTo>
                    <a:pt x="23509" y="10615"/>
                  </a:lnTo>
                  <a:lnTo>
                    <a:pt x="23368" y="10685"/>
                  </a:lnTo>
                  <a:lnTo>
                    <a:pt x="23203" y="10756"/>
                  </a:lnTo>
                  <a:lnTo>
                    <a:pt x="23039" y="10826"/>
                  </a:lnTo>
                  <a:lnTo>
                    <a:pt x="22828" y="10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8"/>
            <p:cNvSpPr/>
            <p:nvPr/>
          </p:nvSpPr>
          <p:spPr>
            <a:xfrm>
              <a:off x="2585450" y="5306275"/>
              <a:ext cx="484975" cy="207250"/>
            </a:xfrm>
            <a:custGeom>
              <a:rect b="b" l="l" r="r" t="t"/>
              <a:pathLst>
                <a:path extrusionOk="0" h="8290" w="19399">
                  <a:moveTo>
                    <a:pt x="846" y="0"/>
                  </a:moveTo>
                  <a:lnTo>
                    <a:pt x="658" y="47"/>
                  </a:lnTo>
                  <a:lnTo>
                    <a:pt x="588" y="47"/>
                  </a:lnTo>
                  <a:lnTo>
                    <a:pt x="400" y="141"/>
                  </a:lnTo>
                  <a:lnTo>
                    <a:pt x="236" y="235"/>
                  </a:lnTo>
                  <a:lnTo>
                    <a:pt x="142" y="352"/>
                  </a:lnTo>
                  <a:lnTo>
                    <a:pt x="48" y="470"/>
                  </a:lnTo>
                  <a:lnTo>
                    <a:pt x="1" y="611"/>
                  </a:lnTo>
                  <a:lnTo>
                    <a:pt x="1" y="752"/>
                  </a:lnTo>
                  <a:lnTo>
                    <a:pt x="1" y="892"/>
                  </a:lnTo>
                  <a:lnTo>
                    <a:pt x="24" y="1010"/>
                  </a:lnTo>
                  <a:lnTo>
                    <a:pt x="71" y="1198"/>
                  </a:lnTo>
                  <a:lnTo>
                    <a:pt x="142" y="1362"/>
                  </a:lnTo>
                  <a:lnTo>
                    <a:pt x="236" y="1527"/>
                  </a:lnTo>
                  <a:lnTo>
                    <a:pt x="329" y="1644"/>
                  </a:lnTo>
                  <a:lnTo>
                    <a:pt x="423" y="1761"/>
                  </a:lnTo>
                  <a:lnTo>
                    <a:pt x="564" y="1879"/>
                  </a:lnTo>
                  <a:lnTo>
                    <a:pt x="705" y="1973"/>
                  </a:lnTo>
                  <a:lnTo>
                    <a:pt x="1269" y="2255"/>
                  </a:lnTo>
                  <a:lnTo>
                    <a:pt x="2044" y="2654"/>
                  </a:lnTo>
                  <a:lnTo>
                    <a:pt x="3007" y="3147"/>
                  </a:lnTo>
                  <a:lnTo>
                    <a:pt x="4110" y="3687"/>
                  </a:lnTo>
                  <a:lnTo>
                    <a:pt x="5332" y="4251"/>
                  </a:lnTo>
                  <a:lnTo>
                    <a:pt x="6576" y="4791"/>
                  </a:lnTo>
                  <a:lnTo>
                    <a:pt x="7844" y="5331"/>
                  </a:lnTo>
                  <a:lnTo>
                    <a:pt x="9066" y="5801"/>
                  </a:lnTo>
                  <a:lnTo>
                    <a:pt x="10803" y="6411"/>
                  </a:lnTo>
                  <a:lnTo>
                    <a:pt x="12518" y="6975"/>
                  </a:lnTo>
                  <a:lnTo>
                    <a:pt x="14185" y="7468"/>
                  </a:lnTo>
                  <a:lnTo>
                    <a:pt x="14984" y="7679"/>
                  </a:lnTo>
                  <a:lnTo>
                    <a:pt x="15735" y="7867"/>
                  </a:lnTo>
                  <a:lnTo>
                    <a:pt x="16581" y="8055"/>
                  </a:lnTo>
                  <a:lnTo>
                    <a:pt x="17332" y="8196"/>
                  </a:lnTo>
                  <a:lnTo>
                    <a:pt x="17966" y="8267"/>
                  </a:lnTo>
                  <a:lnTo>
                    <a:pt x="18224" y="8290"/>
                  </a:lnTo>
                  <a:lnTo>
                    <a:pt x="18459" y="8267"/>
                  </a:lnTo>
                  <a:lnTo>
                    <a:pt x="18741" y="8243"/>
                  </a:lnTo>
                  <a:lnTo>
                    <a:pt x="18952" y="8173"/>
                  </a:lnTo>
                  <a:lnTo>
                    <a:pt x="19117" y="8102"/>
                  </a:lnTo>
                  <a:lnTo>
                    <a:pt x="19234" y="7985"/>
                  </a:lnTo>
                  <a:lnTo>
                    <a:pt x="19305" y="7867"/>
                  </a:lnTo>
                  <a:lnTo>
                    <a:pt x="19375" y="7726"/>
                  </a:lnTo>
                  <a:lnTo>
                    <a:pt x="19399" y="7562"/>
                  </a:lnTo>
                  <a:lnTo>
                    <a:pt x="19399" y="7398"/>
                  </a:lnTo>
                  <a:lnTo>
                    <a:pt x="19399" y="7233"/>
                  </a:lnTo>
                  <a:lnTo>
                    <a:pt x="19399" y="7139"/>
                  </a:lnTo>
                  <a:lnTo>
                    <a:pt x="19352" y="7045"/>
                  </a:lnTo>
                  <a:lnTo>
                    <a:pt x="19305" y="6928"/>
                  </a:lnTo>
                  <a:lnTo>
                    <a:pt x="19234" y="6834"/>
                  </a:lnTo>
                  <a:lnTo>
                    <a:pt x="19046" y="6646"/>
                  </a:lnTo>
                  <a:lnTo>
                    <a:pt x="18788" y="6505"/>
                  </a:lnTo>
                  <a:lnTo>
                    <a:pt x="18600" y="6411"/>
                  </a:lnTo>
                  <a:lnTo>
                    <a:pt x="1527" y="94"/>
                  </a:lnTo>
                  <a:lnTo>
                    <a:pt x="1292" y="24"/>
                  </a:lnTo>
                  <a:lnTo>
                    <a:pt x="10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8"/>
            <p:cNvSpPr/>
            <p:nvPr/>
          </p:nvSpPr>
          <p:spPr>
            <a:xfrm>
              <a:off x="2585450" y="5306275"/>
              <a:ext cx="484975" cy="207250"/>
            </a:xfrm>
            <a:custGeom>
              <a:rect b="b" l="l" r="r" t="t"/>
              <a:pathLst>
                <a:path extrusionOk="0" fill="none" h="8290" w="19399">
                  <a:moveTo>
                    <a:pt x="19305" y="7867"/>
                  </a:moveTo>
                  <a:lnTo>
                    <a:pt x="19305" y="7867"/>
                  </a:lnTo>
                  <a:lnTo>
                    <a:pt x="19234" y="7985"/>
                  </a:lnTo>
                  <a:lnTo>
                    <a:pt x="19117" y="8102"/>
                  </a:lnTo>
                  <a:lnTo>
                    <a:pt x="18952" y="8173"/>
                  </a:lnTo>
                  <a:lnTo>
                    <a:pt x="18741" y="8243"/>
                  </a:lnTo>
                  <a:lnTo>
                    <a:pt x="18741" y="8243"/>
                  </a:lnTo>
                  <a:lnTo>
                    <a:pt x="18459" y="8267"/>
                  </a:lnTo>
                  <a:lnTo>
                    <a:pt x="18459" y="8267"/>
                  </a:lnTo>
                  <a:lnTo>
                    <a:pt x="18224" y="8290"/>
                  </a:lnTo>
                  <a:lnTo>
                    <a:pt x="17966" y="8267"/>
                  </a:lnTo>
                  <a:lnTo>
                    <a:pt x="17332" y="8196"/>
                  </a:lnTo>
                  <a:lnTo>
                    <a:pt x="16581" y="8055"/>
                  </a:lnTo>
                  <a:lnTo>
                    <a:pt x="15735" y="7867"/>
                  </a:lnTo>
                  <a:lnTo>
                    <a:pt x="15735" y="7867"/>
                  </a:lnTo>
                  <a:lnTo>
                    <a:pt x="15735" y="7867"/>
                  </a:lnTo>
                  <a:lnTo>
                    <a:pt x="14984" y="7679"/>
                  </a:lnTo>
                  <a:lnTo>
                    <a:pt x="14185" y="7468"/>
                  </a:lnTo>
                  <a:lnTo>
                    <a:pt x="12518" y="6975"/>
                  </a:lnTo>
                  <a:lnTo>
                    <a:pt x="10803" y="6411"/>
                  </a:lnTo>
                  <a:lnTo>
                    <a:pt x="9066" y="5801"/>
                  </a:lnTo>
                  <a:lnTo>
                    <a:pt x="9066" y="5801"/>
                  </a:lnTo>
                  <a:lnTo>
                    <a:pt x="7844" y="5331"/>
                  </a:lnTo>
                  <a:lnTo>
                    <a:pt x="6576" y="4791"/>
                  </a:lnTo>
                  <a:lnTo>
                    <a:pt x="5332" y="4251"/>
                  </a:lnTo>
                  <a:lnTo>
                    <a:pt x="4110" y="3687"/>
                  </a:lnTo>
                  <a:lnTo>
                    <a:pt x="3007" y="3147"/>
                  </a:lnTo>
                  <a:lnTo>
                    <a:pt x="2044" y="2654"/>
                  </a:lnTo>
                  <a:lnTo>
                    <a:pt x="1269" y="2255"/>
                  </a:lnTo>
                  <a:lnTo>
                    <a:pt x="705" y="1973"/>
                  </a:lnTo>
                  <a:lnTo>
                    <a:pt x="705" y="1973"/>
                  </a:lnTo>
                  <a:lnTo>
                    <a:pt x="564" y="1879"/>
                  </a:lnTo>
                  <a:lnTo>
                    <a:pt x="423" y="1761"/>
                  </a:lnTo>
                  <a:lnTo>
                    <a:pt x="329" y="1644"/>
                  </a:lnTo>
                  <a:lnTo>
                    <a:pt x="236" y="1527"/>
                  </a:lnTo>
                  <a:lnTo>
                    <a:pt x="236" y="1527"/>
                  </a:lnTo>
                  <a:lnTo>
                    <a:pt x="142" y="1362"/>
                  </a:lnTo>
                  <a:lnTo>
                    <a:pt x="142" y="1362"/>
                  </a:lnTo>
                  <a:lnTo>
                    <a:pt x="71" y="1198"/>
                  </a:lnTo>
                  <a:lnTo>
                    <a:pt x="24" y="1010"/>
                  </a:lnTo>
                  <a:lnTo>
                    <a:pt x="24" y="1010"/>
                  </a:lnTo>
                  <a:lnTo>
                    <a:pt x="1" y="892"/>
                  </a:lnTo>
                  <a:lnTo>
                    <a:pt x="1" y="752"/>
                  </a:lnTo>
                  <a:lnTo>
                    <a:pt x="1" y="611"/>
                  </a:lnTo>
                  <a:lnTo>
                    <a:pt x="48" y="470"/>
                  </a:lnTo>
                  <a:lnTo>
                    <a:pt x="142" y="352"/>
                  </a:lnTo>
                  <a:lnTo>
                    <a:pt x="236" y="235"/>
                  </a:lnTo>
                  <a:lnTo>
                    <a:pt x="400" y="141"/>
                  </a:lnTo>
                  <a:lnTo>
                    <a:pt x="588" y="47"/>
                  </a:lnTo>
                  <a:lnTo>
                    <a:pt x="588" y="47"/>
                  </a:lnTo>
                  <a:lnTo>
                    <a:pt x="658" y="47"/>
                  </a:lnTo>
                  <a:lnTo>
                    <a:pt x="658" y="47"/>
                  </a:lnTo>
                  <a:lnTo>
                    <a:pt x="846" y="0"/>
                  </a:lnTo>
                  <a:lnTo>
                    <a:pt x="1057" y="0"/>
                  </a:lnTo>
                  <a:lnTo>
                    <a:pt x="1292" y="24"/>
                  </a:lnTo>
                  <a:lnTo>
                    <a:pt x="1527" y="94"/>
                  </a:lnTo>
                  <a:lnTo>
                    <a:pt x="18600" y="6411"/>
                  </a:lnTo>
                  <a:lnTo>
                    <a:pt x="18600" y="6411"/>
                  </a:lnTo>
                  <a:lnTo>
                    <a:pt x="18788" y="6505"/>
                  </a:lnTo>
                  <a:lnTo>
                    <a:pt x="18788" y="6505"/>
                  </a:lnTo>
                  <a:lnTo>
                    <a:pt x="19046" y="6646"/>
                  </a:lnTo>
                  <a:lnTo>
                    <a:pt x="19234" y="6834"/>
                  </a:lnTo>
                  <a:lnTo>
                    <a:pt x="19305" y="6928"/>
                  </a:lnTo>
                  <a:lnTo>
                    <a:pt x="19352" y="7045"/>
                  </a:lnTo>
                  <a:lnTo>
                    <a:pt x="19399" y="7139"/>
                  </a:lnTo>
                  <a:lnTo>
                    <a:pt x="19399" y="7233"/>
                  </a:lnTo>
                  <a:lnTo>
                    <a:pt x="19399" y="7233"/>
                  </a:lnTo>
                  <a:lnTo>
                    <a:pt x="19399" y="7398"/>
                  </a:lnTo>
                  <a:lnTo>
                    <a:pt x="19399" y="7562"/>
                  </a:lnTo>
                  <a:lnTo>
                    <a:pt x="19375" y="7726"/>
                  </a:lnTo>
                  <a:lnTo>
                    <a:pt x="19305" y="786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8"/>
            <p:cNvSpPr/>
            <p:nvPr/>
          </p:nvSpPr>
          <p:spPr>
            <a:xfrm>
              <a:off x="2545525" y="5275725"/>
              <a:ext cx="551325" cy="227250"/>
            </a:xfrm>
            <a:custGeom>
              <a:rect b="b" l="l" r="r" t="t"/>
              <a:pathLst>
                <a:path extrusionOk="0" h="9090" w="22053">
                  <a:moveTo>
                    <a:pt x="893" y="1"/>
                  </a:moveTo>
                  <a:lnTo>
                    <a:pt x="682" y="24"/>
                  </a:lnTo>
                  <a:lnTo>
                    <a:pt x="494" y="71"/>
                  </a:lnTo>
                  <a:lnTo>
                    <a:pt x="353" y="118"/>
                  </a:lnTo>
                  <a:lnTo>
                    <a:pt x="236" y="189"/>
                  </a:lnTo>
                  <a:lnTo>
                    <a:pt x="142" y="283"/>
                  </a:lnTo>
                  <a:lnTo>
                    <a:pt x="71" y="353"/>
                  </a:lnTo>
                  <a:lnTo>
                    <a:pt x="24" y="447"/>
                  </a:lnTo>
                  <a:lnTo>
                    <a:pt x="1" y="541"/>
                  </a:lnTo>
                  <a:lnTo>
                    <a:pt x="1" y="658"/>
                  </a:lnTo>
                  <a:lnTo>
                    <a:pt x="24" y="846"/>
                  </a:lnTo>
                  <a:lnTo>
                    <a:pt x="95" y="1058"/>
                  </a:lnTo>
                  <a:lnTo>
                    <a:pt x="212" y="1246"/>
                  </a:lnTo>
                  <a:lnTo>
                    <a:pt x="330" y="1410"/>
                  </a:lnTo>
                  <a:lnTo>
                    <a:pt x="423" y="1551"/>
                  </a:lnTo>
                  <a:lnTo>
                    <a:pt x="564" y="1668"/>
                  </a:lnTo>
                  <a:lnTo>
                    <a:pt x="705" y="1762"/>
                  </a:lnTo>
                  <a:lnTo>
                    <a:pt x="893" y="1880"/>
                  </a:lnTo>
                  <a:lnTo>
                    <a:pt x="1621" y="2232"/>
                  </a:lnTo>
                  <a:lnTo>
                    <a:pt x="2889" y="2866"/>
                  </a:lnTo>
                  <a:lnTo>
                    <a:pt x="4486" y="3594"/>
                  </a:lnTo>
                  <a:lnTo>
                    <a:pt x="5942" y="4252"/>
                  </a:lnTo>
                  <a:lnTo>
                    <a:pt x="7445" y="4909"/>
                  </a:lnTo>
                  <a:lnTo>
                    <a:pt x="8972" y="5543"/>
                  </a:lnTo>
                  <a:lnTo>
                    <a:pt x="10451" y="6107"/>
                  </a:lnTo>
                  <a:lnTo>
                    <a:pt x="12189" y="6741"/>
                  </a:lnTo>
                  <a:lnTo>
                    <a:pt x="13974" y="7328"/>
                  </a:lnTo>
                  <a:lnTo>
                    <a:pt x="15688" y="7868"/>
                  </a:lnTo>
                  <a:lnTo>
                    <a:pt x="17285" y="8338"/>
                  </a:lnTo>
                  <a:lnTo>
                    <a:pt x="18412" y="8620"/>
                  </a:lnTo>
                  <a:lnTo>
                    <a:pt x="19399" y="8854"/>
                  </a:lnTo>
                  <a:lnTo>
                    <a:pt x="20244" y="9019"/>
                  </a:lnTo>
                  <a:lnTo>
                    <a:pt x="20596" y="9066"/>
                  </a:lnTo>
                  <a:lnTo>
                    <a:pt x="20902" y="9089"/>
                  </a:lnTo>
                  <a:lnTo>
                    <a:pt x="21395" y="9089"/>
                  </a:lnTo>
                  <a:lnTo>
                    <a:pt x="21653" y="9019"/>
                  </a:lnTo>
                  <a:lnTo>
                    <a:pt x="21747" y="8995"/>
                  </a:lnTo>
                  <a:lnTo>
                    <a:pt x="21841" y="8925"/>
                  </a:lnTo>
                  <a:lnTo>
                    <a:pt x="21912" y="8878"/>
                  </a:lnTo>
                  <a:lnTo>
                    <a:pt x="21958" y="8807"/>
                  </a:lnTo>
                  <a:lnTo>
                    <a:pt x="22029" y="8690"/>
                  </a:lnTo>
                  <a:lnTo>
                    <a:pt x="22052" y="8526"/>
                  </a:lnTo>
                  <a:lnTo>
                    <a:pt x="22052" y="8361"/>
                  </a:lnTo>
                  <a:lnTo>
                    <a:pt x="22052" y="8173"/>
                  </a:lnTo>
                  <a:lnTo>
                    <a:pt x="22029" y="8056"/>
                  </a:lnTo>
                  <a:lnTo>
                    <a:pt x="21958" y="7939"/>
                  </a:lnTo>
                  <a:lnTo>
                    <a:pt x="21865" y="7821"/>
                  </a:lnTo>
                  <a:lnTo>
                    <a:pt x="21747" y="7704"/>
                  </a:lnTo>
                  <a:lnTo>
                    <a:pt x="21606" y="7610"/>
                  </a:lnTo>
                  <a:lnTo>
                    <a:pt x="21465" y="7492"/>
                  </a:lnTo>
                  <a:lnTo>
                    <a:pt x="21277" y="7398"/>
                  </a:lnTo>
                  <a:lnTo>
                    <a:pt x="21090" y="7328"/>
                  </a:lnTo>
                  <a:lnTo>
                    <a:pt x="1668" y="142"/>
                  </a:lnTo>
                  <a:lnTo>
                    <a:pt x="1410" y="71"/>
                  </a:lnTo>
                  <a:lnTo>
                    <a:pt x="11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8"/>
            <p:cNvSpPr/>
            <p:nvPr/>
          </p:nvSpPr>
          <p:spPr>
            <a:xfrm>
              <a:off x="2589575" y="4780225"/>
              <a:ext cx="651125" cy="691625"/>
            </a:xfrm>
            <a:custGeom>
              <a:rect b="b" l="l" r="r" t="t"/>
              <a:pathLst>
                <a:path extrusionOk="0" h="27665" w="26045">
                  <a:moveTo>
                    <a:pt x="8854" y="0"/>
                  </a:moveTo>
                  <a:lnTo>
                    <a:pt x="8619" y="165"/>
                  </a:lnTo>
                  <a:lnTo>
                    <a:pt x="7985" y="658"/>
                  </a:lnTo>
                  <a:lnTo>
                    <a:pt x="7351" y="1198"/>
                  </a:lnTo>
                  <a:lnTo>
                    <a:pt x="6623" y="1902"/>
                  </a:lnTo>
                  <a:lnTo>
                    <a:pt x="6200" y="2325"/>
                  </a:lnTo>
                  <a:lnTo>
                    <a:pt x="5801" y="2771"/>
                  </a:lnTo>
                  <a:lnTo>
                    <a:pt x="5354" y="3264"/>
                  </a:lnTo>
                  <a:lnTo>
                    <a:pt x="4932" y="3805"/>
                  </a:lnTo>
                  <a:lnTo>
                    <a:pt x="4486" y="4368"/>
                  </a:lnTo>
                  <a:lnTo>
                    <a:pt x="4039" y="4979"/>
                  </a:lnTo>
                  <a:lnTo>
                    <a:pt x="3617" y="5636"/>
                  </a:lnTo>
                  <a:lnTo>
                    <a:pt x="3194" y="6317"/>
                  </a:lnTo>
                  <a:lnTo>
                    <a:pt x="2771" y="7045"/>
                  </a:lnTo>
                  <a:lnTo>
                    <a:pt x="2395" y="7820"/>
                  </a:lnTo>
                  <a:lnTo>
                    <a:pt x="2043" y="8619"/>
                  </a:lnTo>
                  <a:lnTo>
                    <a:pt x="1691" y="9464"/>
                  </a:lnTo>
                  <a:lnTo>
                    <a:pt x="1409" y="10310"/>
                  </a:lnTo>
                  <a:lnTo>
                    <a:pt x="1127" y="11155"/>
                  </a:lnTo>
                  <a:lnTo>
                    <a:pt x="892" y="12001"/>
                  </a:lnTo>
                  <a:lnTo>
                    <a:pt x="705" y="12799"/>
                  </a:lnTo>
                  <a:lnTo>
                    <a:pt x="540" y="13598"/>
                  </a:lnTo>
                  <a:lnTo>
                    <a:pt x="399" y="14349"/>
                  </a:lnTo>
                  <a:lnTo>
                    <a:pt x="282" y="15077"/>
                  </a:lnTo>
                  <a:lnTo>
                    <a:pt x="188" y="15782"/>
                  </a:lnTo>
                  <a:lnTo>
                    <a:pt x="117" y="16463"/>
                  </a:lnTo>
                  <a:lnTo>
                    <a:pt x="71" y="17097"/>
                  </a:lnTo>
                  <a:lnTo>
                    <a:pt x="0" y="18247"/>
                  </a:lnTo>
                  <a:lnTo>
                    <a:pt x="0" y="19234"/>
                  </a:lnTo>
                  <a:lnTo>
                    <a:pt x="24" y="20009"/>
                  </a:lnTo>
                  <a:lnTo>
                    <a:pt x="47" y="20338"/>
                  </a:lnTo>
                  <a:lnTo>
                    <a:pt x="71" y="20549"/>
                  </a:lnTo>
                  <a:lnTo>
                    <a:pt x="164" y="20760"/>
                  </a:lnTo>
                  <a:lnTo>
                    <a:pt x="282" y="20948"/>
                  </a:lnTo>
                  <a:lnTo>
                    <a:pt x="423" y="21089"/>
                  </a:lnTo>
                  <a:lnTo>
                    <a:pt x="540" y="21183"/>
                  </a:lnTo>
                  <a:lnTo>
                    <a:pt x="634" y="21253"/>
                  </a:lnTo>
                  <a:lnTo>
                    <a:pt x="2489" y="22169"/>
                  </a:lnTo>
                  <a:lnTo>
                    <a:pt x="4345" y="23062"/>
                  </a:lnTo>
                  <a:lnTo>
                    <a:pt x="6223" y="23860"/>
                  </a:lnTo>
                  <a:lnTo>
                    <a:pt x="8079" y="24635"/>
                  </a:lnTo>
                  <a:lnTo>
                    <a:pt x="9018" y="24987"/>
                  </a:lnTo>
                  <a:lnTo>
                    <a:pt x="9957" y="25340"/>
                  </a:lnTo>
                  <a:lnTo>
                    <a:pt x="10920" y="25668"/>
                  </a:lnTo>
                  <a:lnTo>
                    <a:pt x="11860" y="25997"/>
                  </a:lnTo>
                  <a:lnTo>
                    <a:pt x="12799" y="26279"/>
                  </a:lnTo>
                  <a:lnTo>
                    <a:pt x="13738" y="26584"/>
                  </a:lnTo>
                  <a:lnTo>
                    <a:pt x="14701" y="26843"/>
                  </a:lnTo>
                  <a:lnTo>
                    <a:pt x="15641" y="27101"/>
                  </a:lnTo>
                  <a:lnTo>
                    <a:pt x="16768" y="27383"/>
                  </a:lnTo>
                  <a:lnTo>
                    <a:pt x="17872" y="27641"/>
                  </a:lnTo>
                  <a:lnTo>
                    <a:pt x="18083" y="27665"/>
                  </a:lnTo>
                  <a:lnTo>
                    <a:pt x="18271" y="27665"/>
                  </a:lnTo>
                  <a:lnTo>
                    <a:pt x="18459" y="27618"/>
                  </a:lnTo>
                  <a:lnTo>
                    <a:pt x="18623" y="27547"/>
                  </a:lnTo>
                  <a:lnTo>
                    <a:pt x="18811" y="27430"/>
                  </a:lnTo>
                  <a:lnTo>
                    <a:pt x="18952" y="27289"/>
                  </a:lnTo>
                  <a:lnTo>
                    <a:pt x="19140" y="27078"/>
                  </a:lnTo>
                  <a:lnTo>
                    <a:pt x="19680" y="26420"/>
                  </a:lnTo>
                  <a:lnTo>
                    <a:pt x="20337" y="25598"/>
                  </a:lnTo>
                  <a:lnTo>
                    <a:pt x="21089" y="24612"/>
                  </a:lnTo>
                  <a:lnTo>
                    <a:pt x="21864" y="23484"/>
                  </a:lnTo>
                  <a:lnTo>
                    <a:pt x="22263" y="22874"/>
                  </a:lnTo>
                  <a:lnTo>
                    <a:pt x="22662" y="22216"/>
                  </a:lnTo>
                  <a:lnTo>
                    <a:pt x="23038" y="21559"/>
                  </a:lnTo>
                  <a:lnTo>
                    <a:pt x="23414" y="20878"/>
                  </a:lnTo>
                  <a:lnTo>
                    <a:pt x="23790" y="20173"/>
                  </a:lnTo>
                  <a:lnTo>
                    <a:pt x="24118" y="19445"/>
                  </a:lnTo>
                  <a:lnTo>
                    <a:pt x="24424" y="18717"/>
                  </a:lnTo>
                  <a:lnTo>
                    <a:pt x="24729" y="17966"/>
                  </a:lnTo>
                  <a:lnTo>
                    <a:pt x="24964" y="17214"/>
                  </a:lnTo>
                  <a:lnTo>
                    <a:pt x="25199" y="16439"/>
                  </a:lnTo>
                  <a:lnTo>
                    <a:pt x="25386" y="15664"/>
                  </a:lnTo>
                  <a:lnTo>
                    <a:pt x="25551" y="14889"/>
                  </a:lnTo>
                  <a:lnTo>
                    <a:pt x="25668" y="14138"/>
                  </a:lnTo>
                  <a:lnTo>
                    <a:pt x="25786" y="13363"/>
                  </a:lnTo>
                  <a:lnTo>
                    <a:pt x="25880" y="12635"/>
                  </a:lnTo>
                  <a:lnTo>
                    <a:pt x="25950" y="11907"/>
                  </a:lnTo>
                  <a:lnTo>
                    <a:pt x="25997" y="11202"/>
                  </a:lnTo>
                  <a:lnTo>
                    <a:pt x="26021" y="10545"/>
                  </a:lnTo>
                  <a:lnTo>
                    <a:pt x="26044" y="9300"/>
                  </a:lnTo>
                  <a:lnTo>
                    <a:pt x="26044" y="8243"/>
                  </a:lnTo>
                  <a:lnTo>
                    <a:pt x="25997" y="7398"/>
                  </a:lnTo>
                  <a:lnTo>
                    <a:pt x="25950" y="6740"/>
                  </a:lnTo>
                  <a:lnTo>
                    <a:pt x="25927" y="6505"/>
                  </a:lnTo>
                  <a:lnTo>
                    <a:pt x="23743" y="5660"/>
                  </a:lnTo>
                  <a:lnTo>
                    <a:pt x="88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8"/>
            <p:cNvSpPr/>
            <p:nvPr/>
          </p:nvSpPr>
          <p:spPr>
            <a:xfrm>
              <a:off x="2756300" y="4744400"/>
              <a:ext cx="551325" cy="227250"/>
            </a:xfrm>
            <a:custGeom>
              <a:rect b="b" l="l" r="r" t="t"/>
              <a:pathLst>
                <a:path extrusionOk="0" h="9090" w="22053">
                  <a:moveTo>
                    <a:pt x="893" y="1"/>
                  </a:moveTo>
                  <a:lnTo>
                    <a:pt x="682" y="24"/>
                  </a:lnTo>
                  <a:lnTo>
                    <a:pt x="494" y="71"/>
                  </a:lnTo>
                  <a:lnTo>
                    <a:pt x="353" y="118"/>
                  </a:lnTo>
                  <a:lnTo>
                    <a:pt x="235" y="188"/>
                  </a:lnTo>
                  <a:lnTo>
                    <a:pt x="141" y="259"/>
                  </a:lnTo>
                  <a:lnTo>
                    <a:pt x="71" y="353"/>
                  </a:lnTo>
                  <a:lnTo>
                    <a:pt x="24" y="447"/>
                  </a:lnTo>
                  <a:lnTo>
                    <a:pt x="1" y="541"/>
                  </a:lnTo>
                  <a:lnTo>
                    <a:pt x="1" y="635"/>
                  </a:lnTo>
                  <a:lnTo>
                    <a:pt x="24" y="846"/>
                  </a:lnTo>
                  <a:lnTo>
                    <a:pt x="95" y="1057"/>
                  </a:lnTo>
                  <a:lnTo>
                    <a:pt x="212" y="1245"/>
                  </a:lnTo>
                  <a:lnTo>
                    <a:pt x="306" y="1410"/>
                  </a:lnTo>
                  <a:lnTo>
                    <a:pt x="423" y="1527"/>
                  </a:lnTo>
                  <a:lnTo>
                    <a:pt x="541" y="1645"/>
                  </a:lnTo>
                  <a:lnTo>
                    <a:pt x="705" y="1762"/>
                  </a:lnTo>
                  <a:lnTo>
                    <a:pt x="869" y="1856"/>
                  </a:lnTo>
                  <a:lnTo>
                    <a:pt x="1316" y="2091"/>
                  </a:lnTo>
                  <a:lnTo>
                    <a:pt x="3007" y="2913"/>
                  </a:lnTo>
                  <a:lnTo>
                    <a:pt x="5308" y="3969"/>
                  </a:lnTo>
                  <a:lnTo>
                    <a:pt x="6576" y="4533"/>
                  </a:lnTo>
                  <a:lnTo>
                    <a:pt x="7891" y="5073"/>
                  </a:lnTo>
                  <a:lnTo>
                    <a:pt x="9183" y="5613"/>
                  </a:lnTo>
                  <a:lnTo>
                    <a:pt x="10451" y="6107"/>
                  </a:lnTo>
                  <a:lnTo>
                    <a:pt x="11978" y="6647"/>
                  </a:lnTo>
                  <a:lnTo>
                    <a:pt x="13527" y="7187"/>
                  </a:lnTo>
                  <a:lnTo>
                    <a:pt x="15077" y="7680"/>
                  </a:lnTo>
                  <a:lnTo>
                    <a:pt x="16533" y="8126"/>
                  </a:lnTo>
                  <a:lnTo>
                    <a:pt x="18013" y="8525"/>
                  </a:lnTo>
                  <a:lnTo>
                    <a:pt x="18694" y="8690"/>
                  </a:lnTo>
                  <a:lnTo>
                    <a:pt x="19328" y="8831"/>
                  </a:lnTo>
                  <a:lnTo>
                    <a:pt x="19868" y="8948"/>
                  </a:lnTo>
                  <a:lnTo>
                    <a:pt x="20338" y="9019"/>
                  </a:lnTo>
                  <a:lnTo>
                    <a:pt x="20737" y="9066"/>
                  </a:lnTo>
                  <a:lnTo>
                    <a:pt x="21066" y="9089"/>
                  </a:lnTo>
                  <a:lnTo>
                    <a:pt x="21395" y="9066"/>
                  </a:lnTo>
                  <a:lnTo>
                    <a:pt x="21653" y="9019"/>
                  </a:lnTo>
                  <a:lnTo>
                    <a:pt x="21747" y="8972"/>
                  </a:lnTo>
                  <a:lnTo>
                    <a:pt x="21841" y="8925"/>
                  </a:lnTo>
                  <a:lnTo>
                    <a:pt x="21888" y="8878"/>
                  </a:lnTo>
                  <a:lnTo>
                    <a:pt x="21958" y="8807"/>
                  </a:lnTo>
                  <a:lnTo>
                    <a:pt x="22029" y="8666"/>
                  </a:lnTo>
                  <a:lnTo>
                    <a:pt x="22052" y="8525"/>
                  </a:lnTo>
                  <a:lnTo>
                    <a:pt x="22052" y="8338"/>
                  </a:lnTo>
                  <a:lnTo>
                    <a:pt x="22052" y="8173"/>
                  </a:lnTo>
                  <a:lnTo>
                    <a:pt x="22005" y="8056"/>
                  </a:lnTo>
                  <a:lnTo>
                    <a:pt x="21958" y="7938"/>
                  </a:lnTo>
                  <a:lnTo>
                    <a:pt x="21864" y="7821"/>
                  </a:lnTo>
                  <a:lnTo>
                    <a:pt x="21747" y="7703"/>
                  </a:lnTo>
                  <a:lnTo>
                    <a:pt x="21606" y="7586"/>
                  </a:lnTo>
                  <a:lnTo>
                    <a:pt x="21442" y="7492"/>
                  </a:lnTo>
                  <a:lnTo>
                    <a:pt x="21277" y="7398"/>
                  </a:lnTo>
                  <a:lnTo>
                    <a:pt x="21089" y="7328"/>
                  </a:lnTo>
                  <a:lnTo>
                    <a:pt x="1668" y="142"/>
                  </a:lnTo>
                  <a:lnTo>
                    <a:pt x="1410" y="48"/>
                  </a:lnTo>
                  <a:lnTo>
                    <a:pt x="11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8"/>
            <p:cNvSpPr/>
            <p:nvPr/>
          </p:nvSpPr>
          <p:spPr>
            <a:xfrm>
              <a:off x="2756300" y="4744400"/>
              <a:ext cx="551325" cy="227250"/>
            </a:xfrm>
            <a:custGeom>
              <a:rect b="b" l="l" r="r" t="t"/>
              <a:pathLst>
                <a:path extrusionOk="0" fill="none" h="9090" w="22053">
                  <a:moveTo>
                    <a:pt x="21066" y="9089"/>
                  </a:moveTo>
                  <a:lnTo>
                    <a:pt x="21066" y="9089"/>
                  </a:lnTo>
                  <a:lnTo>
                    <a:pt x="20737" y="9066"/>
                  </a:lnTo>
                  <a:lnTo>
                    <a:pt x="20338" y="9019"/>
                  </a:lnTo>
                  <a:lnTo>
                    <a:pt x="19868" y="8948"/>
                  </a:lnTo>
                  <a:lnTo>
                    <a:pt x="19328" y="8831"/>
                  </a:lnTo>
                  <a:lnTo>
                    <a:pt x="19328" y="8831"/>
                  </a:lnTo>
                  <a:lnTo>
                    <a:pt x="18694" y="8690"/>
                  </a:lnTo>
                  <a:lnTo>
                    <a:pt x="18013" y="8525"/>
                  </a:lnTo>
                  <a:lnTo>
                    <a:pt x="16533" y="8126"/>
                  </a:lnTo>
                  <a:lnTo>
                    <a:pt x="16533" y="8126"/>
                  </a:lnTo>
                  <a:lnTo>
                    <a:pt x="15077" y="7680"/>
                  </a:lnTo>
                  <a:lnTo>
                    <a:pt x="13527" y="7187"/>
                  </a:lnTo>
                  <a:lnTo>
                    <a:pt x="11978" y="6647"/>
                  </a:lnTo>
                  <a:lnTo>
                    <a:pt x="10451" y="6107"/>
                  </a:lnTo>
                  <a:lnTo>
                    <a:pt x="10451" y="6107"/>
                  </a:lnTo>
                  <a:lnTo>
                    <a:pt x="9183" y="5613"/>
                  </a:lnTo>
                  <a:lnTo>
                    <a:pt x="7891" y="5073"/>
                  </a:lnTo>
                  <a:lnTo>
                    <a:pt x="6576" y="4533"/>
                  </a:lnTo>
                  <a:lnTo>
                    <a:pt x="5308" y="3969"/>
                  </a:lnTo>
                  <a:lnTo>
                    <a:pt x="3007" y="2913"/>
                  </a:lnTo>
                  <a:lnTo>
                    <a:pt x="1316" y="2091"/>
                  </a:lnTo>
                  <a:lnTo>
                    <a:pt x="1316" y="2091"/>
                  </a:lnTo>
                  <a:lnTo>
                    <a:pt x="869" y="1856"/>
                  </a:lnTo>
                  <a:lnTo>
                    <a:pt x="869" y="1856"/>
                  </a:lnTo>
                  <a:lnTo>
                    <a:pt x="705" y="1762"/>
                  </a:lnTo>
                  <a:lnTo>
                    <a:pt x="541" y="1645"/>
                  </a:lnTo>
                  <a:lnTo>
                    <a:pt x="423" y="1527"/>
                  </a:lnTo>
                  <a:lnTo>
                    <a:pt x="306" y="1410"/>
                  </a:lnTo>
                  <a:lnTo>
                    <a:pt x="306" y="1410"/>
                  </a:lnTo>
                  <a:lnTo>
                    <a:pt x="212" y="1245"/>
                  </a:lnTo>
                  <a:lnTo>
                    <a:pt x="95" y="1057"/>
                  </a:lnTo>
                  <a:lnTo>
                    <a:pt x="24" y="846"/>
                  </a:lnTo>
                  <a:lnTo>
                    <a:pt x="1" y="635"/>
                  </a:lnTo>
                  <a:lnTo>
                    <a:pt x="1" y="541"/>
                  </a:lnTo>
                  <a:lnTo>
                    <a:pt x="24" y="447"/>
                  </a:lnTo>
                  <a:lnTo>
                    <a:pt x="71" y="353"/>
                  </a:lnTo>
                  <a:lnTo>
                    <a:pt x="141" y="259"/>
                  </a:lnTo>
                  <a:lnTo>
                    <a:pt x="235" y="188"/>
                  </a:lnTo>
                  <a:lnTo>
                    <a:pt x="353" y="118"/>
                  </a:lnTo>
                  <a:lnTo>
                    <a:pt x="494" y="71"/>
                  </a:lnTo>
                  <a:lnTo>
                    <a:pt x="682" y="24"/>
                  </a:lnTo>
                  <a:lnTo>
                    <a:pt x="682" y="24"/>
                  </a:lnTo>
                  <a:lnTo>
                    <a:pt x="893" y="1"/>
                  </a:lnTo>
                  <a:lnTo>
                    <a:pt x="1151" y="1"/>
                  </a:lnTo>
                  <a:lnTo>
                    <a:pt x="1410" y="48"/>
                  </a:lnTo>
                  <a:lnTo>
                    <a:pt x="1668" y="142"/>
                  </a:lnTo>
                  <a:lnTo>
                    <a:pt x="21089" y="7328"/>
                  </a:lnTo>
                  <a:lnTo>
                    <a:pt x="21089" y="7328"/>
                  </a:lnTo>
                  <a:lnTo>
                    <a:pt x="21277" y="7398"/>
                  </a:lnTo>
                  <a:lnTo>
                    <a:pt x="21442" y="7492"/>
                  </a:lnTo>
                  <a:lnTo>
                    <a:pt x="21606" y="7586"/>
                  </a:lnTo>
                  <a:lnTo>
                    <a:pt x="21747" y="7703"/>
                  </a:lnTo>
                  <a:lnTo>
                    <a:pt x="21864" y="7821"/>
                  </a:lnTo>
                  <a:lnTo>
                    <a:pt x="21958" y="7938"/>
                  </a:lnTo>
                  <a:lnTo>
                    <a:pt x="22005" y="8056"/>
                  </a:lnTo>
                  <a:lnTo>
                    <a:pt x="22052" y="8173"/>
                  </a:lnTo>
                  <a:lnTo>
                    <a:pt x="22052" y="8173"/>
                  </a:lnTo>
                  <a:lnTo>
                    <a:pt x="22052" y="8338"/>
                  </a:lnTo>
                  <a:lnTo>
                    <a:pt x="22052" y="8525"/>
                  </a:lnTo>
                  <a:lnTo>
                    <a:pt x="22029" y="8666"/>
                  </a:lnTo>
                  <a:lnTo>
                    <a:pt x="21958" y="8807"/>
                  </a:lnTo>
                  <a:lnTo>
                    <a:pt x="21888" y="8878"/>
                  </a:lnTo>
                  <a:lnTo>
                    <a:pt x="21841" y="8925"/>
                  </a:lnTo>
                  <a:lnTo>
                    <a:pt x="21747" y="8972"/>
                  </a:lnTo>
                  <a:lnTo>
                    <a:pt x="21653" y="9019"/>
                  </a:lnTo>
                  <a:lnTo>
                    <a:pt x="21395" y="9066"/>
                  </a:lnTo>
                  <a:lnTo>
                    <a:pt x="21066" y="90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8"/>
            <p:cNvSpPr/>
            <p:nvPr/>
          </p:nvSpPr>
          <p:spPr>
            <a:xfrm>
              <a:off x="2803275" y="4716800"/>
              <a:ext cx="485550" cy="207275"/>
            </a:xfrm>
            <a:custGeom>
              <a:rect b="b" l="l" r="r" t="t"/>
              <a:pathLst>
                <a:path extrusionOk="0" h="8291" w="19422">
                  <a:moveTo>
                    <a:pt x="1081" y="1"/>
                  </a:moveTo>
                  <a:lnTo>
                    <a:pt x="846" y="24"/>
                  </a:lnTo>
                  <a:lnTo>
                    <a:pt x="658" y="48"/>
                  </a:lnTo>
                  <a:lnTo>
                    <a:pt x="493" y="118"/>
                  </a:lnTo>
                  <a:lnTo>
                    <a:pt x="329" y="189"/>
                  </a:lnTo>
                  <a:lnTo>
                    <a:pt x="235" y="283"/>
                  </a:lnTo>
                  <a:lnTo>
                    <a:pt x="141" y="377"/>
                  </a:lnTo>
                  <a:lnTo>
                    <a:pt x="71" y="494"/>
                  </a:lnTo>
                  <a:lnTo>
                    <a:pt x="24" y="611"/>
                  </a:lnTo>
                  <a:lnTo>
                    <a:pt x="0" y="752"/>
                  </a:lnTo>
                  <a:lnTo>
                    <a:pt x="0" y="870"/>
                  </a:lnTo>
                  <a:lnTo>
                    <a:pt x="24" y="1011"/>
                  </a:lnTo>
                  <a:lnTo>
                    <a:pt x="47" y="1128"/>
                  </a:lnTo>
                  <a:lnTo>
                    <a:pt x="141" y="1363"/>
                  </a:lnTo>
                  <a:lnTo>
                    <a:pt x="235" y="1551"/>
                  </a:lnTo>
                  <a:lnTo>
                    <a:pt x="329" y="1668"/>
                  </a:lnTo>
                  <a:lnTo>
                    <a:pt x="447" y="1786"/>
                  </a:lnTo>
                  <a:lnTo>
                    <a:pt x="564" y="1903"/>
                  </a:lnTo>
                  <a:lnTo>
                    <a:pt x="728" y="1997"/>
                  </a:lnTo>
                  <a:lnTo>
                    <a:pt x="1268" y="2279"/>
                  </a:lnTo>
                  <a:lnTo>
                    <a:pt x="2043" y="2678"/>
                  </a:lnTo>
                  <a:lnTo>
                    <a:pt x="3006" y="3171"/>
                  </a:lnTo>
                  <a:lnTo>
                    <a:pt x="4110" y="3688"/>
                  </a:lnTo>
                  <a:lnTo>
                    <a:pt x="5331" y="4252"/>
                  </a:lnTo>
                  <a:lnTo>
                    <a:pt x="6599" y="4815"/>
                  </a:lnTo>
                  <a:lnTo>
                    <a:pt x="7844" y="5355"/>
                  </a:lnTo>
                  <a:lnTo>
                    <a:pt x="9089" y="5825"/>
                  </a:lnTo>
                  <a:lnTo>
                    <a:pt x="10568" y="6365"/>
                  </a:lnTo>
                  <a:lnTo>
                    <a:pt x="12071" y="6858"/>
                  </a:lnTo>
                  <a:lnTo>
                    <a:pt x="13527" y="7304"/>
                  </a:lnTo>
                  <a:lnTo>
                    <a:pt x="14913" y="7680"/>
                  </a:lnTo>
                  <a:lnTo>
                    <a:pt x="16040" y="7962"/>
                  </a:lnTo>
                  <a:lnTo>
                    <a:pt x="17026" y="8150"/>
                  </a:lnTo>
                  <a:lnTo>
                    <a:pt x="17449" y="8220"/>
                  </a:lnTo>
                  <a:lnTo>
                    <a:pt x="17848" y="8267"/>
                  </a:lnTo>
                  <a:lnTo>
                    <a:pt x="18177" y="8291"/>
                  </a:lnTo>
                  <a:lnTo>
                    <a:pt x="18459" y="8291"/>
                  </a:lnTo>
                  <a:lnTo>
                    <a:pt x="18741" y="8267"/>
                  </a:lnTo>
                  <a:lnTo>
                    <a:pt x="18905" y="8220"/>
                  </a:lnTo>
                  <a:lnTo>
                    <a:pt x="19046" y="8150"/>
                  </a:lnTo>
                  <a:lnTo>
                    <a:pt x="19163" y="8079"/>
                  </a:lnTo>
                  <a:lnTo>
                    <a:pt x="19257" y="7986"/>
                  </a:lnTo>
                  <a:lnTo>
                    <a:pt x="19304" y="7892"/>
                  </a:lnTo>
                  <a:lnTo>
                    <a:pt x="19351" y="7774"/>
                  </a:lnTo>
                  <a:lnTo>
                    <a:pt x="19398" y="7680"/>
                  </a:lnTo>
                  <a:lnTo>
                    <a:pt x="19398" y="7539"/>
                  </a:lnTo>
                  <a:lnTo>
                    <a:pt x="19422" y="7257"/>
                  </a:lnTo>
                  <a:lnTo>
                    <a:pt x="19398" y="7140"/>
                  </a:lnTo>
                  <a:lnTo>
                    <a:pt x="19351" y="7023"/>
                  </a:lnTo>
                  <a:lnTo>
                    <a:pt x="19281" y="6905"/>
                  </a:lnTo>
                  <a:lnTo>
                    <a:pt x="19163" y="6788"/>
                  </a:lnTo>
                  <a:lnTo>
                    <a:pt x="19046" y="6670"/>
                  </a:lnTo>
                  <a:lnTo>
                    <a:pt x="18929" y="6576"/>
                  </a:lnTo>
                  <a:lnTo>
                    <a:pt x="18764" y="6506"/>
                  </a:lnTo>
                  <a:lnTo>
                    <a:pt x="18600" y="6436"/>
                  </a:lnTo>
                  <a:lnTo>
                    <a:pt x="1550" y="118"/>
                  </a:lnTo>
                  <a:lnTo>
                    <a:pt x="1315" y="48"/>
                  </a:lnTo>
                  <a:lnTo>
                    <a:pt x="10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8"/>
            <p:cNvSpPr/>
            <p:nvPr/>
          </p:nvSpPr>
          <p:spPr>
            <a:xfrm>
              <a:off x="2751600" y="4615250"/>
              <a:ext cx="633525" cy="292975"/>
            </a:xfrm>
            <a:custGeom>
              <a:rect b="b" l="l" r="r" t="t"/>
              <a:pathLst>
                <a:path extrusionOk="0" h="11719" w="25341">
                  <a:moveTo>
                    <a:pt x="1480" y="0"/>
                  </a:moveTo>
                  <a:lnTo>
                    <a:pt x="1339" y="47"/>
                  </a:lnTo>
                  <a:lnTo>
                    <a:pt x="1198" y="71"/>
                  </a:lnTo>
                  <a:lnTo>
                    <a:pt x="1057" y="141"/>
                  </a:lnTo>
                  <a:lnTo>
                    <a:pt x="823" y="282"/>
                  </a:lnTo>
                  <a:lnTo>
                    <a:pt x="611" y="446"/>
                  </a:lnTo>
                  <a:lnTo>
                    <a:pt x="447" y="611"/>
                  </a:lnTo>
                  <a:lnTo>
                    <a:pt x="306" y="775"/>
                  </a:lnTo>
                  <a:lnTo>
                    <a:pt x="212" y="963"/>
                  </a:lnTo>
                  <a:lnTo>
                    <a:pt x="118" y="1127"/>
                  </a:lnTo>
                  <a:lnTo>
                    <a:pt x="71" y="1339"/>
                  </a:lnTo>
                  <a:lnTo>
                    <a:pt x="24" y="1527"/>
                  </a:lnTo>
                  <a:lnTo>
                    <a:pt x="1" y="1714"/>
                  </a:lnTo>
                  <a:lnTo>
                    <a:pt x="1" y="1902"/>
                  </a:lnTo>
                  <a:lnTo>
                    <a:pt x="48" y="2255"/>
                  </a:lnTo>
                  <a:lnTo>
                    <a:pt x="118" y="2607"/>
                  </a:lnTo>
                  <a:lnTo>
                    <a:pt x="212" y="2889"/>
                  </a:lnTo>
                  <a:lnTo>
                    <a:pt x="306" y="3100"/>
                  </a:lnTo>
                  <a:lnTo>
                    <a:pt x="447" y="3288"/>
                  </a:lnTo>
                  <a:lnTo>
                    <a:pt x="611" y="3452"/>
                  </a:lnTo>
                  <a:lnTo>
                    <a:pt x="799" y="3593"/>
                  </a:lnTo>
                  <a:lnTo>
                    <a:pt x="1386" y="3945"/>
                  </a:lnTo>
                  <a:lnTo>
                    <a:pt x="2208" y="4439"/>
                  </a:lnTo>
                  <a:lnTo>
                    <a:pt x="3711" y="5284"/>
                  </a:lnTo>
                  <a:lnTo>
                    <a:pt x="5496" y="6223"/>
                  </a:lnTo>
                  <a:lnTo>
                    <a:pt x="6482" y="6717"/>
                  </a:lnTo>
                  <a:lnTo>
                    <a:pt x="7469" y="7210"/>
                  </a:lnTo>
                  <a:lnTo>
                    <a:pt x="8479" y="7679"/>
                  </a:lnTo>
                  <a:lnTo>
                    <a:pt x="9512" y="8126"/>
                  </a:lnTo>
                  <a:lnTo>
                    <a:pt x="10522" y="8548"/>
                  </a:lnTo>
                  <a:lnTo>
                    <a:pt x="11484" y="8948"/>
                  </a:lnTo>
                  <a:lnTo>
                    <a:pt x="12800" y="9394"/>
                  </a:lnTo>
                  <a:lnTo>
                    <a:pt x="14138" y="9840"/>
                  </a:lnTo>
                  <a:lnTo>
                    <a:pt x="15735" y="10333"/>
                  </a:lnTo>
                  <a:lnTo>
                    <a:pt x="17309" y="10779"/>
                  </a:lnTo>
                  <a:lnTo>
                    <a:pt x="18812" y="11132"/>
                  </a:lnTo>
                  <a:lnTo>
                    <a:pt x="19516" y="11296"/>
                  </a:lnTo>
                  <a:lnTo>
                    <a:pt x="20197" y="11413"/>
                  </a:lnTo>
                  <a:lnTo>
                    <a:pt x="20855" y="11531"/>
                  </a:lnTo>
                  <a:lnTo>
                    <a:pt x="21465" y="11601"/>
                  </a:lnTo>
                  <a:lnTo>
                    <a:pt x="22193" y="11695"/>
                  </a:lnTo>
                  <a:lnTo>
                    <a:pt x="22827" y="11719"/>
                  </a:lnTo>
                  <a:lnTo>
                    <a:pt x="23391" y="11695"/>
                  </a:lnTo>
                  <a:lnTo>
                    <a:pt x="23649" y="11672"/>
                  </a:lnTo>
                  <a:lnTo>
                    <a:pt x="23861" y="11648"/>
                  </a:lnTo>
                  <a:lnTo>
                    <a:pt x="24072" y="11578"/>
                  </a:lnTo>
                  <a:lnTo>
                    <a:pt x="24283" y="11507"/>
                  </a:lnTo>
                  <a:lnTo>
                    <a:pt x="24448" y="11437"/>
                  </a:lnTo>
                  <a:lnTo>
                    <a:pt x="24612" y="11343"/>
                  </a:lnTo>
                  <a:lnTo>
                    <a:pt x="24730" y="11226"/>
                  </a:lnTo>
                  <a:lnTo>
                    <a:pt x="24847" y="11108"/>
                  </a:lnTo>
                  <a:lnTo>
                    <a:pt x="24941" y="10991"/>
                  </a:lnTo>
                  <a:lnTo>
                    <a:pt x="25035" y="10850"/>
                  </a:lnTo>
                  <a:lnTo>
                    <a:pt x="25105" y="10732"/>
                  </a:lnTo>
                  <a:lnTo>
                    <a:pt x="25152" y="10568"/>
                  </a:lnTo>
                  <a:lnTo>
                    <a:pt x="25246" y="10263"/>
                  </a:lnTo>
                  <a:lnTo>
                    <a:pt x="25293" y="9934"/>
                  </a:lnTo>
                  <a:lnTo>
                    <a:pt x="25340" y="9605"/>
                  </a:lnTo>
                  <a:lnTo>
                    <a:pt x="25317" y="9394"/>
                  </a:lnTo>
                  <a:lnTo>
                    <a:pt x="25293" y="9206"/>
                  </a:lnTo>
                  <a:lnTo>
                    <a:pt x="25199" y="8995"/>
                  </a:lnTo>
                  <a:lnTo>
                    <a:pt x="25082" y="8807"/>
                  </a:lnTo>
                  <a:lnTo>
                    <a:pt x="24941" y="8642"/>
                  </a:lnTo>
                  <a:lnTo>
                    <a:pt x="24777" y="8501"/>
                  </a:lnTo>
                  <a:lnTo>
                    <a:pt x="24589" y="8384"/>
                  </a:lnTo>
                  <a:lnTo>
                    <a:pt x="24377" y="8267"/>
                  </a:lnTo>
                  <a:lnTo>
                    <a:pt x="2255" y="94"/>
                  </a:lnTo>
                  <a:lnTo>
                    <a:pt x="2091" y="47"/>
                  </a:lnTo>
                  <a:lnTo>
                    <a:pt x="1950" y="24"/>
                  </a:lnTo>
                  <a:lnTo>
                    <a:pt x="17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8"/>
            <p:cNvSpPr/>
            <p:nvPr/>
          </p:nvSpPr>
          <p:spPr>
            <a:xfrm>
              <a:off x="3053975" y="4800175"/>
              <a:ext cx="331150" cy="750925"/>
            </a:xfrm>
            <a:custGeom>
              <a:rect b="b" l="l" r="r" t="t"/>
              <a:pathLst>
                <a:path extrusionOk="0" h="30037" w="13246">
                  <a:moveTo>
                    <a:pt x="0" y="28487"/>
                  </a:moveTo>
                  <a:lnTo>
                    <a:pt x="0" y="28487"/>
                  </a:lnTo>
                  <a:lnTo>
                    <a:pt x="0" y="28487"/>
                  </a:lnTo>
                  <a:lnTo>
                    <a:pt x="0" y="28487"/>
                  </a:lnTo>
                  <a:lnTo>
                    <a:pt x="1080" y="28886"/>
                  </a:lnTo>
                  <a:lnTo>
                    <a:pt x="1080" y="28886"/>
                  </a:lnTo>
                  <a:lnTo>
                    <a:pt x="1292" y="28980"/>
                  </a:lnTo>
                  <a:lnTo>
                    <a:pt x="1480" y="29098"/>
                  </a:lnTo>
                  <a:lnTo>
                    <a:pt x="1644" y="29215"/>
                  </a:lnTo>
                  <a:lnTo>
                    <a:pt x="1761" y="29356"/>
                  </a:lnTo>
                  <a:lnTo>
                    <a:pt x="1879" y="29520"/>
                  </a:lnTo>
                  <a:lnTo>
                    <a:pt x="1973" y="29685"/>
                  </a:lnTo>
                  <a:lnTo>
                    <a:pt x="2020" y="29873"/>
                  </a:lnTo>
                  <a:lnTo>
                    <a:pt x="2043" y="30037"/>
                  </a:lnTo>
                  <a:lnTo>
                    <a:pt x="2043" y="30037"/>
                  </a:lnTo>
                  <a:lnTo>
                    <a:pt x="2020" y="29873"/>
                  </a:lnTo>
                  <a:lnTo>
                    <a:pt x="1973" y="29685"/>
                  </a:lnTo>
                  <a:lnTo>
                    <a:pt x="1879" y="29520"/>
                  </a:lnTo>
                  <a:lnTo>
                    <a:pt x="1761" y="29356"/>
                  </a:lnTo>
                  <a:lnTo>
                    <a:pt x="1644" y="29215"/>
                  </a:lnTo>
                  <a:lnTo>
                    <a:pt x="1480" y="29098"/>
                  </a:lnTo>
                  <a:lnTo>
                    <a:pt x="1292" y="28980"/>
                  </a:lnTo>
                  <a:lnTo>
                    <a:pt x="1080" y="28886"/>
                  </a:lnTo>
                  <a:lnTo>
                    <a:pt x="0" y="28487"/>
                  </a:lnTo>
                  <a:close/>
                  <a:moveTo>
                    <a:pt x="564" y="26280"/>
                  </a:moveTo>
                  <a:lnTo>
                    <a:pt x="564" y="26280"/>
                  </a:lnTo>
                  <a:lnTo>
                    <a:pt x="564" y="26280"/>
                  </a:lnTo>
                  <a:lnTo>
                    <a:pt x="752" y="26350"/>
                  </a:lnTo>
                  <a:lnTo>
                    <a:pt x="752" y="26350"/>
                  </a:lnTo>
                  <a:lnTo>
                    <a:pt x="939" y="26420"/>
                  </a:lnTo>
                  <a:lnTo>
                    <a:pt x="1127" y="26514"/>
                  </a:lnTo>
                  <a:lnTo>
                    <a:pt x="1268" y="26632"/>
                  </a:lnTo>
                  <a:lnTo>
                    <a:pt x="1409" y="26726"/>
                  </a:lnTo>
                  <a:lnTo>
                    <a:pt x="1527" y="26843"/>
                  </a:lnTo>
                  <a:lnTo>
                    <a:pt x="1620" y="26961"/>
                  </a:lnTo>
                  <a:lnTo>
                    <a:pt x="1691" y="27078"/>
                  </a:lnTo>
                  <a:lnTo>
                    <a:pt x="1714" y="27195"/>
                  </a:lnTo>
                  <a:lnTo>
                    <a:pt x="1714" y="27195"/>
                  </a:lnTo>
                  <a:lnTo>
                    <a:pt x="1738" y="27430"/>
                  </a:lnTo>
                  <a:lnTo>
                    <a:pt x="1738" y="27430"/>
                  </a:lnTo>
                  <a:lnTo>
                    <a:pt x="1714" y="27195"/>
                  </a:lnTo>
                  <a:lnTo>
                    <a:pt x="1714" y="27195"/>
                  </a:lnTo>
                  <a:lnTo>
                    <a:pt x="1691" y="27078"/>
                  </a:lnTo>
                  <a:lnTo>
                    <a:pt x="1620" y="26961"/>
                  </a:lnTo>
                  <a:lnTo>
                    <a:pt x="1527" y="26843"/>
                  </a:lnTo>
                  <a:lnTo>
                    <a:pt x="1409" y="26726"/>
                  </a:lnTo>
                  <a:lnTo>
                    <a:pt x="1268" y="26632"/>
                  </a:lnTo>
                  <a:lnTo>
                    <a:pt x="1127" y="26514"/>
                  </a:lnTo>
                  <a:lnTo>
                    <a:pt x="939" y="26420"/>
                  </a:lnTo>
                  <a:lnTo>
                    <a:pt x="752" y="26350"/>
                  </a:lnTo>
                  <a:lnTo>
                    <a:pt x="564" y="26280"/>
                  </a:lnTo>
                  <a:close/>
                  <a:moveTo>
                    <a:pt x="9910" y="1"/>
                  </a:moveTo>
                  <a:lnTo>
                    <a:pt x="9910" y="1"/>
                  </a:lnTo>
                  <a:lnTo>
                    <a:pt x="12282" y="870"/>
                  </a:lnTo>
                  <a:lnTo>
                    <a:pt x="12282" y="870"/>
                  </a:lnTo>
                  <a:lnTo>
                    <a:pt x="12470" y="963"/>
                  </a:lnTo>
                  <a:lnTo>
                    <a:pt x="12658" y="1081"/>
                  </a:lnTo>
                  <a:lnTo>
                    <a:pt x="12822" y="1222"/>
                  </a:lnTo>
                  <a:lnTo>
                    <a:pt x="12963" y="1386"/>
                  </a:lnTo>
                  <a:lnTo>
                    <a:pt x="13081" y="1551"/>
                  </a:lnTo>
                  <a:lnTo>
                    <a:pt x="13175" y="1738"/>
                  </a:lnTo>
                  <a:lnTo>
                    <a:pt x="13222" y="1926"/>
                  </a:lnTo>
                  <a:lnTo>
                    <a:pt x="13245" y="2138"/>
                  </a:lnTo>
                  <a:lnTo>
                    <a:pt x="13245" y="2138"/>
                  </a:lnTo>
                  <a:lnTo>
                    <a:pt x="13222" y="1926"/>
                  </a:lnTo>
                  <a:lnTo>
                    <a:pt x="13175" y="1738"/>
                  </a:lnTo>
                  <a:lnTo>
                    <a:pt x="13081" y="1551"/>
                  </a:lnTo>
                  <a:lnTo>
                    <a:pt x="12963" y="1386"/>
                  </a:lnTo>
                  <a:lnTo>
                    <a:pt x="12822" y="1222"/>
                  </a:lnTo>
                  <a:lnTo>
                    <a:pt x="12658" y="1081"/>
                  </a:lnTo>
                  <a:lnTo>
                    <a:pt x="12470" y="963"/>
                  </a:lnTo>
                  <a:lnTo>
                    <a:pt x="12282" y="870"/>
                  </a:lnTo>
                  <a:lnTo>
                    <a:pt x="9910" y="1"/>
                  </a:lnTo>
                  <a:close/>
                </a:path>
              </a:pathLst>
            </a:custGeom>
            <a:solidFill>
              <a:srgbClr val="A7C8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8"/>
            <p:cNvSpPr/>
            <p:nvPr/>
          </p:nvSpPr>
          <p:spPr>
            <a:xfrm>
              <a:off x="3053975" y="5512350"/>
              <a:ext cx="51100" cy="38750"/>
            </a:xfrm>
            <a:custGeom>
              <a:rect b="b" l="l" r="r" t="t"/>
              <a:pathLst>
                <a:path extrusionOk="0" fill="none" h="1550" w="2044">
                  <a:moveTo>
                    <a:pt x="0" y="0"/>
                  </a:moveTo>
                  <a:lnTo>
                    <a:pt x="0" y="0"/>
                  </a:lnTo>
                  <a:lnTo>
                    <a:pt x="0" y="0"/>
                  </a:lnTo>
                  <a:lnTo>
                    <a:pt x="0" y="0"/>
                  </a:lnTo>
                  <a:lnTo>
                    <a:pt x="1080" y="399"/>
                  </a:lnTo>
                  <a:lnTo>
                    <a:pt x="1080" y="399"/>
                  </a:lnTo>
                  <a:lnTo>
                    <a:pt x="1292" y="493"/>
                  </a:lnTo>
                  <a:lnTo>
                    <a:pt x="1480" y="611"/>
                  </a:lnTo>
                  <a:lnTo>
                    <a:pt x="1644" y="728"/>
                  </a:lnTo>
                  <a:lnTo>
                    <a:pt x="1761" y="869"/>
                  </a:lnTo>
                  <a:lnTo>
                    <a:pt x="1879" y="1033"/>
                  </a:lnTo>
                  <a:lnTo>
                    <a:pt x="1973" y="1198"/>
                  </a:lnTo>
                  <a:lnTo>
                    <a:pt x="2020" y="1386"/>
                  </a:lnTo>
                  <a:lnTo>
                    <a:pt x="2043" y="1550"/>
                  </a:lnTo>
                  <a:lnTo>
                    <a:pt x="2043" y="1550"/>
                  </a:lnTo>
                  <a:lnTo>
                    <a:pt x="2020" y="1386"/>
                  </a:lnTo>
                  <a:lnTo>
                    <a:pt x="1973" y="1198"/>
                  </a:lnTo>
                  <a:lnTo>
                    <a:pt x="1879" y="1033"/>
                  </a:lnTo>
                  <a:lnTo>
                    <a:pt x="1761" y="869"/>
                  </a:lnTo>
                  <a:lnTo>
                    <a:pt x="1644" y="728"/>
                  </a:lnTo>
                  <a:lnTo>
                    <a:pt x="1480" y="611"/>
                  </a:lnTo>
                  <a:lnTo>
                    <a:pt x="1292" y="493"/>
                  </a:lnTo>
                  <a:lnTo>
                    <a:pt x="1080" y="39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8"/>
            <p:cNvSpPr/>
            <p:nvPr/>
          </p:nvSpPr>
          <p:spPr>
            <a:xfrm>
              <a:off x="3068050" y="5457150"/>
              <a:ext cx="29375" cy="28800"/>
            </a:xfrm>
            <a:custGeom>
              <a:rect b="b" l="l" r="r" t="t"/>
              <a:pathLst>
                <a:path extrusionOk="0" fill="none" h="1152" w="1175">
                  <a:moveTo>
                    <a:pt x="1" y="1"/>
                  </a:moveTo>
                  <a:lnTo>
                    <a:pt x="1" y="1"/>
                  </a:lnTo>
                  <a:lnTo>
                    <a:pt x="1" y="1"/>
                  </a:lnTo>
                  <a:lnTo>
                    <a:pt x="189" y="71"/>
                  </a:lnTo>
                  <a:lnTo>
                    <a:pt x="189" y="71"/>
                  </a:lnTo>
                  <a:lnTo>
                    <a:pt x="376" y="141"/>
                  </a:lnTo>
                  <a:lnTo>
                    <a:pt x="564" y="235"/>
                  </a:lnTo>
                  <a:lnTo>
                    <a:pt x="705" y="353"/>
                  </a:lnTo>
                  <a:lnTo>
                    <a:pt x="846" y="447"/>
                  </a:lnTo>
                  <a:lnTo>
                    <a:pt x="964" y="564"/>
                  </a:lnTo>
                  <a:lnTo>
                    <a:pt x="1057" y="682"/>
                  </a:lnTo>
                  <a:lnTo>
                    <a:pt x="1128" y="799"/>
                  </a:lnTo>
                  <a:lnTo>
                    <a:pt x="1151" y="916"/>
                  </a:lnTo>
                  <a:lnTo>
                    <a:pt x="1151" y="916"/>
                  </a:lnTo>
                  <a:lnTo>
                    <a:pt x="1175" y="1151"/>
                  </a:lnTo>
                  <a:lnTo>
                    <a:pt x="1175" y="1151"/>
                  </a:lnTo>
                  <a:lnTo>
                    <a:pt x="1151" y="916"/>
                  </a:lnTo>
                  <a:lnTo>
                    <a:pt x="1151" y="916"/>
                  </a:lnTo>
                  <a:lnTo>
                    <a:pt x="1128" y="799"/>
                  </a:lnTo>
                  <a:lnTo>
                    <a:pt x="1057" y="682"/>
                  </a:lnTo>
                  <a:lnTo>
                    <a:pt x="964" y="564"/>
                  </a:lnTo>
                  <a:lnTo>
                    <a:pt x="846" y="447"/>
                  </a:lnTo>
                  <a:lnTo>
                    <a:pt x="705" y="353"/>
                  </a:lnTo>
                  <a:lnTo>
                    <a:pt x="564" y="235"/>
                  </a:lnTo>
                  <a:lnTo>
                    <a:pt x="376" y="141"/>
                  </a:lnTo>
                  <a:lnTo>
                    <a:pt x="189" y="7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8"/>
            <p:cNvSpPr/>
            <p:nvPr/>
          </p:nvSpPr>
          <p:spPr>
            <a:xfrm>
              <a:off x="3301725" y="4800175"/>
              <a:ext cx="83400" cy="53450"/>
            </a:xfrm>
            <a:custGeom>
              <a:rect b="b" l="l" r="r" t="t"/>
              <a:pathLst>
                <a:path extrusionOk="0" fill="none" h="2138" w="3336">
                  <a:moveTo>
                    <a:pt x="0" y="1"/>
                  </a:moveTo>
                  <a:lnTo>
                    <a:pt x="0" y="1"/>
                  </a:lnTo>
                  <a:lnTo>
                    <a:pt x="2372" y="870"/>
                  </a:lnTo>
                  <a:lnTo>
                    <a:pt x="2372" y="870"/>
                  </a:lnTo>
                  <a:lnTo>
                    <a:pt x="2560" y="963"/>
                  </a:lnTo>
                  <a:lnTo>
                    <a:pt x="2748" y="1081"/>
                  </a:lnTo>
                  <a:lnTo>
                    <a:pt x="2912" y="1222"/>
                  </a:lnTo>
                  <a:lnTo>
                    <a:pt x="3053" y="1386"/>
                  </a:lnTo>
                  <a:lnTo>
                    <a:pt x="3171" y="1551"/>
                  </a:lnTo>
                  <a:lnTo>
                    <a:pt x="3265" y="1738"/>
                  </a:lnTo>
                  <a:lnTo>
                    <a:pt x="3312" y="1926"/>
                  </a:lnTo>
                  <a:lnTo>
                    <a:pt x="3335" y="2138"/>
                  </a:lnTo>
                  <a:lnTo>
                    <a:pt x="3335" y="2138"/>
                  </a:lnTo>
                  <a:lnTo>
                    <a:pt x="3312" y="1926"/>
                  </a:lnTo>
                  <a:lnTo>
                    <a:pt x="3265" y="1738"/>
                  </a:lnTo>
                  <a:lnTo>
                    <a:pt x="3171" y="1551"/>
                  </a:lnTo>
                  <a:lnTo>
                    <a:pt x="3053" y="1386"/>
                  </a:lnTo>
                  <a:lnTo>
                    <a:pt x="2912" y="1222"/>
                  </a:lnTo>
                  <a:lnTo>
                    <a:pt x="2748" y="1081"/>
                  </a:lnTo>
                  <a:lnTo>
                    <a:pt x="2560" y="963"/>
                  </a:lnTo>
                  <a:lnTo>
                    <a:pt x="2372" y="870"/>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8"/>
            <p:cNvSpPr/>
            <p:nvPr/>
          </p:nvSpPr>
          <p:spPr>
            <a:xfrm>
              <a:off x="2971775" y="5502950"/>
              <a:ext cx="133300" cy="78100"/>
            </a:xfrm>
            <a:custGeom>
              <a:rect b="b" l="l" r="r" t="t"/>
              <a:pathLst>
                <a:path extrusionOk="0" h="3124" w="5332">
                  <a:moveTo>
                    <a:pt x="282" y="0"/>
                  </a:moveTo>
                  <a:lnTo>
                    <a:pt x="376" y="94"/>
                  </a:lnTo>
                  <a:lnTo>
                    <a:pt x="611" y="329"/>
                  </a:lnTo>
                  <a:lnTo>
                    <a:pt x="728" y="493"/>
                  </a:lnTo>
                  <a:lnTo>
                    <a:pt x="869" y="658"/>
                  </a:lnTo>
                  <a:lnTo>
                    <a:pt x="987" y="869"/>
                  </a:lnTo>
                  <a:lnTo>
                    <a:pt x="1081" y="1081"/>
                  </a:lnTo>
                  <a:lnTo>
                    <a:pt x="1151" y="1315"/>
                  </a:lnTo>
                  <a:lnTo>
                    <a:pt x="1174" y="1550"/>
                  </a:lnTo>
                  <a:lnTo>
                    <a:pt x="1151" y="1809"/>
                  </a:lnTo>
                  <a:lnTo>
                    <a:pt x="1128" y="1949"/>
                  </a:lnTo>
                  <a:lnTo>
                    <a:pt x="1081" y="2067"/>
                  </a:lnTo>
                  <a:lnTo>
                    <a:pt x="1010" y="2208"/>
                  </a:lnTo>
                  <a:lnTo>
                    <a:pt x="940" y="2325"/>
                  </a:lnTo>
                  <a:lnTo>
                    <a:pt x="822" y="2466"/>
                  </a:lnTo>
                  <a:lnTo>
                    <a:pt x="705" y="2607"/>
                  </a:lnTo>
                  <a:lnTo>
                    <a:pt x="564" y="2724"/>
                  </a:lnTo>
                  <a:lnTo>
                    <a:pt x="400" y="2865"/>
                  </a:lnTo>
                  <a:lnTo>
                    <a:pt x="212" y="2983"/>
                  </a:lnTo>
                  <a:lnTo>
                    <a:pt x="0" y="3124"/>
                  </a:lnTo>
                  <a:lnTo>
                    <a:pt x="1856" y="3053"/>
                  </a:lnTo>
                  <a:lnTo>
                    <a:pt x="3687" y="2983"/>
                  </a:lnTo>
                  <a:lnTo>
                    <a:pt x="5167" y="2912"/>
                  </a:lnTo>
                  <a:lnTo>
                    <a:pt x="5237" y="2677"/>
                  </a:lnTo>
                  <a:lnTo>
                    <a:pt x="5284" y="2466"/>
                  </a:lnTo>
                  <a:lnTo>
                    <a:pt x="5308" y="2231"/>
                  </a:lnTo>
                  <a:lnTo>
                    <a:pt x="5331" y="1973"/>
                  </a:lnTo>
                  <a:lnTo>
                    <a:pt x="5331" y="1926"/>
                  </a:lnTo>
                  <a:lnTo>
                    <a:pt x="5308" y="1762"/>
                  </a:lnTo>
                  <a:lnTo>
                    <a:pt x="5261" y="1574"/>
                  </a:lnTo>
                  <a:lnTo>
                    <a:pt x="5167" y="1409"/>
                  </a:lnTo>
                  <a:lnTo>
                    <a:pt x="5049" y="1245"/>
                  </a:lnTo>
                  <a:lnTo>
                    <a:pt x="4932" y="1104"/>
                  </a:lnTo>
                  <a:lnTo>
                    <a:pt x="4768" y="987"/>
                  </a:lnTo>
                  <a:lnTo>
                    <a:pt x="4580" y="869"/>
                  </a:lnTo>
                  <a:lnTo>
                    <a:pt x="4368" y="775"/>
                  </a:lnTo>
                  <a:lnTo>
                    <a:pt x="3288" y="376"/>
                  </a:lnTo>
                  <a:lnTo>
                    <a:pt x="3006" y="400"/>
                  </a:lnTo>
                  <a:lnTo>
                    <a:pt x="2842" y="423"/>
                  </a:lnTo>
                  <a:lnTo>
                    <a:pt x="2349" y="376"/>
                  </a:lnTo>
                  <a:lnTo>
                    <a:pt x="1738" y="306"/>
                  </a:lnTo>
                  <a:lnTo>
                    <a:pt x="1057" y="188"/>
                  </a:lnTo>
                  <a:lnTo>
                    <a:pt x="28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8"/>
            <p:cNvSpPr/>
            <p:nvPr/>
          </p:nvSpPr>
          <p:spPr>
            <a:xfrm>
              <a:off x="2971775" y="5502950"/>
              <a:ext cx="133300" cy="78100"/>
            </a:xfrm>
            <a:custGeom>
              <a:rect b="b" l="l" r="r" t="t"/>
              <a:pathLst>
                <a:path extrusionOk="0" fill="none" h="3124" w="5332">
                  <a:moveTo>
                    <a:pt x="282" y="0"/>
                  </a:moveTo>
                  <a:lnTo>
                    <a:pt x="282" y="0"/>
                  </a:lnTo>
                  <a:lnTo>
                    <a:pt x="376" y="94"/>
                  </a:lnTo>
                  <a:lnTo>
                    <a:pt x="611" y="329"/>
                  </a:lnTo>
                  <a:lnTo>
                    <a:pt x="728" y="493"/>
                  </a:lnTo>
                  <a:lnTo>
                    <a:pt x="869" y="658"/>
                  </a:lnTo>
                  <a:lnTo>
                    <a:pt x="987" y="869"/>
                  </a:lnTo>
                  <a:lnTo>
                    <a:pt x="1081" y="1081"/>
                  </a:lnTo>
                  <a:lnTo>
                    <a:pt x="1151" y="1315"/>
                  </a:lnTo>
                  <a:lnTo>
                    <a:pt x="1174" y="1550"/>
                  </a:lnTo>
                  <a:lnTo>
                    <a:pt x="1151" y="1809"/>
                  </a:lnTo>
                  <a:lnTo>
                    <a:pt x="1128" y="1949"/>
                  </a:lnTo>
                  <a:lnTo>
                    <a:pt x="1081" y="2067"/>
                  </a:lnTo>
                  <a:lnTo>
                    <a:pt x="1010" y="2208"/>
                  </a:lnTo>
                  <a:lnTo>
                    <a:pt x="940" y="2325"/>
                  </a:lnTo>
                  <a:lnTo>
                    <a:pt x="822" y="2466"/>
                  </a:lnTo>
                  <a:lnTo>
                    <a:pt x="705" y="2607"/>
                  </a:lnTo>
                  <a:lnTo>
                    <a:pt x="564" y="2724"/>
                  </a:lnTo>
                  <a:lnTo>
                    <a:pt x="400" y="2865"/>
                  </a:lnTo>
                  <a:lnTo>
                    <a:pt x="212" y="2983"/>
                  </a:lnTo>
                  <a:lnTo>
                    <a:pt x="0" y="3124"/>
                  </a:lnTo>
                  <a:lnTo>
                    <a:pt x="0" y="3124"/>
                  </a:lnTo>
                  <a:lnTo>
                    <a:pt x="1856" y="3053"/>
                  </a:lnTo>
                  <a:lnTo>
                    <a:pt x="3687" y="2983"/>
                  </a:lnTo>
                  <a:lnTo>
                    <a:pt x="3687" y="2983"/>
                  </a:lnTo>
                  <a:lnTo>
                    <a:pt x="3687" y="2983"/>
                  </a:lnTo>
                  <a:lnTo>
                    <a:pt x="5167" y="2912"/>
                  </a:lnTo>
                  <a:lnTo>
                    <a:pt x="5167" y="2912"/>
                  </a:lnTo>
                  <a:lnTo>
                    <a:pt x="5237" y="2677"/>
                  </a:lnTo>
                  <a:lnTo>
                    <a:pt x="5284" y="2466"/>
                  </a:lnTo>
                  <a:lnTo>
                    <a:pt x="5308" y="2231"/>
                  </a:lnTo>
                  <a:lnTo>
                    <a:pt x="5331" y="1973"/>
                  </a:lnTo>
                  <a:lnTo>
                    <a:pt x="5331" y="1973"/>
                  </a:lnTo>
                  <a:lnTo>
                    <a:pt x="5331" y="1926"/>
                  </a:lnTo>
                  <a:lnTo>
                    <a:pt x="5331" y="1926"/>
                  </a:lnTo>
                  <a:lnTo>
                    <a:pt x="5308" y="1762"/>
                  </a:lnTo>
                  <a:lnTo>
                    <a:pt x="5261" y="1574"/>
                  </a:lnTo>
                  <a:lnTo>
                    <a:pt x="5167" y="1409"/>
                  </a:lnTo>
                  <a:lnTo>
                    <a:pt x="5049" y="1245"/>
                  </a:lnTo>
                  <a:lnTo>
                    <a:pt x="4932" y="1104"/>
                  </a:lnTo>
                  <a:lnTo>
                    <a:pt x="4768" y="987"/>
                  </a:lnTo>
                  <a:lnTo>
                    <a:pt x="4580" y="869"/>
                  </a:lnTo>
                  <a:lnTo>
                    <a:pt x="4368" y="775"/>
                  </a:lnTo>
                  <a:lnTo>
                    <a:pt x="3288" y="376"/>
                  </a:lnTo>
                  <a:lnTo>
                    <a:pt x="3288" y="376"/>
                  </a:lnTo>
                  <a:lnTo>
                    <a:pt x="3006" y="400"/>
                  </a:lnTo>
                  <a:lnTo>
                    <a:pt x="3006" y="400"/>
                  </a:lnTo>
                  <a:lnTo>
                    <a:pt x="2842" y="423"/>
                  </a:lnTo>
                  <a:lnTo>
                    <a:pt x="2842" y="423"/>
                  </a:lnTo>
                  <a:lnTo>
                    <a:pt x="2349" y="376"/>
                  </a:lnTo>
                  <a:lnTo>
                    <a:pt x="1738" y="306"/>
                  </a:lnTo>
                  <a:lnTo>
                    <a:pt x="1057" y="188"/>
                  </a:lnTo>
                  <a:lnTo>
                    <a:pt x="28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8"/>
            <p:cNvSpPr/>
            <p:nvPr/>
          </p:nvSpPr>
          <p:spPr>
            <a:xfrm>
              <a:off x="2977650" y="5484150"/>
              <a:ext cx="90425" cy="29375"/>
            </a:xfrm>
            <a:custGeom>
              <a:rect b="b" l="l" r="r" t="t"/>
              <a:pathLst>
                <a:path extrusionOk="0" h="1175" w="3617">
                  <a:moveTo>
                    <a:pt x="0" y="1"/>
                  </a:moveTo>
                  <a:lnTo>
                    <a:pt x="47" y="752"/>
                  </a:lnTo>
                  <a:lnTo>
                    <a:pt x="822" y="940"/>
                  </a:lnTo>
                  <a:lnTo>
                    <a:pt x="1503" y="1058"/>
                  </a:lnTo>
                  <a:lnTo>
                    <a:pt x="2114" y="1128"/>
                  </a:lnTo>
                  <a:lnTo>
                    <a:pt x="2607" y="1175"/>
                  </a:lnTo>
                  <a:lnTo>
                    <a:pt x="2771" y="1152"/>
                  </a:lnTo>
                  <a:lnTo>
                    <a:pt x="3053" y="1128"/>
                  </a:lnTo>
                  <a:lnTo>
                    <a:pt x="3264" y="1058"/>
                  </a:lnTo>
                  <a:lnTo>
                    <a:pt x="3429" y="987"/>
                  </a:lnTo>
                  <a:lnTo>
                    <a:pt x="3546" y="870"/>
                  </a:lnTo>
                  <a:lnTo>
                    <a:pt x="3617" y="752"/>
                  </a:lnTo>
                  <a:lnTo>
                    <a:pt x="3311" y="729"/>
                  </a:lnTo>
                  <a:lnTo>
                    <a:pt x="2959" y="682"/>
                  </a:lnTo>
                  <a:lnTo>
                    <a:pt x="2114" y="517"/>
                  </a:lnTo>
                  <a:lnTo>
                    <a:pt x="1127" y="283"/>
                  </a:lnTo>
                  <a:lnTo>
                    <a:pt x="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8"/>
            <p:cNvSpPr/>
            <p:nvPr/>
          </p:nvSpPr>
          <p:spPr>
            <a:xfrm>
              <a:off x="2977650" y="5484150"/>
              <a:ext cx="90425" cy="29375"/>
            </a:xfrm>
            <a:custGeom>
              <a:rect b="b" l="l" r="r" t="t"/>
              <a:pathLst>
                <a:path extrusionOk="0" fill="none" h="1175" w="3617">
                  <a:moveTo>
                    <a:pt x="0" y="1"/>
                  </a:moveTo>
                  <a:lnTo>
                    <a:pt x="47" y="752"/>
                  </a:lnTo>
                  <a:lnTo>
                    <a:pt x="47" y="752"/>
                  </a:lnTo>
                  <a:lnTo>
                    <a:pt x="47" y="752"/>
                  </a:lnTo>
                  <a:lnTo>
                    <a:pt x="47" y="752"/>
                  </a:lnTo>
                  <a:lnTo>
                    <a:pt x="822" y="940"/>
                  </a:lnTo>
                  <a:lnTo>
                    <a:pt x="1503" y="1058"/>
                  </a:lnTo>
                  <a:lnTo>
                    <a:pt x="2114" y="1128"/>
                  </a:lnTo>
                  <a:lnTo>
                    <a:pt x="2607" y="1175"/>
                  </a:lnTo>
                  <a:lnTo>
                    <a:pt x="2607" y="1175"/>
                  </a:lnTo>
                  <a:lnTo>
                    <a:pt x="2771" y="1152"/>
                  </a:lnTo>
                  <a:lnTo>
                    <a:pt x="2771" y="1152"/>
                  </a:lnTo>
                  <a:lnTo>
                    <a:pt x="3053" y="1128"/>
                  </a:lnTo>
                  <a:lnTo>
                    <a:pt x="3053" y="1128"/>
                  </a:lnTo>
                  <a:lnTo>
                    <a:pt x="3053" y="1128"/>
                  </a:lnTo>
                  <a:lnTo>
                    <a:pt x="3053" y="1128"/>
                  </a:lnTo>
                  <a:lnTo>
                    <a:pt x="3053" y="1128"/>
                  </a:lnTo>
                  <a:lnTo>
                    <a:pt x="3264" y="1058"/>
                  </a:lnTo>
                  <a:lnTo>
                    <a:pt x="3429" y="987"/>
                  </a:lnTo>
                  <a:lnTo>
                    <a:pt x="3546" y="870"/>
                  </a:lnTo>
                  <a:lnTo>
                    <a:pt x="3617" y="752"/>
                  </a:lnTo>
                  <a:lnTo>
                    <a:pt x="3617" y="752"/>
                  </a:lnTo>
                  <a:lnTo>
                    <a:pt x="3311" y="729"/>
                  </a:lnTo>
                  <a:lnTo>
                    <a:pt x="2959" y="682"/>
                  </a:lnTo>
                  <a:lnTo>
                    <a:pt x="2114" y="517"/>
                  </a:lnTo>
                  <a:lnTo>
                    <a:pt x="1127" y="283"/>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8"/>
            <p:cNvSpPr/>
            <p:nvPr/>
          </p:nvSpPr>
          <p:spPr>
            <a:xfrm>
              <a:off x="2977650" y="5457150"/>
              <a:ext cx="119775" cy="45825"/>
            </a:xfrm>
            <a:custGeom>
              <a:rect b="b" l="l" r="r" t="t"/>
              <a:pathLst>
                <a:path extrusionOk="0" h="1833" w="4791">
                  <a:moveTo>
                    <a:pt x="3617" y="1"/>
                  </a:moveTo>
                  <a:lnTo>
                    <a:pt x="3429" y="212"/>
                  </a:lnTo>
                  <a:lnTo>
                    <a:pt x="3288" y="353"/>
                  </a:lnTo>
                  <a:lnTo>
                    <a:pt x="3100" y="470"/>
                  </a:lnTo>
                  <a:lnTo>
                    <a:pt x="2983" y="517"/>
                  </a:lnTo>
                  <a:lnTo>
                    <a:pt x="2865" y="564"/>
                  </a:lnTo>
                  <a:lnTo>
                    <a:pt x="2724" y="588"/>
                  </a:lnTo>
                  <a:lnTo>
                    <a:pt x="2607" y="588"/>
                  </a:lnTo>
                  <a:lnTo>
                    <a:pt x="2349" y="564"/>
                  </a:lnTo>
                  <a:lnTo>
                    <a:pt x="1245" y="306"/>
                  </a:lnTo>
                  <a:lnTo>
                    <a:pt x="118" y="24"/>
                  </a:lnTo>
                  <a:lnTo>
                    <a:pt x="118" y="24"/>
                  </a:lnTo>
                  <a:lnTo>
                    <a:pt x="188" y="141"/>
                  </a:lnTo>
                  <a:lnTo>
                    <a:pt x="258" y="282"/>
                  </a:lnTo>
                  <a:lnTo>
                    <a:pt x="305" y="447"/>
                  </a:lnTo>
                  <a:lnTo>
                    <a:pt x="305" y="611"/>
                  </a:lnTo>
                  <a:lnTo>
                    <a:pt x="305" y="705"/>
                  </a:lnTo>
                  <a:lnTo>
                    <a:pt x="282" y="799"/>
                  </a:lnTo>
                  <a:lnTo>
                    <a:pt x="258" y="869"/>
                  </a:lnTo>
                  <a:lnTo>
                    <a:pt x="188" y="940"/>
                  </a:lnTo>
                  <a:lnTo>
                    <a:pt x="118" y="1010"/>
                  </a:lnTo>
                  <a:lnTo>
                    <a:pt x="0" y="1081"/>
                  </a:lnTo>
                  <a:lnTo>
                    <a:pt x="1127" y="1363"/>
                  </a:lnTo>
                  <a:lnTo>
                    <a:pt x="2114" y="1597"/>
                  </a:lnTo>
                  <a:lnTo>
                    <a:pt x="2959" y="1762"/>
                  </a:lnTo>
                  <a:lnTo>
                    <a:pt x="3311" y="1809"/>
                  </a:lnTo>
                  <a:lnTo>
                    <a:pt x="3617" y="1832"/>
                  </a:lnTo>
                  <a:lnTo>
                    <a:pt x="4086" y="1832"/>
                  </a:lnTo>
                  <a:lnTo>
                    <a:pt x="4321" y="1785"/>
                  </a:lnTo>
                  <a:lnTo>
                    <a:pt x="4486" y="1715"/>
                  </a:lnTo>
                  <a:lnTo>
                    <a:pt x="4603" y="1644"/>
                  </a:lnTo>
                  <a:lnTo>
                    <a:pt x="4697" y="1527"/>
                  </a:lnTo>
                  <a:lnTo>
                    <a:pt x="4744" y="1410"/>
                  </a:lnTo>
                  <a:lnTo>
                    <a:pt x="4767" y="1292"/>
                  </a:lnTo>
                  <a:lnTo>
                    <a:pt x="4791" y="1151"/>
                  </a:lnTo>
                  <a:lnTo>
                    <a:pt x="4767" y="916"/>
                  </a:lnTo>
                  <a:lnTo>
                    <a:pt x="4744" y="799"/>
                  </a:lnTo>
                  <a:lnTo>
                    <a:pt x="4673" y="682"/>
                  </a:lnTo>
                  <a:lnTo>
                    <a:pt x="4580" y="564"/>
                  </a:lnTo>
                  <a:lnTo>
                    <a:pt x="4462" y="447"/>
                  </a:lnTo>
                  <a:lnTo>
                    <a:pt x="4321" y="353"/>
                  </a:lnTo>
                  <a:lnTo>
                    <a:pt x="4180" y="235"/>
                  </a:lnTo>
                  <a:lnTo>
                    <a:pt x="3992" y="141"/>
                  </a:lnTo>
                  <a:lnTo>
                    <a:pt x="3805" y="71"/>
                  </a:lnTo>
                  <a:lnTo>
                    <a:pt x="361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8"/>
            <p:cNvSpPr/>
            <p:nvPr/>
          </p:nvSpPr>
          <p:spPr>
            <a:xfrm>
              <a:off x="2977650" y="5457150"/>
              <a:ext cx="119775" cy="45825"/>
            </a:xfrm>
            <a:custGeom>
              <a:rect b="b" l="l" r="r" t="t"/>
              <a:pathLst>
                <a:path extrusionOk="0" fill="none" h="1833" w="4791">
                  <a:moveTo>
                    <a:pt x="3617" y="1"/>
                  </a:moveTo>
                  <a:lnTo>
                    <a:pt x="3617" y="1"/>
                  </a:lnTo>
                  <a:lnTo>
                    <a:pt x="3429" y="212"/>
                  </a:lnTo>
                  <a:lnTo>
                    <a:pt x="3429" y="212"/>
                  </a:lnTo>
                  <a:lnTo>
                    <a:pt x="3288" y="353"/>
                  </a:lnTo>
                  <a:lnTo>
                    <a:pt x="3100" y="470"/>
                  </a:lnTo>
                  <a:lnTo>
                    <a:pt x="3100" y="470"/>
                  </a:lnTo>
                  <a:lnTo>
                    <a:pt x="2983" y="517"/>
                  </a:lnTo>
                  <a:lnTo>
                    <a:pt x="2865" y="564"/>
                  </a:lnTo>
                  <a:lnTo>
                    <a:pt x="2724" y="588"/>
                  </a:lnTo>
                  <a:lnTo>
                    <a:pt x="2607" y="588"/>
                  </a:lnTo>
                  <a:lnTo>
                    <a:pt x="2607" y="588"/>
                  </a:lnTo>
                  <a:lnTo>
                    <a:pt x="2349" y="564"/>
                  </a:lnTo>
                  <a:lnTo>
                    <a:pt x="2349" y="564"/>
                  </a:lnTo>
                  <a:lnTo>
                    <a:pt x="1245" y="306"/>
                  </a:lnTo>
                  <a:lnTo>
                    <a:pt x="118" y="24"/>
                  </a:lnTo>
                  <a:lnTo>
                    <a:pt x="118" y="24"/>
                  </a:lnTo>
                  <a:lnTo>
                    <a:pt x="188" y="141"/>
                  </a:lnTo>
                  <a:lnTo>
                    <a:pt x="258" y="282"/>
                  </a:lnTo>
                  <a:lnTo>
                    <a:pt x="305" y="447"/>
                  </a:lnTo>
                  <a:lnTo>
                    <a:pt x="305" y="611"/>
                  </a:lnTo>
                  <a:lnTo>
                    <a:pt x="305" y="705"/>
                  </a:lnTo>
                  <a:lnTo>
                    <a:pt x="282" y="799"/>
                  </a:lnTo>
                  <a:lnTo>
                    <a:pt x="258" y="869"/>
                  </a:lnTo>
                  <a:lnTo>
                    <a:pt x="188" y="940"/>
                  </a:lnTo>
                  <a:lnTo>
                    <a:pt x="118" y="1010"/>
                  </a:lnTo>
                  <a:lnTo>
                    <a:pt x="0" y="1081"/>
                  </a:lnTo>
                  <a:lnTo>
                    <a:pt x="0" y="1081"/>
                  </a:lnTo>
                  <a:lnTo>
                    <a:pt x="0" y="1081"/>
                  </a:lnTo>
                  <a:lnTo>
                    <a:pt x="0" y="1081"/>
                  </a:lnTo>
                  <a:lnTo>
                    <a:pt x="1127" y="1363"/>
                  </a:lnTo>
                  <a:lnTo>
                    <a:pt x="2114" y="1597"/>
                  </a:lnTo>
                  <a:lnTo>
                    <a:pt x="2959" y="1762"/>
                  </a:lnTo>
                  <a:lnTo>
                    <a:pt x="3311" y="1809"/>
                  </a:lnTo>
                  <a:lnTo>
                    <a:pt x="3617" y="1832"/>
                  </a:lnTo>
                  <a:lnTo>
                    <a:pt x="3617" y="1832"/>
                  </a:lnTo>
                  <a:lnTo>
                    <a:pt x="3617" y="1832"/>
                  </a:lnTo>
                  <a:lnTo>
                    <a:pt x="3781" y="1832"/>
                  </a:lnTo>
                  <a:lnTo>
                    <a:pt x="3781" y="1832"/>
                  </a:lnTo>
                  <a:lnTo>
                    <a:pt x="3828" y="1832"/>
                  </a:lnTo>
                  <a:lnTo>
                    <a:pt x="3828" y="1832"/>
                  </a:lnTo>
                  <a:lnTo>
                    <a:pt x="4086" y="1832"/>
                  </a:lnTo>
                  <a:lnTo>
                    <a:pt x="4321" y="1785"/>
                  </a:lnTo>
                  <a:lnTo>
                    <a:pt x="4486" y="1715"/>
                  </a:lnTo>
                  <a:lnTo>
                    <a:pt x="4603" y="1644"/>
                  </a:lnTo>
                  <a:lnTo>
                    <a:pt x="4697" y="1527"/>
                  </a:lnTo>
                  <a:lnTo>
                    <a:pt x="4744" y="1410"/>
                  </a:lnTo>
                  <a:lnTo>
                    <a:pt x="4767" y="1292"/>
                  </a:lnTo>
                  <a:lnTo>
                    <a:pt x="4791" y="1151"/>
                  </a:lnTo>
                  <a:lnTo>
                    <a:pt x="4791" y="1151"/>
                  </a:lnTo>
                  <a:lnTo>
                    <a:pt x="4767" y="916"/>
                  </a:lnTo>
                  <a:lnTo>
                    <a:pt x="4767" y="916"/>
                  </a:lnTo>
                  <a:lnTo>
                    <a:pt x="4744" y="799"/>
                  </a:lnTo>
                  <a:lnTo>
                    <a:pt x="4673" y="682"/>
                  </a:lnTo>
                  <a:lnTo>
                    <a:pt x="4580" y="564"/>
                  </a:lnTo>
                  <a:lnTo>
                    <a:pt x="4462" y="447"/>
                  </a:lnTo>
                  <a:lnTo>
                    <a:pt x="4321" y="353"/>
                  </a:lnTo>
                  <a:lnTo>
                    <a:pt x="4180" y="235"/>
                  </a:lnTo>
                  <a:lnTo>
                    <a:pt x="3992" y="141"/>
                  </a:lnTo>
                  <a:lnTo>
                    <a:pt x="3805" y="71"/>
                  </a:lnTo>
                  <a:lnTo>
                    <a:pt x="36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8"/>
            <p:cNvSpPr/>
            <p:nvPr/>
          </p:nvSpPr>
          <p:spPr>
            <a:xfrm>
              <a:off x="2980575" y="4947550"/>
              <a:ext cx="260125" cy="524300"/>
            </a:xfrm>
            <a:custGeom>
              <a:rect b="b" l="l" r="r" t="t"/>
              <a:pathLst>
                <a:path extrusionOk="0" h="20972" w="10405">
                  <a:moveTo>
                    <a:pt x="7562" y="0"/>
                  </a:moveTo>
                  <a:lnTo>
                    <a:pt x="7609" y="446"/>
                  </a:lnTo>
                  <a:lnTo>
                    <a:pt x="7633" y="987"/>
                  </a:lnTo>
                  <a:lnTo>
                    <a:pt x="7656" y="1715"/>
                  </a:lnTo>
                  <a:lnTo>
                    <a:pt x="7633" y="2630"/>
                  </a:lnTo>
                  <a:lnTo>
                    <a:pt x="7562" y="3687"/>
                  </a:lnTo>
                  <a:lnTo>
                    <a:pt x="7515" y="4274"/>
                  </a:lnTo>
                  <a:lnTo>
                    <a:pt x="7445" y="4908"/>
                  </a:lnTo>
                  <a:lnTo>
                    <a:pt x="7351" y="5542"/>
                  </a:lnTo>
                  <a:lnTo>
                    <a:pt x="7257" y="6224"/>
                  </a:lnTo>
                  <a:lnTo>
                    <a:pt x="7116" y="6928"/>
                  </a:lnTo>
                  <a:lnTo>
                    <a:pt x="6952" y="7680"/>
                  </a:lnTo>
                  <a:lnTo>
                    <a:pt x="6764" y="8431"/>
                  </a:lnTo>
                  <a:lnTo>
                    <a:pt x="6553" y="9206"/>
                  </a:lnTo>
                  <a:lnTo>
                    <a:pt x="6294" y="10004"/>
                  </a:lnTo>
                  <a:lnTo>
                    <a:pt x="6013" y="10803"/>
                  </a:lnTo>
                  <a:lnTo>
                    <a:pt x="5684" y="11625"/>
                  </a:lnTo>
                  <a:lnTo>
                    <a:pt x="5331" y="12470"/>
                  </a:lnTo>
                  <a:lnTo>
                    <a:pt x="4932" y="13316"/>
                  </a:lnTo>
                  <a:lnTo>
                    <a:pt x="4510" y="14185"/>
                  </a:lnTo>
                  <a:lnTo>
                    <a:pt x="4016" y="15054"/>
                  </a:lnTo>
                  <a:lnTo>
                    <a:pt x="3500" y="15923"/>
                  </a:lnTo>
                  <a:lnTo>
                    <a:pt x="2913" y="16791"/>
                  </a:lnTo>
                  <a:lnTo>
                    <a:pt x="2302" y="17684"/>
                  </a:lnTo>
                  <a:lnTo>
                    <a:pt x="1621" y="18553"/>
                  </a:lnTo>
                  <a:lnTo>
                    <a:pt x="893" y="19422"/>
                  </a:lnTo>
                  <a:lnTo>
                    <a:pt x="470" y="19891"/>
                  </a:lnTo>
                  <a:lnTo>
                    <a:pt x="1" y="20408"/>
                  </a:lnTo>
                  <a:lnTo>
                    <a:pt x="1128" y="20690"/>
                  </a:lnTo>
                  <a:lnTo>
                    <a:pt x="2232" y="20948"/>
                  </a:lnTo>
                  <a:lnTo>
                    <a:pt x="2490" y="20972"/>
                  </a:lnTo>
                  <a:lnTo>
                    <a:pt x="2607" y="20972"/>
                  </a:lnTo>
                  <a:lnTo>
                    <a:pt x="2748" y="20948"/>
                  </a:lnTo>
                  <a:lnTo>
                    <a:pt x="2866" y="20901"/>
                  </a:lnTo>
                  <a:lnTo>
                    <a:pt x="2983" y="20854"/>
                  </a:lnTo>
                  <a:lnTo>
                    <a:pt x="3171" y="20737"/>
                  </a:lnTo>
                  <a:lnTo>
                    <a:pt x="3312" y="20596"/>
                  </a:lnTo>
                  <a:lnTo>
                    <a:pt x="3500" y="20385"/>
                  </a:lnTo>
                  <a:lnTo>
                    <a:pt x="4040" y="19727"/>
                  </a:lnTo>
                  <a:lnTo>
                    <a:pt x="4697" y="18905"/>
                  </a:lnTo>
                  <a:lnTo>
                    <a:pt x="5449" y="17919"/>
                  </a:lnTo>
                  <a:lnTo>
                    <a:pt x="6224" y="16791"/>
                  </a:lnTo>
                  <a:lnTo>
                    <a:pt x="6623" y="16181"/>
                  </a:lnTo>
                  <a:lnTo>
                    <a:pt x="7022" y="15523"/>
                  </a:lnTo>
                  <a:lnTo>
                    <a:pt x="7398" y="14866"/>
                  </a:lnTo>
                  <a:lnTo>
                    <a:pt x="7774" y="14185"/>
                  </a:lnTo>
                  <a:lnTo>
                    <a:pt x="8150" y="13480"/>
                  </a:lnTo>
                  <a:lnTo>
                    <a:pt x="8478" y="12752"/>
                  </a:lnTo>
                  <a:lnTo>
                    <a:pt x="8784" y="12024"/>
                  </a:lnTo>
                  <a:lnTo>
                    <a:pt x="9089" y="11273"/>
                  </a:lnTo>
                  <a:lnTo>
                    <a:pt x="9277" y="10709"/>
                  </a:lnTo>
                  <a:lnTo>
                    <a:pt x="9465" y="10122"/>
                  </a:lnTo>
                  <a:lnTo>
                    <a:pt x="9606" y="9535"/>
                  </a:lnTo>
                  <a:lnTo>
                    <a:pt x="9746" y="8948"/>
                  </a:lnTo>
                  <a:lnTo>
                    <a:pt x="9887" y="8361"/>
                  </a:lnTo>
                  <a:lnTo>
                    <a:pt x="9981" y="7773"/>
                  </a:lnTo>
                  <a:lnTo>
                    <a:pt x="10146" y="6599"/>
                  </a:lnTo>
                  <a:lnTo>
                    <a:pt x="10287" y="5495"/>
                  </a:lnTo>
                  <a:lnTo>
                    <a:pt x="10357" y="4415"/>
                  </a:lnTo>
                  <a:lnTo>
                    <a:pt x="10404" y="3405"/>
                  </a:lnTo>
                  <a:lnTo>
                    <a:pt x="10404" y="2513"/>
                  </a:lnTo>
                  <a:lnTo>
                    <a:pt x="10404" y="1503"/>
                  </a:lnTo>
                  <a:lnTo>
                    <a:pt x="10357" y="705"/>
                  </a:lnTo>
                  <a:lnTo>
                    <a:pt x="9723" y="564"/>
                  </a:lnTo>
                  <a:lnTo>
                    <a:pt x="9042" y="399"/>
                  </a:lnTo>
                  <a:lnTo>
                    <a:pt x="756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8"/>
            <p:cNvSpPr/>
            <p:nvPr/>
          </p:nvSpPr>
          <p:spPr>
            <a:xfrm>
              <a:off x="2980575" y="4947550"/>
              <a:ext cx="260125" cy="524300"/>
            </a:xfrm>
            <a:custGeom>
              <a:rect b="b" l="l" r="r" t="t"/>
              <a:pathLst>
                <a:path extrusionOk="0" fill="none" h="20972" w="10405">
                  <a:moveTo>
                    <a:pt x="7562" y="0"/>
                  </a:moveTo>
                  <a:lnTo>
                    <a:pt x="7562" y="0"/>
                  </a:lnTo>
                  <a:lnTo>
                    <a:pt x="7609" y="446"/>
                  </a:lnTo>
                  <a:lnTo>
                    <a:pt x="7633" y="987"/>
                  </a:lnTo>
                  <a:lnTo>
                    <a:pt x="7656" y="1715"/>
                  </a:lnTo>
                  <a:lnTo>
                    <a:pt x="7633" y="2630"/>
                  </a:lnTo>
                  <a:lnTo>
                    <a:pt x="7562" y="3687"/>
                  </a:lnTo>
                  <a:lnTo>
                    <a:pt x="7515" y="4274"/>
                  </a:lnTo>
                  <a:lnTo>
                    <a:pt x="7445" y="4908"/>
                  </a:lnTo>
                  <a:lnTo>
                    <a:pt x="7351" y="5542"/>
                  </a:lnTo>
                  <a:lnTo>
                    <a:pt x="7257" y="6224"/>
                  </a:lnTo>
                  <a:lnTo>
                    <a:pt x="7116" y="6928"/>
                  </a:lnTo>
                  <a:lnTo>
                    <a:pt x="6952" y="7680"/>
                  </a:lnTo>
                  <a:lnTo>
                    <a:pt x="6764" y="8431"/>
                  </a:lnTo>
                  <a:lnTo>
                    <a:pt x="6553" y="9206"/>
                  </a:lnTo>
                  <a:lnTo>
                    <a:pt x="6294" y="10004"/>
                  </a:lnTo>
                  <a:lnTo>
                    <a:pt x="6013" y="10803"/>
                  </a:lnTo>
                  <a:lnTo>
                    <a:pt x="5684" y="11625"/>
                  </a:lnTo>
                  <a:lnTo>
                    <a:pt x="5331" y="12470"/>
                  </a:lnTo>
                  <a:lnTo>
                    <a:pt x="4932" y="13316"/>
                  </a:lnTo>
                  <a:lnTo>
                    <a:pt x="4510" y="14185"/>
                  </a:lnTo>
                  <a:lnTo>
                    <a:pt x="4016" y="15054"/>
                  </a:lnTo>
                  <a:lnTo>
                    <a:pt x="3500" y="15923"/>
                  </a:lnTo>
                  <a:lnTo>
                    <a:pt x="2913" y="16791"/>
                  </a:lnTo>
                  <a:lnTo>
                    <a:pt x="2302" y="17684"/>
                  </a:lnTo>
                  <a:lnTo>
                    <a:pt x="1621" y="18553"/>
                  </a:lnTo>
                  <a:lnTo>
                    <a:pt x="893" y="19422"/>
                  </a:lnTo>
                  <a:lnTo>
                    <a:pt x="893" y="19422"/>
                  </a:lnTo>
                  <a:lnTo>
                    <a:pt x="470" y="19891"/>
                  </a:lnTo>
                  <a:lnTo>
                    <a:pt x="470" y="19891"/>
                  </a:lnTo>
                  <a:lnTo>
                    <a:pt x="1" y="20408"/>
                  </a:lnTo>
                  <a:lnTo>
                    <a:pt x="1" y="20408"/>
                  </a:lnTo>
                  <a:lnTo>
                    <a:pt x="1" y="20408"/>
                  </a:lnTo>
                  <a:lnTo>
                    <a:pt x="1128" y="20690"/>
                  </a:lnTo>
                  <a:lnTo>
                    <a:pt x="2232" y="20948"/>
                  </a:lnTo>
                  <a:lnTo>
                    <a:pt x="2232" y="20948"/>
                  </a:lnTo>
                  <a:lnTo>
                    <a:pt x="2490" y="20972"/>
                  </a:lnTo>
                  <a:lnTo>
                    <a:pt x="2490" y="20972"/>
                  </a:lnTo>
                  <a:lnTo>
                    <a:pt x="2607" y="20972"/>
                  </a:lnTo>
                  <a:lnTo>
                    <a:pt x="2748" y="20948"/>
                  </a:lnTo>
                  <a:lnTo>
                    <a:pt x="2866" y="20901"/>
                  </a:lnTo>
                  <a:lnTo>
                    <a:pt x="2983" y="20854"/>
                  </a:lnTo>
                  <a:lnTo>
                    <a:pt x="2983" y="20854"/>
                  </a:lnTo>
                  <a:lnTo>
                    <a:pt x="3171" y="20737"/>
                  </a:lnTo>
                  <a:lnTo>
                    <a:pt x="3312" y="20596"/>
                  </a:lnTo>
                  <a:lnTo>
                    <a:pt x="3312" y="20596"/>
                  </a:lnTo>
                  <a:lnTo>
                    <a:pt x="3500" y="20385"/>
                  </a:lnTo>
                  <a:lnTo>
                    <a:pt x="3500" y="20385"/>
                  </a:lnTo>
                  <a:lnTo>
                    <a:pt x="3500" y="20385"/>
                  </a:lnTo>
                  <a:lnTo>
                    <a:pt x="3500" y="20385"/>
                  </a:lnTo>
                  <a:lnTo>
                    <a:pt x="4040" y="19727"/>
                  </a:lnTo>
                  <a:lnTo>
                    <a:pt x="4697" y="18905"/>
                  </a:lnTo>
                  <a:lnTo>
                    <a:pt x="5449" y="17919"/>
                  </a:lnTo>
                  <a:lnTo>
                    <a:pt x="6224" y="16791"/>
                  </a:lnTo>
                  <a:lnTo>
                    <a:pt x="6623" y="16181"/>
                  </a:lnTo>
                  <a:lnTo>
                    <a:pt x="7022" y="15523"/>
                  </a:lnTo>
                  <a:lnTo>
                    <a:pt x="7398" y="14866"/>
                  </a:lnTo>
                  <a:lnTo>
                    <a:pt x="7774" y="14185"/>
                  </a:lnTo>
                  <a:lnTo>
                    <a:pt x="8150" y="13480"/>
                  </a:lnTo>
                  <a:lnTo>
                    <a:pt x="8478" y="12752"/>
                  </a:lnTo>
                  <a:lnTo>
                    <a:pt x="8784" y="12024"/>
                  </a:lnTo>
                  <a:lnTo>
                    <a:pt x="9089" y="11273"/>
                  </a:lnTo>
                  <a:lnTo>
                    <a:pt x="9089" y="11273"/>
                  </a:lnTo>
                  <a:lnTo>
                    <a:pt x="9277" y="10709"/>
                  </a:lnTo>
                  <a:lnTo>
                    <a:pt x="9465" y="10122"/>
                  </a:lnTo>
                  <a:lnTo>
                    <a:pt x="9606" y="9535"/>
                  </a:lnTo>
                  <a:lnTo>
                    <a:pt x="9746" y="8948"/>
                  </a:lnTo>
                  <a:lnTo>
                    <a:pt x="9887" y="8361"/>
                  </a:lnTo>
                  <a:lnTo>
                    <a:pt x="9981" y="7773"/>
                  </a:lnTo>
                  <a:lnTo>
                    <a:pt x="10146" y="6599"/>
                  </a:lnTo>
                  <a:lnTo>
                    <a:pt x="10287" y="5495"/>
                  </a:lnTo>
                  <a:lnTo>
                    <a:pt x="10357" y="4415"/>
                  </a:lnTo>
                  <a:lnTo>
                    <a:pt x="10404" y="3405"/>
                  </a:lnTo>
                  <a:lnTo>
                    <a:pt x="10404" y="2513"/>
                  </a:lnTo>
                  <a:lnTo>
                    <a:pt x="10404" y="2513"/>
                  </a:lnTo>
                  <a:lnTo>
                    <a:pt x="10404" y="1503"/>
                  </a:lnTo>
                  <a:lnTo>
                    <a:pt x="10357" y="705"/>
                  </a:lnTo>
                  <a:lnTo>
                    <a:pt x="10357" y="705"/>
                  </a:lnTo>
                  <a:lnTo>
                    <a:pt x="10357" y="705"/>
                  </a:lnTo>
                  <a:lnTo>
                    <a:pt x="9723" y="564"/>
                  </a:lnTo>
                  <a:lnTo>
                    <a:pt x="9042" y="399"/>
                  </a:lnTo>
                  <a:lnTo>
                    <a:pt x="75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8"/>
            <p:cNvSpPr/>
            <p:nvPr/>
          </p:nvSpPr>
          <p:spPr>
            <a:xfrm>
              <a:off x="3169625" y="4908800"/>
              <a:ext cx="138000" cy="62850"/>
            </a:xfrm>
            <a:custGeom>
              <a:rect b="b" l="l" r="r" t="t"/>
              <a:pathLst>
                <a:path extrusionOk="0" h="2514" w="5520">
                  <a:moveTo>
                    <a:pt x="259" y="0"/>
                  </a:moveTo>
                  <a:lnTo>
                    <a:pt x="376" y="188"/>
                  </a:lnTo>
                  <a:lnTo>
                    <a:pt x="470" y="329"/>
                  </a:lnTo>
                  <a:lnTo>
                    <a:pt x="541" y="517"/>
                  </a:lnTo>
                  <a:lnTo>
                    <a:pt x="564" y="658"/>
                  </a:lnTo>
                  <a:lnTo>
                    <a:pt x="588" y="799"/>
                  </a:lnTo>
                  <a:lnTo>
                    <a:pt x="588" y="940"/>
                  </a:lnTo>
                  <a:lnTo>
                    <a:pt x="541" y="1080"/>
                  </a:lnTo>
                  <a:lnTo>
                    <a:pt x="470" y="1198"/>
                  </a:lnTo>
                  <a:lnTo>
                    <a:pt x="353" y="1339"/>
                  </a:lnTo>
                  <a:lnTo>
                    <a:pt x="212" y="1456"/>
                  </a:lnTo>
                  <a:lnTo>
                    <a:pt x="0" y="1550"/>
                  </a:lnTo>
                  <a:lnTo>
                    <a:pt x="1480" y="1949"/>
                  </a:lnTo>
                  <a:lnTo>
                    <a:pt x="2161" y="2114"/>
                  </a:lnTo>
                  <a:lnTo>
                    <a:pt x="2795" y="2255"/>
                  </a:lnTo>
                  <a:lnTo>
                    <a:pt x="3335" y="2372"/>
                  </a:lnTo>
                  <a:lnTo>
                    <a:pt x="3805" y="2443"/>
                  </a:lnTo>
                  <a:lnTo>
                    <a:pt x="4204" y="2490"/>
                  </a:lnTo>
                  <a:lnTo>
                    <a:pt x="4533" y="2513"/>
                  </a:lnTo>
                  <a:lnTo>
                    <a:pt x="4838" y="2513"/>
                  </a:lnTo>
                  <a:lnTo>
                    <a:pt x="5050" y="2466"/>
                  </a:lnTo>
                  <a:lnTo>
                    <a:pt x="5237" y="2396"/>
                  </a:lnTo>
                  <a:lnTo>
                    <a:pt x="5355" y="2302"/>
                  </a:lnTo>
                  <a:lnTo>
                    <a:pt x="5425" y="2208"/>
                  </a:lnTo>
                  <a:lnTo>
                    <a:pt x="5496" y="2090"/>
                  </a:lnTo>
                  <a:lnTo>
                    <a:pt x="5519" y="1973"/>
                  </a:lnTo>
                  <a:lnTo>
                    <a:pt x="5519" y="1832"/>
                  </a:lnTo>
                  <a:lnTo>
                    <a:pt x="5519" y="1597"/>
                  </a:lnTo>
                  <a:lnTo>
                    <a:pt x="5472" y="1480"/>
                  </a:lnTo>
                  <a:lnTo>
                    <a:pt x="5425" y="1362"/>
                  </a:lnTo>
                  <a:lnTo>
                    <a:pt x="5331" y="1245"/>
                  </a:lnTo>
                  <a:lnTo>
                    <a:pt x="5214" y="1127"/>
                  </a:lnTo>
                  <a:lnTo>
                    <a:pt x="5073" y="1010"/>
                  </a:lnTo>
                  <a:lnTo>
                    <a:pt x="4909" y="916"/>
                  </a:lnTo>
                  <a:lnTo>
                    <a:pt x="4744" y="822"/>
                  </a:lnTo>
                  <a:lnTo>
                    <a:pt x="4556" y="752"/>
                  </a:lnTo>
                  <a:lnTo>
                    <a:pt x="4087" y="587"/>
                  </a:lnTo>
                  <a:lnTo>
                    <a:pt x="3805" y="611"/>
                  </a:lnTo>
                  <a:lnTo>
                    <a:pt x="3359" y="611"/>
                  </a:lnTo>
                  <a:lnTo>
                    <a:pt x="3030" y="587"/>
                  </a:lnTo>
                  <a:lnTo>
                    <a:pt x="2231" y="446"/>
                  </a:lnTo>
                  <a:lnTo>
                    <a:pt x="1316" y="259"/>
                  </a:lnTo>
                  <a:lnTo>
                    <a:pt x="25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8"/>
            <p:cNvSpPr/>
            <p:nvPr/>
          </p:nvSpPr>
          <p:spPr>
            <a:xfrm>
              <a:off x="3169625" y="4908800"/>
              <a:ext cx="138000" cy="62850"/>
            </a:xfrm>
            <a:custGeom>
              <a:rect b="b" l="l" r="r" t="t"/>
              <a:pathLst>
                <a:path extrusionOk="0" fill="none" h="2514" w="5520">
                  <a:moveTo>
                    <a:pt x="259" y="0"/>
                  </a:moveTo>
                  <a:lnTo>
                    <a:pt x="259" y="0"/>
                  </a:lnTo>
                  <a:lnTo>
                    <a:pt x="376" y="188"/>
                  </a:lnTo>
                  <a:lnTo>
                    <a:pt x="470" y="329"/>
                  </a:lnTo>
                  <a:lnTo>
                    <a:pt x="541" y="517"/>
                  </a:lnTo>
                  <a:lnTo>
                    <a:pt x="541" y="517"/>
                  </a:lnTo>
                  <a:lnTo>
                    <a:pt x="564" y="658"/>
                  </a:lnTo>
                  <a:lnTo>
                    <a:pt x="588" y="799"/>
                  </a:lnTo>
                  <a:lnTo>
                    <a:pt x="588" y="940"/>
                  </a:lnTo>
                  <a:lnTo>
                    <a:pt x="541" y="1080"/>
                  </a:lnTo>
                  <a:lnTo>
                    <a:pt x="470" y="1198"/>
                  </a:lnTo>
                  <a:lnTo>
                    <a:pt x="353" y="1339"/>
                  </a:lnTo>
                  <a:lnTo>
                    <a:pt x="212" y="1456"/>
                  </a:lnTo>
                  <a:lnTo>
                    <a:pt x="0" y="1550"/>
                  </a:lnTo>
                  <a:lnTo>
                    <a:pt x="0" y="1550"/>
                  </a:lnTo>
                  <a:lnTo>
                    <a:pt x="0" y="1550"/>
                  </a:lnTo>
                  <a:lnTo>
                    <a:pt x="1480" y="1949"/>
                  </a:lnTo>
                  <a:lnTo>
                    <a:pt x="2161" y="2114"/>
                  </a:lnTo>
                  <a:lnTo>
                    <a:pt x="2795" y="2255"/>
                  </a:lnTo>
                  <a:lnTo>
                    <a:pt x="2795" y="2255"/>
                  </a:lnTo>
                  <a:lnTo>
                    <a:pt x="2795" y="2255"/>
                  </a:lnTo>
                  <a:lnTo>
                    <a:pt x="2795" y="2255"/>
                  </a:lnTo>
                  <a:lnTo>
                    <a:pt x="2795" y="2255"/>
                  </a:lnTo>
                  <a:lnTo>
                    <a:pt x="3335" y="2372"/>
                  </a:lnTo>
                  <a:lnTo>
                    <a:pt x="3805" y="2443"/>
                  </a:lnTo>
                  <a:lnTo>
                    <a:pt x="4204" y="2490"/>
                  </a:lnTo>
                  <a:lnTo>
                    <a:pt x="4533" y="2513"/>
                  </a:lnTo>
                  <a:lnTo>
                    <a:pt x="4533" y="2513"/>
                  </a:lnTo>
                  <a:lnTo>
                    <a:pt x="4580" y="2513"/>
                  </a:lnTo>
                  <a:lnTo>
                    <a:pt x="4580" y="2513"/>
                  </a:lnTo>
                  <a:lnTo>
                    <a:pt x="4838" y="2513"/>
                  </a:lnTo>
                  <a:lnTo>
                    <a:pt x="5050" y="2466"/>
                  </a:lnTo>
                  <a:lnTo>
                    <a:pt x="5237" y="2396"/>
                  </a:lnTo>
                  <a:lnTo>
                    <a:pt x="5355" y="2302"/>
                  </a:lnTo>
                  <a:lnTo>
                    <a:pt x="5425" y="2208"/>
                  </a:lnTo>
                  <a:lnTo>
                    <a:pt x="5496" y="2090"/>
                  </a:lnTo>
                  <a:lnTo>
                    <a:pt x="5519" y="1973"/>
                  </a:lnTo>
                  <a:lnTo>
                    <a:pt x="5519" y="1832"/>
                  </a:lnTo>
                  <a:lnTo>
                    <a:pt x="5519" y="1832"/>
                  </a:lnTo>
                  <a:lnTo>
                    <a:pt x="5519" y="1597"/>
                  </a:lnTo>
                  <a:lnTo>
                    <a:pt x="5519" y="1597"/>
                  </a:lnTo>
                  <a:lnTo>
                    <a:pt x="5472" y="1480"/>
                  </a:lnTo>
                  <a:lnTo>
                    <a:pt x="5425" y="1362"/>
                  </a:lnTo>
                  <a:lnTo>
                    <a:pt x="5331" y="1245"/>
                  </a:lnTo>
                  <a:lnTo>
                    <a:pt x="5214" y="1127"/>
                  </a:lnTo>
                  <a:lnTo>
                    <a:pt x="5073" y="1010"/>
                  </a:lnTo>
                  <a:lnTo>
                    <a:pt x="4909" y="916"/>
                  </a:lnTo>
                  <a:lnTo>
                    <a:pt x="4744" y="822"/>
                  </a:lnTo>
                  <a:lnTo>
                    <a:pt x="4556" y="752"/>
                  </a:lnTo>
                  <a:lnTo>
                    <a:pt x="4556" y="752"/>
                  </a:lnTo>
                  <a:lnTo>
                    <a:pt x="4087" y="587"/>
                  </a:lnTo>
                  <a:lnTo>
                    <a:pt x="4087" y="587"/>
                  </a:lnTo>
                  <a:lnTo>
                    <a:pt x="4087" y="587"/>
                  </a:lnTo>
                  <a:lnTo>
                    <a:pt x="3805" y="611"/>
                  </a:lnTo>
                  <a:lnTo>
                    <a:pt x="3805" y="611"/>
                  </a:lnTo>
                  <a:lnTo>
                    <a:pt x="3641" y="611"/>
                  </a:lnTo>
                  <a:lnTo>
                    <a:pt x="3641" y="611"/>
                  </a:lnTo>
                  <a:lnTo>
                    <a:pt x="3359" y="611"/>
                  </a:lnTo>
                  <a:lnTo>
                    <a:pt x="3030" y="587"/>
                  </a:lnTo>
                  <a:lnTo>
                    <a:pt x="2231" y="446"/>
                  </a:lnTo>
                  <a:lnTo>
                    <a:pt x="1316" y="259"/>
                  </a:lnTo>
                  <a:lnTo>
                    <a:pt x="25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8"/>
            <p:cNvSpPr/>
            <p:nvPr/>
          </p:nvSpPr>
          <p:spPr>
            <a:xfrm>
              <a:off x="3144975" y="4873575"/>
              <a:ext cx="143275" cy="50500"/>
            </a:xfrm>
            <a:custGeom>
              <a:rect b="b" l="l" r="r" t="t"/>
              <a:pathLst>
                <a:path extrusionOk="0" h="2020" w="5731">
                  <a:moveTo>
                    <a:pt x="0" y="0"/>
                  </a:moveTo>
                  <a:lnTo>
                    <a:pt x="258" y="118"/>
                  </a:lnTo>
                  <a:lnTo>
                    <a:pt x="493" y="235"/>
                  </a:lnTo>
                  <a:lnTo>
                    <a:pt x="728" y="376"/>
                  </a:lnTo>
                  <a:lnTo>
                    <a:pt x="916" y="493"/>
                  </a:lnTo>
                  <a:lnTo>
                    <a:pt x="1080" y="611"/>
                  </a:lnTo>
                  <a:lnTo>
                    <a:pt x="1221" y="752"/>
                  </a:lnTo>
                  <a:lnTo>
                    <a:pt x="1315" y="869"/>
                  </a:lnTo>
                  <a:lnTo>
                    <a:pt x="1386" y="1010"/>
                  </a:lnTo>
                  <a:lnTo>
                    <a:pt x="1409" y="1080"/>
                  </a:lnTo>
                  <a:lnTo>
                    <a:pt x="1409" y="1151"/>
                  </a:lnTo>
                  <a:lnTo>
                    <a:pt x="1409" y="1221"/>
                  </a:lnTo>
                  <a:lnTo>
                    <a:pt x="1362" y="1292"/>
                  </a:lnTo>
                  <a:lnTo>
                    <a:pt x="1315" y="1362"/>
                  </a:lnTo>
                  <a:lnTo>
                    <a:pt x="1245" y="1409"/>
                  </a:lnTo>
                  <a:lnTo>
                    <a:pt x="2302" y="1668"/>
                  </a:lnTo>
                  <a:lnTo>
                    <a:pt x="3217" y="1855"/>
                  </a:lnTo>
                  <a:lnTo>
                    <a:pt x="4016" y="1996"/>
                  </a:lnTo>
                  <a:lnTo>
                    <a:pt x="4345" y="2020"/>
                  </a:lnTo>
                  <a:lnTo>
                    <a:pt x="4791" y="2020"/>
                  </a:lnTo>
                  <a:lnTo>
                    <a:pt x="5073" y="1996"/>
                  </a:lnTo>
                  <a:lnTo>
                    <a:pt x="5237" y="1949"/>
                  </a:lnTo>
                  <a:lnTo>
                    <a:pt x="5378" y="1879"/>
                  </a:lnTo>
                  <a:lnTo>
                    <a:pt x="5495" y="1808"/>
                  </a:lnTo>
                  <a:lnTo>
                    <a:pt x="5589" y="1715"/>
                  </a:lnTo>
                  <a:lnTo>
                    <a:pt x="5636" y="1621"/>
                  </a:lnTo>
                  <a:lnTo>
                    <a:pt x="5683" y="1503"/>
                  </a:lnTo>
                  <a:lnTo>
                    <a:pt x="5730" y="1409"/>
                  </a:lnTo>
                  <a:lnTo>
                    <a:pt x="5730" y="1268"/>
                  </a:lnTo>
                  <a:lnTo>
                    <a:pt x="5120" y="1198"/>
                  </a:lnTo>
                  <a:lnTo>
                    <a:pt x="4462" y="1080"/>
                  </a:lnTo>
                  <a:lnTo>
                    <a:pt x="3781" y="963"/>
                  </a:lnTo>
                  <a:lnTo>
                    <a:pt x="3077" y="799"/>
                  </a:lnTo>
                  <a:lnTo>
                    <a:pt x="1574" y="446"/>
                  </a:lnTo>
                  <a:lnTo>
                    <a:pt x="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8"/>
            <p:cNvSpPr/>
            <p:nvPr/>
          </p:nvSpPr>
          <p:spPr>
            <a:xfrm>
              <a:off x="3144975" y="4873575"/>
              <a:ext cx="143275" cy="50500"/>
            </a:xfrm>
            <a:custGeom>
              <a:rect b="b" l="l" r="r" t="t"/>
              <a:pathLst>
                <a:path extrusionOk="0" fill="none" h="2020" w="5731">
                  <a:moveTo>
                    <a:pt x="0" y="0"/>
                  </a:moveTo>
                  <a:lnTo>
                    <a:pt x="0" y="0"/>
                  </a:lnTo>
                  <a:lnTo>
                    <a:pt x="258" y="118"/>
                  </a:lnTo>
                  <a:lnTo>
                    <a:pt x="493" y="235"/>
                  </a:lnTo>
                  <a:lnTo>
                    <a:pt x="728" y="376"/>
                  </a:lnTo>
                  <a:lnTo>
                    <a:pt x="728" y="376"/>
                  </a:lnTo>
                  <a:lnTo>
                    <a:pt x="916" y="493"/>
                  </a:lnTo>
                  <a:lnTo>
                    <a:pt x="1080" y="611"/>
                  </a:lnTo>
                  <a:lnTo>
                    <a:pt x="1221" y="752"/>
                  </a:lnTo>
                  <a:lnTo>
                    <a:pt x="1315" y="869"/>
                  </a:lnTo>
                  <a:lnTo>
                    <a:pt x="1386" y="1010"/>
                  </a:lnTo>
                  <a:lnTo>
                    <a:pt x="1409" y="1080"/>
                  </a:lnTo>
                  <a:lnTo>
                    <a:pt x="1409" y="1151"/>
                  </a:lnTo>
                  <a:lnTo>
                    <a:pt x="1409" y="1221"/>
                  </a:lnTo>
                  <a:lnTo>
                    <a:pt x="1362" y="1292"/>
                  </a:lnTo>
                  <a:lnTo>
                    <a:pt x="1315" y="1362"/>
                  </a:lnTo>
                  <a:lnTo>
                    <a:pt x="1245" y="1409"/>
                  </a:lnTo>
                  <a:lnTo>
                    <a:pt x="1245" y="1409"/>
                  </a:lnTo>
                  <a:lnTo>
                    <a:pt x="1245" y="1409"/>
                  </a:lnTo>
                  <a:lnTo>
                    <a:pt x="1245" y="1409"/>
                  </a:lnTo>
                  <a:lnTo>
                    <a:pt x="2302" y="1668"/>
                  </a:lnTo>
                  <a:lnTo>
                    <a:pt x="3217" y="1855"/>
                  </a:lnTo>
                  <a:lnTo>
                    <a:pt x="4016" y="1996"/>
                  </a:lnTo>
                  <a:lnTo>
                    <a:pt x="4345" y="2020"/>
                  </a:lnTo>
                  <a:lnTo>
                    <a:pt x="4627" y="2020"/>
                  </a:lnTo>
                  <a:lnTo>
                    <a:pt x="4627" y="2020"/>
                  </a:lnTo>
                  <a:lnTo>
                    <a:pt x="4791" y="2020"/>
                  </a:lnTo>
                  <a:lnTo>
                    <a:pt x="4791" y="2020"/>
                  </a:lnTo>
                  <a:lnTo>
                    <a:pt x="5073" y="1996"/>
                  </a:lnTo>
                  <a:lnTo>
                    <a:pt x="5073" y="1996"/>
                  </a:lnTo>
                  <a:lnTo>
                    <a:pt x="5073" y="1996"/>
                  </a:lnTo>
                  <a:lnTo>
                    <a:pt x="5237" y="1949"/>
                  </a:lnTo>
                  <a:lnTo>
                    <a:pt x="5378" y="1879"/>
                  </a:lnTo>
                  <a:lnTo>
                    <a:pt x="5495" y="1808"/>
                  </a:lnTo>
                  <a:lnTo>
                    <a:pt x="5589" y="1715"/>
                  </a:lnTo>
                  <a:lnTo>
                    <a:pt x="5636" y="1621"/>
                  </a:lnTo>
                  <a:lnTo>
                    <a:pt x="5683" y="1503"/>
                  </a:lnTo>
                  <a:lnTo>
                    <a:pt x="5730" y="1409"/>
                  </a:lnTo>
                  <a:lnTo>
                    <a:pt x="5730" y="1268"/>
                  </a:lnTo>
                  <a:lnTo>
                    <a:pt x="5730" y="1268"/>
                  </a:lnTo>
                  <a:lnTo>
                    <a:pt x="5120" y="1198"/>
                  </a:lnTo>
                  <a:lnTo>
                    <a:pt x="4462" y="1080"/>
                  </a:lnTo>
                  <a:lnTo>
                    <a:pt x="3781" y="963"/>
                  </a:lnTo>
                  <a:lnTo>
                    <a:pt x="3077" y="799"/>
                  </a:lnTo>
                  <a:lnTo>
                    <a:pt x="1574" y="44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8"/>
            <p:cNvSpPr/>
            <p:nvPr/>
          </p:nvSpPr>
          <p:spPr>
            <a:xfrm>
              <a:off x="3144975" y="4800175"/>
              <a:ext cx="240150" cy="108050"/>
            </a:xfrm>
            <a:custGeom>
              <a:rect b="b" l="l" r="r" t="t"/>
              <a:pathLst>
                <a:path extrusionOk="0" h="4322" w="9606">
                  <a:moveTo>
                    <a:pt x="6270" y="1"/>
                  </a:moveTo>
                  <a:lnTo>
                    <a:pt x="6270" y="95"/>
                  </a:lnTo>
                  <a:lnTo>
                    <a:pt x="6247" y="306"/>
                  </a:lnTo>
                  <a:lnTo>
                    <a:pt x="6200" y="470"/>
                  </a:lnTo>
                  <a:lnTo>
                    <a:pt x="6153" y="635"/>
                  </a:lnTo>
                  <a:lnTo>
                    <a:pt x="6083" y="823"/>
                  </a:lnTo>
                  <a:lnTo>
                    <a:pt x="5989" y="1034"/>
                  </a:lnTo>
                  <a:lnTo>
                    <a:pt x="5871" y="1269"/>
                  </a:lnTo>
                  <a:lnTo>
                    <a:pt x="5707" y="1480"/>
                  </a:lnTo>
                  <a:lnTo>
                    <a:pt x="5495" y="1691"/>
                  </a:lnTo>
                  <a:lnTo>
                    <a:pt x="5261" y="1926"/>
                  </a:lnTo>
                  <a:lnTo>
                    <a:pt x="4955" y="2138"/>
                  </a:lnTo>
                  <a:lnTo>
                    <a:pt x="4627" y="2326"/>
                  </a:lnTo>
                  <a:lnTo>
                    <a:pt x="4227" y="2490"/>
                  </a:lnTo>
                  <a:lnTo>
                    <a:pt x="3758" y="2654"/>
                  </a:lnTo>
                  <a:lnTo>
                    <a:pt x="3217" y="2795"/>
                  </a:lnTo>
                  <a:lnTo>
                    <a:pt x="2607" y="2889"/>
                  </a:lnTo>
                  <a:lnTo>
                    <a:pt x="1902" y="2960"/>
                  </a:lnTo>
                  <a:lnTo>
                    <a:pt x="1127" y="2983"/>
                  </a:lnTo>
                  <a:lnTo>
                    <a:pt x="587" y="2960"/>
                  </a:lnTo>
                  <a:lnTo>
                    <a:pt x="0" y="2936"/>
                  </a:lnTo>
                  <a:lnTo>
                    <a:pt x="1574" y="3382"/>
                  </a:lnTo>
                  <a:lnTo>
                    <a:pt x="3077" y="3735"/>
                  </a:lnTo>
                  <a:lnTo>
                    <a:pt x="3781" y="3899"/>
                  </a:lnTo>
                  <a:lnTo>
                    <a:pt x="4462" y="4016"/>
                  </a:lnTo>
                  <a:lnTo>
                    <a:pt x="5120" y="4134"/>
                  </a:lnTo>
                  <a:lnTo>
                    <a:pt x="5730" y="4204"/>
                  </a:lnTo>
                  <a:lnTo>
                    <a:pt x="6529" y="4298"/>
                  </a:lnTo>
                  <a:lnTo>
                    <a:pt x="7210" y="4322"/>
                  </a:lnTo>
                  <a:lnTo>
                    <a:pt x="7703" y="4298"/>
                  </a:lnTo>
                  <a:lnTo>
                    <a:pt x="8126" y="4251"/>
                  </a:lnTo>
                  <a:lnTo>
                    <a:pt x="8337" y="4181"/>
                  </a:lnTo>
                  <a:lnTo>
                    <a:pt x="8548" y="4110"/>
                  </a:lnTo>
                  <a:lnTo>
                    <a:pt x="8713" y="4040"/>
                  </a:lnTo>
                  <a:lnTo>
                    <a:pt x="8877" y="3946"/>
                  </a:lnTo>
                  <a:lnTo>
                    <a:pt x="8995" y="3829"/>
                  </a:lnTo>
                  <a:lnTo>
                    <a:pt x="9112" y="3711"/>
                  </a:lnTo>
                  <a:lnTo>
                    <a:pt x="9206" y="3594"/>
                  </a:lnTo>
                  <a:lnTo>
                    <a:pt x="9300" y="3453"/>
                  </a:lnTo>
                  <a:lnTo>
                    <a:pt x="9370" y="3335"/>
                  </a:lnTo>
                  <a:lnTo>
                    <a:pt x="9417" y="3171"/>
                  </a:lnTo>
                  <a:lnTo>
                    <a:pt x="9511" y="2866"/>
                  </a:lnTo>
                  <a:lnTo>
                    <a:pt x="9558" y="2537"/>
                  </a:lnTo>
                  <a:lnTo>
                    <a:pt x="9605" y="2208"/>
                  </a:lnTo>
                  <a:lnTo>
                    <a:pt x="9605" y="2138"/>
                  </a:lnTo>
                  <a:lnTo>
                    <a:pt x="9582" y="1926"/>
                  </a:lnTo>
                  <a:lnTo>
                    <a:pt x="9535" y="1738"/>
                  </a:lnTo>
                  <a:lnTo>
                    <a:pt x="9441" y="1551"/>
                  </a:lnTo>
                  <a:lnTo>
                    <a:pt x="9323" y="1386"/>
                  </a:lnTo>
                  <a:lnTo>
                    <a:pt x="9182" y="1222"/>
                  </a:lnTo>
                  <a:lnTo>
                    <a:pt x="9018" y="1081"/>
                  </a:lnTo>
                  <a:lnTo>
                    <a:pt x="8830" y="963"/>
                  </a:lnTo>
                  <a:lnTo>
                    <a:pt x="8642" y="870"/>
                  </a:lnTo>
                  <a:lnTo>
                    <a:pt x="627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8"/>
            <p:cNvSpPr/>
            <p:nvPr/>
          </p:nvSpPr>
          <p:spPr>
            <a:xfrm>
              <a:off x="3144975" y="4800175"/>
              <a:ext cx="240150" cy="108050"/>
            </a:xfrm>
            <a:custGeom>
              <a:rect b="b" l="l" r="r" t="t"/>
              <a:pathLst>
                <a:path extrusionOk="0" fill="none" h="4322" w="9606">
                  <a:moveTo>
                    <a:pt x="6270" y="1"/>
                  </a:moveTo>
                  <a:lnTo>
                    <a:pt x="6270" y="1"/>
                  </a:lnTo>
                  <a:lnTo>
                    <a:pt x="6270" y="95"/>
                  </a:lnTo>
                  <a:lnTo>
                    <a:pt x="6247" y="306"/>
                  </a:lnTo>
                  <a:lnTo>
                    <a:pt x="6200" y="470"/>
                  </a:lnTo>
                  <a:lnTo>
                    <a:pt x="6153" y="635"/>
                  </a:lnTo>
                  <a:lnTo>
                    <a:pt x="6083" y="823"/>
                  </a:lnTo>
                  <a:lnTo>
                    <a:pt x="5989" y="1034"/>
                  </a:lnTo>
                  <a:lnTo>
                    <a:pt x="5871" y="1269"/>
                  </a:lnTo>
                  <a:lnTo>
                    <a:pt x="5707" y="1480"/>
                  </a:lnTo>
                  <a:lnTo>
                    <a:pt x="5495" y="1691"/>
                  </a:lnTo>
                  <a:lnTo>
                    <a:pt x="5261" y="1926"/>
                  </a:lnTo>
                  <a:lnTo>
                    <a:pt x="4955" y="2138"/>
                  </a:lnTo>
                  <a:lnTo>
                    <a:pt x="4627" y="2326"/>
                  </a:lnTo>
                  <a:lnTo>
                    <a:pt x="4227" y="2490"/>
                  </a:lnTo>
                  <a:lnTo>
                    <a:pt x="3758" y="2654"/>
                  </a:lnTo>
                  <a:lnTo>
                    <a:pt x="3758" y="2654"/>
                  </a:lnTo>
                  <a:lnTo>
                    <a:pt x="3217" y="2795"/>
                  </a:lnTo>
                  <a:lnTo>
                    <a:pt x="2607" y="2889"/>
                  </a:lnTo>
                  <a:lnTo>
                    <a:pt x="1902" y="2960"/>
                  </a:lnTo>
                  <a:lnTo>
                    <a:pt x="1127" y="2983"/>
                  </a:lnTo>
                  <a:lnTo>
                    <a:pt x="1127" y="2983"/>
                  </a:lnTo>
                  <a:lnTo>
                    <a:pt x="587" y="2960"/>
                  </a:lnTo>
                  <a:lnTo>
                    <a:pt x="0" y="2936"/>
                  </a:lnTo>
                  <a:lnTo>
                    <a:pt x="0" y="2936"/>
                  </a:lnTo>
                  <a:lnTo>
                    <a:pt x="0" y="2936"/>
                  </a:lnTo>
                  <a:lnTo>
                    <a:pt x="1574" y="3382"/>
                  </a:lnTo>
                  <a:lnTo>
                    <a:pt x="3077" y="3735"/>
                  </a:lnTo>
                  <a:lnTo>
                    <a:pt x="3781" y="3899"/>
                  </a:lnTo>
                  <a:lnTo>
                    <a:pt x="4462" y="4016"/>
                  </a:lnTo>
                  <a:lnTo>
                    <a:pt x="5120" y="4134"/>
                  </a:lnTo>
                  <a:lnTo>
                    <a:pt x="5730" y="4204"/>
                  </a:lnTo>
                  <a:lnTo>
                    <a:pt x="5730" y="4204"/>
                  </a:lnTo>
                  <a:lnTo>
                    <a:pt x="5730" y="4204"/>
                  </a:lnTo>
                  <a:lnTo>
                    <a:pt x="6529" y="4298"/>
                  </a:lnTo>
                  <a:lnTo>
                    <a:pt x="7210" y="4322"/>
                  </a:lnTo>
                  <a:lnTo>
                    <a:pt x="7210" y="4322"/>
                  </a:lnTo>
                  <a:lnTo>
                    <a:pt x="7703" y="4298"/>
                  </a:lnTo>
                  <a:lnTo>
                    <a:pt x="8126" y="4251"/>
                  </a:lnTo>
                  <a:lnTo>
                    <a:pt x="8126" y="4251"/>
                  </a:lnTo>
                  <a:lnTo>
                    <a:pt x="8337" y="4181"/>
                  </a:lnTo>
                  <a:lnTo>
                    <a:pt x="8548" y="4110"/>
                  </a:lnTo>
                  <a:lnTo>
                    <a:pt x="8713" y="4040"/>
                  </a:lnTo>
                  <a:lnTo>
                    <a:pt x="8877" y="3946"/>
                  </a:lnTo>
                  <a:lnTo>
                    <a:pt x="8995" y="3829"/>
                  </a:lnTo>
                  <a:lnTo>
                    <a:pt x="9112" y="3711"/>
                  </a:lnTo>
                  <a:lnTo>
                    <a:pt x="9206" y="3594"/>
                  </a:lnTo>
                  <a:lnTo>
                    <a:pt x="9300" y="3453"/>
                  </a:lnTo>
                  <a:lnTo>
                    <a:pt x="9370" y="3335"/>
                  </a:lnTo>
                  <a:lnTo>
                    <a:pt x="9417" y="3171"/>
                  </a:lnTo>
                  <a:lnTo>
                    <a:pt x="9511" y="2866"/>
                  </a:lnTo>
                  <a:lnTo>
                    <a:pt x="9558" y="2537"/>
                  </a:lnTo>
                  <a:lnTo>
                    <a:pt x="9605" y="2208"/>
                  </a:lnTo>
                  <a:lnTo>
                    <a:pt x="9605" y="2208"/>
                  </a:lnTo>
                  <a:lnTo>
                    <a:pt x="9605" y="2138"/>
                  </a:lnTo>
                  <a:lnTo>
                    <a:pt x="9605" y="2138"/>
                  </a:lnTo>
                  <a:lnTo>
                    <a:pt x="9582" y="1926"/>
                  </a:lnTo>
                  <a:lnTo>
                    <a:pt x="9535" y="1738"/>
                  </a:lnTo>
                  <a:lnTo>
                    <a:pt x="9441" y="1551"/>
                  </a:lnTo>
                  <a:lnTo>
                    <a:pt x="9323" y="1386"/>
                  </a:lnTo>
                  <a:lnTo>
                    <a:pt x="9182" y="1222"/>
                  </a:lnTo>
                  <a:lnTo>
                    <a:pt x="9018" y="1081"/>
                  </a:lnTo>
                  <a:lnTo>
                    <a:pt x="8830" y="963"/>
                  </a:lnTo>
                  <a:lnTo>
                    <a:pt x="8642" y="870"/>
                  </a:lnTo>
                  <a:lnTo>
                    <a:pt x="62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8"/>
            <p:cNvSpPr/>
            <p:nvPr/>
          </p:nvSpPr>
          <p:spPr>
            <a:xfrm>
              <a:off x="2660600" y="4839525"/>
              <a:ext cx="169700" cy="218425"/>
            </a:xfrm>
            <a:custGeom>
              <a:rect b="b" l="l" r="r" t="t"/>
              <a:pathLst>
                <a:path extrusionOk="0" h="8737" w="6788">
                  <a:moveTo>
                    <a:pt x="6013" y="0"/>
                  </a:moveTo>
                  <a:lnTo>
                    <a:pt x="5825" y="24"/>
                  </a:lnTo>
                  <a:lnTo>
                    <a:pt x="5637" y="71"/>
                  </a:lnTo>
                  <a:lnTo>
                    <a:pt x="5402" y="141"/>
                  </a:lnTo>
                  <a:lnTo>
                    <a:pt x="5191" y="235"/>
                  </a:lnTo>
                  <a:lnTo>
                    <a:pt x="4932" y="376"/>
                  </a:lnTo>
                  <a:lnTo>
                    <a:pt x="4697" y="540"/>
                  </a:lnTo>
                  <a:lnTo>
                    <a:pt x="4416" y="705"/>
                  </a:lnTo>
                  <a:lnTo>
                    <a:pt x="4157" y="916"/>
                  </a:lnTo>
                  <a:lnTo>
                    <a:pt x="3899" y="1151"/>
                  </a:lnTo>
                  <a:lnTo>
                    <a:pt x="3617" y="1409"/>
                  </a:lnTo>
                  <a:lnTo>
                    <a:pt x="3054" y="1973"/>
                  </a:lnTo>
                  <a:lnTo>
                    <a:pt x="2490" y="2630"/>
                  </a:lnTo>
                  <a:lnTo>
                    <a:pt x="1950" y="3335"/>
                  </a:lnTo>
                  <a:lnTo>
                    <a:pt x="1645" y="3781"/>
                  </a:lnTo>
                  <a:lnTo>
                    <a:pt x="1363" y="4227"/>
                  </a:lnTo>
                  <a:lnTo>
                    <a:pt x="1104" y="4650"/>
                  </a:lnTo>
                  <a:lnTo>
                    <a:pt x="870" y="5073"/>
                  </a:lnTo>
                  <a:lnTo>
                    <a:pt x="658" y="5495"/>
                  </a:lnTo>
                  <a:lnTo>
                    <a:pt x="470" y="5895"/>
                  </a:lnTo>
                  <a:lnTo>
                    <a:pt x="329" y="6270"/>
                  </a:lnTo>
                  <a:lnTo>
                    <a:pt x="212" y="6646"/>
                  </a:lnTo>
                  <a:lnTo>
                    <a:pt x="118" y="6998"/>
                  </a:lnTo>
                  <a:lnTo>
                    <a:pt x="48" y="7327"/>
                  </a:lnTo>
                  <a:lnTo>
                    <a:pt x="1" y="7609"/>
                  </a:lnTo>
                  <a:lnTo>
                    <a:pt x="1" y="7891"/>
                  </a:lnTo>
                  <a:lnTo>
                    <a:pt x="48" y="8126"/>
                  </a:lnTo>
                  <a:lnTo>
                    <a:pt x="95" y="8337"/>
                  </a:lnTo>
                  <a:lnTo>
                    <a:pt x="212" y="8501"/>
                  </a:lnTo>
                  <a:lnTo>
                    <a:pt x="329" y="8619"/>
                  </a:lnTo>
                  <a:lnTo>
                    <a:pt x="423" y="8666"/>
                  </a:lnTo>
                  <a:lnTo>
                    <a:pt x="541" y="8713"/>
                  </a:lnTo>
                  <a:lnTo>
                    <a:pt x="658" y="8736"/>
                  </a:lnTo>
                  <a:lnTo>
                    <a:pt x="964" y="8736"/>
                  </a:lnTo>
                  <a:lnTo>
                    <a:pt x="1151" y="8689"/>
                  </a:lnTo>
                  <a:lnTo>
                    <a:pt x="1386" y="8619"/>
                  </a:lnTo>
                  <a:lnTo>
                    <a:pt x="1621" y="8501"/>
                  </a:lnTo>
                  <a:lnTo>
                    <a:pt x="1856" y="8384"/>
                  </a:lnTo>
                  <a:lnTo>
                    <a:pt x="2114" y="8220"/>
                  </a:lnTo>
                  <a:lnTo>
                    <a:pt x="2373" y="8032"/>
                  </a:lnTo>
                  <a:lnTo>
                    <a:pt x="2631" y="7820"/>
                  </a:lnTo>
                  <a:lnTo>
                    <a:pt x="2913" y="7585"/>
                  </a:lnTo>
                  <a:lnTo>
                    <a:pt x="3171" y="7351"/>
                  </a:lnTo>
                  <a:lnTo>
                    <a:pt x="3735" y="6764"/>
                  </a:lnTo>
                  <a:lnTo>
                    <a:pt x="4298" y="6129"/>
                  </a:lnTo>
                  <a:lnTo>
                    <a:pt x="4862" y="5401"/>
                  </a:lnTo>
                  <a:lnTo>
                    <a:pt x="5167" y="4979"/>
                  </a:lnTo>
                  <a:lnTo>
                    <a:pt x="5449" y="4533"/>
                  </a:lnTo>
                  <a:lnTo>
                    <a:pt x="5707" y="4110"/>
                  </a:lnTo>
                  <a:lnTo>
                    <a:pt x="5919" y="3687"/>
                  </a:lnTo>
                  <a:lnTo>
                    <a:pt x="6130" y="3264"/>
                  </a:lnTo>
                  <a:lnTo>
                    <a:pt x="6318" y="2865"/>
                  </a:lnTo>
                  <a:lnTo>
                    <a:pt x="6459" y="2466"/>
                  </a:lnTo>
                  <a:lnTo>
                    <a:pt x="6600" y="2114"/>
                  </a:lnTo>
                  <a:lnTo>
                    <a:pt x="6694" y="1761"/>
                  </a:lnTo>
                  <a:lnTo>
                    <a:pt x="6741" y="1433"/>
                  </a:lnTo>
                  <a:lnTo>
                    <a:pt x="6788" y="1127"/>
                  </a:lnTo>
                  <a:lnTo>
                    <a:pt x="6788" y="869"/>
                  </a:lnTo>
                  <a:lnTo>
                    <a:pt x="6741" y="634"/>
                  </a:lnTo>
                  <a:lnTo>
                    <a:pt x="6694" y="423"/>
                  </a:lnTo>
                  <a:lnTo>
                    <a:pt x="6600" y="258"/>
                  </a:lnTo>
                  <a:lnTo>
                    <a:pt x="6459" y="141"/>
                  </a:lnTo>
                  <a:lnTo>
                    <a:pt x="6365" y="71"/>
                  </a:lnTo>
                  <a:lnTo>
                    <a:pt x="6247" y="24"/>
                  </a:lnTo>
                  <a:lnTo>
                    <a:pt x="6154"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8"/>
            <p:cNvSpPr/>
            <p:nvPr/>
          </p:nvSpPr>
          <p:spPr>
            <a:xfrm>
              <a:off x="2660600" y="4839525"/>
              <a:ext cx="169700" cy="218425"/>
            </a:xfrm>
            <a:custGeom>
              <a:rect b="b" l="l" r="r" t="t"/>
              <a:pathLst>
                <a:path extrusionOk="0" fill="none" h="8737" w="6788">
                  <a:moveTo>
                    <a:pt x="6013" y="0"/>
                  </a:moveTo>
                  <a:lnTo>
                    <a:pt x="6013" y="0"/>
                  </a:lnTo>
                  <a:lnTo>
                    <a:pt x="5825" y="24"/>
                  </a:lnTo>
                  <a:lnTo>
                    <a:pt x="5637" y="71"/>
                  </a:lnTo>
                  <a:lnTo>
                    <a:pt x="5402" y="141"/>
                  </a:lnTo>
                  <a:lnTo>
                    <a:pt x="5191" y="235"/>
                  </a:lnTo>
                  <a:lnTo>
                    <a:pt x="4932" y="376"/>
                  </a:lnTo>
                  <a:lnTo>
                    <a:pt x="4697" y="540"/>
                  </a:lnTo>
                  <a:lnTo>
                    <a:pt x="4416" y="705"/>
                  </a:lnTo>
                  <a:lnTo>
                    <a:pt x="4157" y="916"/>
                  </a:lnTo>
                  <a:lnTo>
                    <a:pt x="3899" y="1151"/>
                  </a:lnTo>
                  <a:lnTo>
                    <a:pt x="3617" y="1409"/>
                  </a:lnTo>
                  <a:lnTo>
                    <a:pt x="3054" y="1973"/>
                  </a:lnTo>
                  <a:lnTo>
                    <a:pt x="2490" y="2630"/>
                  </a:lnTo>
                  <a:lnTo>
                    <a:pt x="1950" y="3335"/>
                  </a:lnTo>
                  <a:lnTo>
                    <a:pt x="1950" y="3335"/>
                  </a:lnTo>
                  <a:lnTo>
                    <a:pt x="1645" y="3781"/>
                  </a:lnTo>
                  <a:lnTo>
                    <a:pt x="1363" y="4227"/>
                  </a:lnTo>
                  <a:lnTo>
                    <a:pt x="1104" y="4650"/>
                  </a:lnTo>
                  <a:lnTo>
                    <a:pt x="870" y="5073"/>
                  </a:lnTo>
                  <a:lnTo>
                    <a:pt x="658" y="5495"/>
                  </a:lnTo>
                  <a:lnTo>
                    <a:pt x="470" y="5895"/>
                  </a:lnTo>
                  <a:lnTo>
                    <a:pt x="329" y="6270"/>
                  </a:lnTo>
                  <a:lnTo>
                    <a:pt x="212" y="6646"/>
                  </a:lnTo>
                  <a:lnTo>
                    <a:pt x="118" y="6998"/>
                  </a:lnTo>
                  <a:lnTo>
                    <a:pt x="48" y="7327"/>
                  </a:lnTo>
                  <a:lnTo>
                    <a:pt x="1" y="7609"/>
                  </a:lnTo>
                  <a:lnTo>
                    <a:pt x="1" y="7891"/>
                  </a:lnTo>
                  <a:lnTo>
                    <a:pt x="48" y="8126"/>
                  </a:lnTo>
                  <a:lnTo>
                    <a:pt x="95" y="8337"/>
                  </a:lnTo>
                  <a:lnTo>
                    <a:pt x="212" y="8501"/>
                  </a:lnTo>
                  <a:lnTo>
                    <a:pt x="329" y="8619"/>
                  </a:lnTo>
                  <a:lnTo>
                    <a:pt x="329" y="8619"/>
                  </a:lnTo>
                  <a:lnTo>
                    <a:pt x="423" y="8666"/>
                  </a:lnTo>
                  <a:lnTo>
                    <a:pt x="541" y="8713"/>
                  </a:lnTo>
                  <a:lnTo>
                    <a:pt x="658" y="8736"/>
                  </a:lnTo>
                  <a:lnTo>
                    <a:pt x="776" y="8736"/>
                  </a:lnTo>
                  <a:lnTo>
                    <a:pt x="776" y="8736"/>
                  </a:lnTo>
                  <a:lnTo>
                    <a:pt x="964" y="8736"/>
                  </a:lnTo>
                  <a:lnTo>
                    <a:pt x="1151" y="8689"/>
                  </a:lnTo>
                  <a:lnTo>
                    <a:pt x="1386" y="8619"/>
                  </a:lnTo>
                  <a:lnTo>
                    <a:pt x="1621" y="8501"/>
                  </a:lnTo>
                  <a:lnTo>
                    <a:pt x="1856" y="8384"/>
                  </a:lnTo>
                  <a:lnTo>
                    <a:pt x="2114" y="8220"/>
                  </a:lnTo>
                  <a:lnTo>
                    <a:pt x="2373" y="8032"/>
                  </a:lnTo>
                  <a:lnTo>
                    <a:pt x="2631" y="7820"/>
                  </a:lnTo>
                  <a:lnTo>
                    <a:pt x="2913" y="7585"/>
                  </a:lnTo>
                  <a:lnTo>
                    <a:pt x="3171" y="7351"/>
                  </a:lnTo>
                  <a:lnTo>
                    <a:pt x="3735" y="6764"/>
                  </a:lnTo>
                  <a:lnTo>
                    <a:pt x="4298" y="6129"/>
                  </a:lnTo>
                  <a:lnTo>
                    <a:pt x="4862" y="5401"/>
                  </a:lnTo>
                  <a:lnTo>
                    <a:pt x="4862" y="5401"/>
                  </a:lnTo>
                  <a:lnTo>
                    <a:pt x="5167" y="4979"/>
                  </a:lnTo>
                  <a:lnTo>
                    <a:pt x="5449" y="4533"/>
                  </a:lnTo>
                  <a:lnTo>
                    <a:pt x="5707" y="4110"/>
                  </a:lnTo>
                  <a:lnTo>
                    <a:pt x="5919" y="3687"/>
                  </a:lnTo>
                  <a:lnTo>
                    <a:pt x="6130" y="3264"/>
                  </a:lnTo>
                  <a:lnTo>
                    <a:pt x="6318" y="2865"/>
                  </a:lnTo>
                  <a:lnTo>
                    <a:pt x="6459" y="2466"/>
                  </a:lnTo>
                  <a:lnTo>
                    <a:pt x="6600" y="2114"/>
                  </a:lnTo>
                  <a:lnTo>
                    <a:pt x="6694" y="1761"/>
                  </a:lnTo>
                  <a:lnTo>
                    <a:pt x="6741" y="1433"/>
                  </a:lnTo>
                  <a:lnTo>
                    <a:pt x="6788" y="1127"/>
                  </a:lnTo>
                  <a:lnTo>
                    <a:pt x="6788" y="869"/>
                  </a:lnTo>
                  <a:lnTo>
                    <a:pt x="6741" y="634"/>
                  </a:lnTo>
                  <a:lnTo>
                    <a:pt x="6694" y="423"/>
                  </a:lnTo>
                  <a:lnTo>
                    <a:pt x="6600" y="258"/>
                  </a:lnTo>
                  <a:lnTo>
                    <a:pt x="6459" y="141"/>
                  </a:lnTo>
                  <a:lnTo>
                    <a:pt x="6459" y="141"/>
                  </a:lnTo>
                  <a:lnTo>
                    <a:pt x="6365" y="71"/>
                  </a:lnTo>
                  <a:lnTo>
                    <a:pt x="6247" y="24"/>
                  </a:lnTo>
                  <a:lnTo>
                    <a:pt x="6154" y="0"/>
                  </a:lnTo>
                  <a:lnTo>
                    <a:pt x="60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8"/>
            <p:cNvSpPr/>
            <p:nvPr/>
          </p:nvSpPr>
          <p:spPr>
            <a:xfrm>
              <a:off x="2512650" y="5569300"/>
              <a:ext cx="691650" cy="111550"/>
            </a:xfrm>
            <a:custGeom>
              <a:rect b="b" l="l" r="r" t="t"/>
              <a:pathLst>
                <a:path extrusionOk="0" h="4462" w="27666">
                  <a:moveTo>
                    <a:pt x="729" y="0"/>
                  </a:moveTo>
                  <a:lnTo>
                    <a:pt x="48" y="4110"/>
                  </a:lnTo>
                  <a:lnTo>
                    <a:pt x="1" y="4462"/>
                  </a:lnTo>
                  <a:lnTo>
                    <a:pt x="27665" y="4462"/>
                  </a:lnTo>
                  <a:lnTo>
                    <a:pt x="27618" y="4110"/>
                  </a:lnTo>
                  <a:lnTo>
                    <a:pt x="27007" y="0"/>
                  </a:lnTo>
                  <a:lnTo>
                    <a:pt x="24542" y="188"/>
                  </a:lnTo>
                  <a:lnTo>
                    <a:pt x="22052" y="329"/>
                  </a:lnTo>
                  <a:lnTo>
                    <a:pt x="19258" y="446"/>
                  </a:lnTo>
                  <a:lnTo>
                    <a:pt x="16463" y="493"/>
                  </a:lnTo>
                  <a:lnTo>
                    <a:pt x="13621" y="517"/>
                  </a:lnTo>
                  <a:lnTo>
                    <a:pt x="10780" y="470"/>
                  </a:lnTo>
                  <a:lnTo>
                    <a:pt x="9582" y="446"/>
                  </a:lnTo>
                  <a:lnTo>
                    <a:pt x="8291" y="399"/>
                  </a:lnTo>
                  <a:lnTo>
                    <a:pt x="6647" y="352"/>
                  </a:lnTo>
                  <a:lnTo>
                    <a:pt x="5003" y="258"/>
                  </a:lnTo>
                  <a:lnTo>
                    <a:pt x="2889" y="141"/>
                  </a:lnTo>
                  <a:lnTo>
                    <a:pt x="7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8"/>
            <p:cNvSpPr/>
            <p:nvPr/>
          </p:nvSpPr>
          <p:spPr>
            <a:xfrm>
              <a:off x="2512650" y="5569300"/>
              <a:ext cx="691650" cy="111550"/>
            </a:xfrm>
            <a:custGeom>
              <a:rect b="b" l="l" r="r" t="t"/>
              <a:pathLst>
                <a:path extrusionOk="0" fill="none" h="4462" w="27666">
                  <a:moveTo>
                    <a:pt x="27665" y="4462"/>
                  </a:moveTo>
                  <a:lnTo>
                    <a:pt x="1" y="4462"/>
                  </a:lnTo>
                  <a:lnTo>
                    <a:pt x="48" y="4110"/>
                  </a:lnTo>
                  <a:lnTo>
                    <a:pt x="729" y="0"/>
                  </a:lnTo>
                  <a:lnTo>
                    <a:pt x="729" y="0"/>
                  </a:lnTo>
                  <a:lnTo>
                    <a:pt x="2889" y="141"/>
                  </a:lnTo>
                  <a:lnTo>
                    <a:pt x="5003" y="258"/>
                  </a:lnTo>
                  <a:lnTo>
                    <a:pt x="5003" y="258"/>
                  </a:lnTo>
                  <a:lnTo>
                    <a:pt x="6647" y="352"/>
                  </a:lnTo>
                  <a:lnTo>
                    <a:pt x="8291" y="399"/>
                  </a:lnTo>
                  <a:lnTo>
                    <a:pt x="8291" y="399"/>
                  </a:lnTo>
                  <a:lnTo>
                    <a:pt x="9582" y="446"/>
                  </a:lnTo>
                  <a:lnTo>
                    <a:pt x="9582" y="446"/>
                  </a:lnTo>
                  <a:lnTo>
                    <a:pt x="10780" y="470"/>
                  </a:lnTo>
                  <a:lnTo>
                    <a:pt x="10780" y="470"/>
                  </a:lnTo>
                  <a:lnTo>
                    <a:pt x="13621" y="517"/>
                  </a:lnTo>
                  <a:lnTo>
                    <a:pt x="16463" y="493"/>
                  </a:lnTo>
                  <a:lnTo>
                    <a:pt x="19258" y="446"/>
                  </a:lnTo>
                  <a:lnTo>
                    <a:pt x="22052" y="329"/>
                  </a:lnTo>
                  <a:lnTo>
                    <a:pt x="22052" y="329"/>
                  </a:lnTo>
                  <a:lnTo>
                    <a:pt x="24542" y="188"/>
                  </a:lnTo>
                  <a:lnTo>
                    <a:pt x="27007" y="0"/>
                  </a:lnTo>
                  <a:lnTo>
                    <a:pt x="27618" y="4110"/>
                  </a:lnTo>
                  <a:lnTo>
                    <a:pt x="27665" y="44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8"/>
            <p:cNvSpPr/>
            <p:nvPr/>
          </p:nvSpPr>
          <p:spPr>
            <a:xfrm>
              <a:off x="2629475" y="5575750"/>
              <a:ext cx="90450" cy="103350"/>
            </a:xfrm>
            <a:custGeom>
              <a:rect b="b" l="l" r="r" t="t"/>
              <a:pathLst>
                <a:path extrusionOk="0" h="4134" w="3618">
                  <a:moveTo>
                    <a:pt x="330" y="0"/>
                  </a:moveTo>
                  <a:lnTo>
                    <a:pt x="1" y="4040"/>
                  </a:lnTo>
                  <a:lnTo>
                    <a:pt x="142" y="4063"/>
                  </a:lnTo>
                  <a:lnTo>
                    <a:pt x="1434" y="4087"/>
                  </a:lnTo>
                  <a:lnTo>
                    <a:pt x="2631" y="4134"/>
                  </a:lnTo>
                  <a:lnTo>
                    <a:pt x="3218" y="4134"/>
                  </a:lnTo>
                  <a:lnTo>
                    <a:pt x="3618" y="141"/>
                  </a:lnTo>
                  <a:lnTo>
                    <a:pt x="1974" y="94"/>
                  </a:lnTo>
                  <a:lnTo>
                    <a:pt x="330"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8"/>
            <p:cNvSpPr/>
            <p:nvPr/>
          </p:nvSpPr>
          <p:spPr>
            <a:xfrm>
              <a:off x="2629475" y="5575750"/>
              <a:ext cx="90450" cy="103350"/>
            </a:xfrm>
            <a:custGeom>
              <a:rect b="b" l="l" r="r" t="t"/>
              <a:pathLst>
                <a:path extrusionOk="0" fill="none" h="4134" w="3618">
                  <a:moveTo>
                    <a:pt x="330" y="0"/>
                  </a:moveTo>
                  <a:lnTo>
                    <a:pt x="1" y="4040"/>
                  </a:lnTo>
                  <a:lnTo>
                    <a:pt x="1" y="4040"/>
                  </a:lnTo>
                  <a:lnTo>
                    <a:pt x="142" y="4063"/>
                  </a:lnTo>
                  <a:lnTo>
                    <a:pt x="142" y="4063"/>
                  </a:lnTo>
                  <a:lnTo>
                    <a:pt x="142" y="4063"/>
                  </a:lnTo>
                  <a:lnTo>
                    <a:pt x="142" y="4063"/>
                  </a:lnTo>
                  <a:lnTo>
                    <a:pt x="1434" y="4087"/>
                  </a:lnTo>
                  <a:lnTo>
                    <a:pt x="1434" y="4087"/>
                  </a:lnTo>
                  <a:lnTo>
                    <a:pt x="1434" y="4087"/>
                  </a:lnTo>
                  <a:lnTo>
                    <a:pt x="2631" y="4134"/>
                  </a:lnTo>
                  <a:lnTo>
                    <a:pt x="2631" y="4134"/>
                  </a:lnTo>
                  <a:lnTo>
                    <a:pt x="2631" y="4134"/>
                  </a:lnTo>
                  <a:lnTo>
                    <a:pt x="2631" y="4134"/>
                  </a:lnTo>
                  <a:lnTo>
                    <a:pt x="3218" y="4134"/>
                  </a:lnTo>
                  <a:lnTo>
                    <a:pt x="3618" y="141"/>
                  </a:lnTo>
                  <a:lnTo>
                    <a:pt x="3618" y="141"/>
                  </a:lnTo>
                  <a:lnTo>
                    <a:pt x="1974" y="94"/>
                  </a:lnTo>
                  <a:lnTo>
                    <a:pt x="330" y="0"/>
                  </a:lnTo>
                  <a:lnTo>
                    <a:pt x="3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8"/>
            <p:cNvSpPr/>
            <p:nvPr/>
          </p:nvSpPr>
          <p:spPr>
            <a:xfrm>
              <a:off x="2743975" y="5580450"/>
              <a:ext cx="38175" cy="99825"/>
            </a:xfrm>
            <a:custGeom>
              <a:rect b="b" l="l" r="r" t="t"/>
              <a:pathLst>
                <a:path extrusionOk="0" h="3993" w="1527">
                  <a:moveTo>
                    <a:pt x="329" y="0"/>
                  </a:moveTo>
                  <a:lnTo>
                    <a:pt x="0" y="3993"/>
                  </a:lnTo>
                  <a:lnTo>
                    <a:pt x="1151" y="3993"/>
                  </a:lnTo>
                  <a:lnTo>
                    <a:pt x="1527" y="24"/>
                  </a:lnTo>
                  <a:lnTo>
                    <a:pt x="329"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8"/>
            <p:cNvSpPr/>
            <p:nvPr/>
          </p:nvSpPr>
          <p:spPr>
            <a:xfrm>
              <a:off x="2406975" y="5666750"/>
              <a:ext cx="902400" cy="111575"/>
            </a:xfrm>
            <a:custGeom>
              <a:rect b="b" l="l" r="r" t="t"/>
              <a:pathLst>
                <a:path extrusionOk="0" h="4463" w="36096">
                  <a:moveTo>
                    <a:pt x="705" y="0"/>
                  </a:moveTo>
                  <a:lnTo>
                    <a:pt x="0" y="4462"/>
                  </a:lnTo>
                  <a:lnTo>
                    <a:pt x="36096" y="4462"/>
                  </a:lnTo>
                  <a:lnTo>
                    <a:pt x="35485" y="0"/>
                  </a:lnTo>
                  <a:lnTo>
                    <a:pt x="33677" y="94"/>
                  </a:lnTo>
                  <a:lnTo>
                    <a:pt x="31845" y="212"/>
                  </a:lnTo>
                  <a:lnTo>
                    <a:pt x="29356" y="329"/>
                  </a:lnTo>
                  <a:lnTo>
                    <a:pt x="26843" y="423"/>
                  </a:lnTo>
                  <a:lnTo>
                    <a:pt x="24659" y="494"/>
                  </a:lnTo>
                  <a:lnTo>
                    <a:pt x="22475" y="541"/>
                  </a:lnTo>
                  <a:lnTo>
                    <a:pt x="20314" y="564"/>
                  </a:lnTo>
                  <a:lnTo>
                    <a:pt x="14819" y="564"/>
                  </a:lnTo>
                  <a:lnTo>
                    <a:pt x="11531" y="494"/>
                  </a:lnTo>
                  <a:lnTo>
                    <a:pt x="10334" y="447"/>
                  </a:lnTo>
                  <a:lnTo>
                    <a:pt x="9042" y="423"/>
                  </a:lnTo>
                  <a:lnTo>
                    <a:pt x="5754" y="282"/>
                  </a:lnTo>
                  <a:lnTo>
                    <a:pt x="4275" y="212"/>
                  </a:lnTo>
                  <a:lnTo>
                    <a:pt x="2490" y="94"/>
                  </a:lnTo>
                  <a:lnTo>
                    <a:pt x="7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8"/>
            <p:cNvSpPr/>
            <p:nvPr/>
          </p:nvSpPr>
          <p:spPr>
            <a:xfrm>
              <a:off x="2406975" y="5666750"/>
              <a:ext cx="902400" cy="111575"/>
            </a:xfrm>
            <a:custGeom>
              <a:rect b="b" l="l" r="r" t="t"/>
              <a:pathLst>
                <a:path extrusionOk="0" fill="none" h="4463" w="36096">
                  <a:moveTo>
                    <a:pt x="36096" y="4462"/>
                  </a:moveTo>
                  <a:lnTo>
                    <a:pt x="0" y="4462"/>
                  </a:lnTo>
                  <a:lnTo>
                    <a:pt x="705" y="0"/>
                  </a:lnTo>
                  <a:lnTo>
                    <a:pt x="705" y="0"/>
                  </a:lnTo>
                  <a:lnTo>
                    <a:pt x="2490" y="94"/>
                  </a:lnTo>
                  <a:lnTo>
                    <a:pt x="4275" y="212"/>
                  </a:lnTo>
                  <a:lnTo>
                    <a:pt x="4275" y="212"/>
                  </a:lnTo>
                  <a:lnTo>
                    <a:pt x="5754" y="282"/>
                  </a:lnTo>
                  <a:lnTo>
                    <a:pt x="5754" y="282"/>
                  </a:lnTo>
                  <a:lnTo>
                    <a:pt x="9042" y="423"/>
                  </a:lnTo>
                  <a:lnTo>
                    <a:pt x="9042" y="423"/>
                  </a:lnTo>
                  <a:lnTo>
                    <a:pt x="10334" y="447"/>
                  </a:lnTo>
                  <a:lnTo>
                    <a:pt x="10334" y="447"/>
                  </a:lnTo>
                  <a:lnTo>
                    <a:pt x="11531" y="494"/>
                  </a:lnTo>
                  <a:lnTo>
                    <a:pt x="11531" y="494"/>
                  </a:lnTo>
                  <a:lnTo>
                    <a:pt x="14819" y="564"/>
                  </a:lnTo>
                  <a:lnTo>
                    <a:pt x="18130" y="564"/>
                  </a:lnTo>
                  <a:lnTo>
                    <a:pt x="18130" y="564"/>
                  </a:lnTo>
                  <a:lnTo>
                    <a:pt x="20314" y="564"/>
                  </a:lnTo>
                  <a:lnTo>
                    <a:pt x="22475" y="541"/>
                  </a:lnTo>
                  <a:lnTo>
                    <a:pt x="24659" y="494"/>
                  </a:lnTo>
                  <a:lnTo>
                    <a:pt x="26843" y="423"/>
                  </a:lnTo>
                  <a:lnTo>
                    <a:pt x="26843" y="423"/>
                  </a:lnTo>
                  <a:lnTo>
                    <a:pt x="29356" y="329"/>
                  </a:lnTo>
                  <a:lnTo>
                    <a:pt x="31845" y="212"/>
                  </a:lnTo>
                  <a:lnTo>
                    <a:pt x="31845" y="212"/>
                  </a:lnTo>
                  <a:lnTo>
                    <a:pt x="33677" y="94"/>
                  </a:lnTo>
                  <a:lnTo>
                    <a:pt x="35485" y="0"/>
                  </a:lnTo>
                  <a:lnTo>
                    <a:pt x="36096" y="44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8"/>
            <p:cNvSpPr/>
            <p:nvPr/>
          </p:nvSpPr>
          <p:spPr>
            <a:xfrm>
              <a:off x="2541425" y="5673800"/>
              <a:ext cx="91600" cy="104525"/>
            </a:xfrm>
            <a:custGeom>
              <a:rect b="b" l="l" r="r" t="t"/>
              <a:pathLst>
                <a:path extrusionOk="0" h="4181" w="3664">
                  <a:moveTo>
                    <a:pt x="376" y="0"/>
                  </a:moveTo>
                  <a:lnTo>
                    <a:pt x="0" y="4180"/>
                  </a:lnTo>
                  <a:lnTo>
                    <a:pt x="3265" y="4180"/>
                  </a:lnTo>
                  <a:lnTo>
                    <a:pt x="3664" y="141"/>
                  </a:lnTo>
                  <a:lnTo>
                    <a:pt x="3523" y="118"/>
                  </a:lnTo>
                  <a:lnTo>
                    <a:pt x="376"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8"/>
            <p:cNvSpPr/>
            <p:nvPr/>
          </p:nvSpPr>
          <p:spPr>
            <a:xfrm>
              <a:off x="2541425" y="5673800"/>
              <a:ext cx="91600" cy="104525"/>
            </a:xfrm>
            <a:custGeom>
              <a:rect b="b" l="l" r="r" t="t"/>
              <a:pathLst>
                <a:path extrusionOk="0" fill="none" h="4181" w="3664">
                  <a:moveTo>
                    <a:pt x="376" y="0"/>
                  </a:moveTo>
                  <a:lnTo>
                    <a:pt x="0" y="4180"/>
                  </a:lnTo>
                  <a:lnTo>
                    <a:pt x="3265" y="4180"/>
                  </a:lnTo>
                  <a:lnTo>
                    <a:pt x="3664" y="141"/>
                  </a:lnTo>
                  <a:lnTo>
                    <a:pt x="3664" y="141"/>
                  </a:lnTo>
                  <a:lnTo>
                    <a:pt x="3523" y="118"/>
                  </a:lnTo>
                  <a:lnTo>
                    <a:pt x="3523" y="118"/>
                  </a:lnTo>
                  <a:lnTo>
                    <a:pt x="376" y="0"/>
                  </a:lnTo>
                  <a:lnTo>
                    <a:pt x="37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8"/>
            <p:cNvSpPr/>
            <p:nvPr/>
          </p:nvSpPr>
          <p:spPr>
            <a:xfrm>
              <a:off x="2656500" y="5677900"/>
              <a:ext cx="38775" cy="100425"/>
            </a:xfrm>
            <a:custGeom>
              <a:rect b="b" l="l" r="r" t="t"/>
              <a:pathLst>
                <a:path extrusionOk="0" h="4017" w="1551">
                  <a:moveTo>
                    <a:pt x="353" y="1"/>
                  </a:moveTo>
                  <a:lnTo>
                    <a:pt x="0" y="4016"/>
                  </a:lnTo>
                  <a:lnTo>
                    <a:pt x="1174" y="4016"/>
                  </a:lnTo>
                  <a:lnTo>
                    <a:pt x="1550" y="48"/>
                  </a:lnTo>
                  <a:lnTo>
                    <a:pt x="353"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8"/>
            <p:cNvSpPr/>
            <p:nvPr/>
          </p:nvSpPr>
          <p:spPr>
            <a:xfrm>
              <a:off x="2656500" y="5677900"/>
              <a:ext cx="38775" cy="100425"/>
            </a:xfrm>
            <a:custGeom>
              <a:rect b="b" l="l" r="r" t="t"/>
              <a:pathLst>
                <a:path extrusionOk="0" fill="none" h="4017" w="1551">
                  <a:moveTo>
                    <a:pt x="353" y="1"/>
                  </a:moveTo>
                  <a:lnTo>
                    <a:pt x="0" y="4016"/>
                  </a:lnTo>
                  <a:lnTo>
                    <a:pt x="1174" y="4016"/>
                  </a:lnTo>
                  <a:lnTo>
                    <a:pt x="1550" y="48"/>
                  </a:lnTo>
                  <a:lnTo>
                    <a:pt x="1550" y="48"/>
                  </a:lnTo>
                  <a:lnTo>
                    <a:pt x="353" y="1"/>
                  </a:lnTo>
                  <a:lnTo>
                    <a:pt x="3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8"/>
            <p:cNvSpPr/>
            <p:nvPr/>
          </p:nvSpPr>
          <p:spPr>
            <a:xfrm>
              <a:off x="3063950" y="5569300"/>
              <a:ext cx="139175" cy="108050"/>
            </a:xfrm>
            <a:custGeom>
              <a:rect b="b" l="l" r="r" t="t"/>
              <a:pathLst>
                <a:path extrusionOk="0" h="4322" w="5567">
                  <a:moveTo>
                    <a:pt x="4955" y="0"/>
                  </a:moveTo>
                  <a:lnTo>
                    <a:pt x="3218" y="141"/>
                  </a:lnTo>
                  <a:lnTo>
                    <a:pt x="1480" y="258"/>
                  </a:lnTo>
                  <a:lnTo>
                    <a:pt x="0" y="329"/>
                  </a:lnTo>
                  <a:lnTo>
                    <a:pt x="564" y="4321"/>
                  </a:lnTo>
                  <a:lnTo>
                    <a:pt x="3077" y="4227"/>
                  </a:lnTo>
                  <a:lnTo>
                    <a:pt x="5566" y="4110"/>
                  </a:lnTo>
                  <a:lnTo>
                    <a:pt x="495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8"/>
            <p:cNvSpPr/>
            <p:nvPr/>
          </p:nvSpPr>
          <p:spPr>
            <a:xfrm>
              <a:off x="3063950" y="5569300"/>
              <a:ext cx="139175" cy="108050"/>
            </a:xfrm>
            <a:custGeom>
              <a:rect b="b" l="l" r="r" t="t"/>
              <a:pathLst>
                <a:path extrusionOk="0" fill="none" h="4322" w="5567">
                  <a:moveTo>
                    <a:pt x="4955" y="0"/>
                  </a:moveTo>
                  <a:lnTo>
                    <a:pt x="4955" y="0"/>
                  </a:lnTo>
                  <a:lnTo>
                    <a:pt x="3218" y="141"/>
                  </a:lnTo>
                  <a:lnTo>
                    <a:pt x="1480" y="258"/>
                  </a:lnTo>
                  <a:lnTo>
                    <a:pt x="1480" y="258"/>
                  </a:lnTo>
                  <a:lnTo>
                    <a:pt x="0" y="329"/>
                  </a:lnTo>
                  <a:lnTo>
                    <a:pt x="564" y="4321"/>
                  </a:lnTo>
                  <a:lnTo>
                    <a:pt x="564" y="4321"/>
                  </a:lnTo>
                  <a:lnTo>
                    <a:pt x="3077" y="4227"/>
                  </a:lnTo>
                  <a:lnTo>
                    <a:pt x="5566" y="4110"/>
                  </a:lnTo>
                  <a:lnTo>
                    <a:pt x="49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8"/>
            <p:cNvSpPr/>
            <p:nvPr/>
          </p:nvSpPr>
          <p:spPr>
            <a:xfrm>
              <a:off x="3078025" y="5666750"/>
              <a:ext cx="231350" cy="111575"/>
            </a:xfrm>
            <a:custGeom>
              <a:rect b="b" l="l" r="r" t="t"/>
              <a:pathLst>
                <a:path extrusionOk="0" h="4463" w="9254">
                  <a:moveTo>
                    <a:pt x="8643" y="0"/>
                  </a:moveTo>
                  <a:lnTo>
                    <a:pt x="6835" y="94"/>
                  </a:lnTo>
                  <a:lnTo>
                    <a:pt x="5003" y="212"/>
                  </a:lnTo>
                  <a:lnTo>
                    <a:pt x="2514" y="329"/>
                  </a:lnTo>
                  <a:lnTo>
                    <a:pt x="1" y="423"/>
                  </a:lnTo>
                  <a:lnTo>
                    <a:pt x="1" y="447"/>
                  </a:lnTo>
                  <a:lnTo>
                    <a:pt x="447" y="564"/>
                  </a:lnTo>
                  <a:lnTo>
                    <a:pt x="4839" y="1738"/>
                  </a:lnTo>
                  <a:lnTo>
                    <a:pt x="5543" y="4462"/>
                  </a:lnTo>
                  <a:lnTo>
                    <a:pt x="9254" y="4462"/>
                  </a:lnTo>
                  <a:lnTo>
                    <a:pt x="8643"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8"/>
            <p:cNvSpPr/>
            <p:nvPr/>
          </p:nvSpPr>
          <p:spPr>
            <a:xfrm>
              <a:off x="3078025" y="5666750"/>
              <a:ext cx="231350" cy="111575"/>
            </a:xfrm>
            <a:custGeom>
              <a:rect b="b" l="l" r="r" t="t"/>
              <a:pathLst>
                <a:path extrusionOk="0" fill="none" h="4463" w="9254">
                  <a:moveTo>
                    <a:pt x="8643" y="0"/>
                  </a:moveTo>
                  <a:lnTo>
                    <a:pt x="8643" y="0"/>
                  </a:lnTo>
                  <a:lnTo>
                    <a:pt x="6835" y="94"/>
                  </a:lnTo>
                  <a:lnTo>
                    <a:pt x="5003" y="212"/>
                  </a:lnTo>
                  <a:lnTo>
                    <a:pt x="5003" y="212"/>
                  </a:lnTo>
                  <a:lnTo>
                    <a:pt x="5003" y="212"/>
                  </a:lnTo>
                  <a:lnTo>
                    <a:pt x="2514" y="329"/>
                  </a:lnTo>
                  <a:lnTo>
                    <a:pt x="1" y="423"/>
                  </a:lnTo>
                  <a:lnTo>
                    <a:pt x="1" y="447"/>
                  </a:lnTo>
                  <a:lnTo>
                    <a:pt x="447" y="564"/>
                  </a:lnTo>
                  <a:lnTo>
                    <a:pt x="4839" y="1738"/>
                  </a:lnTo>
                  <a:lnTo>
                    <a:pt x="5543" y="4462"/>
                  </a:lnTo>
                  <a:lnTo>
                    <a:pt x="9254" y="4462"/>
                  </a:lnTo>
                  <a:lnTo>
                    <a:pt x="864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 name="Google Shape;2050;p38"/>
          <p:cNvGrpSpPr/>
          <p:nvPr/>
        </p:nvGrpSpPr>
        <p:grpSpPr>
          <a:xfrm>
            <a:off x="2934255" y="4534308"/>
            <a:ext cx="1486764" cy="322306"/>
            <a:chOff x="1067349" y="466100"/>
            <a:chExt cx="2096100" cy="454400"/>
          </a:xfrm>
        </p:grpSpPr>
        <p:sp>
          <p:nvSpPr>
            <p:cNvPr id="2051" name="Google Shape;2051;p38"/>
            <p:cNvSpPr/>
            <p:nvPr/>
          </p:nvSpPr>
          <p:spPr>
            <a:xfrm flipH="1">
              <a:off x="1067349" y="820600"/>
              <a:ext cx="2096100" cy="99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8"/>
            <p:cNvSpPr/>
            <p:nvPr/>
          </p:nvSpPr>
          <p:spPr>
            <a:xfrm>
              <a:off x="1841092" y="483242"/>
              <a:ext cx="1268732" cy="359128"/>
            </a:xfrm>
            <a:custGeom>
              <a:rect b="b" l="l" r="r" t="t"/>
              <a:pathLst>
                <a:path extrusionOk="0" h="9281" w="32788">
                  <a:moveTo>
                    <a:pt x="24586" y="0"/>
                  </a:moveTo>
                  <a:lnTo>
                    <a:pt x="23893" y="19"/>
                  </a:lnTo>
                  <a:lnTo>
                    <a:pt x="22488" y="96"/>
                  </a:lnTo>
                  <a:lnTo>
                    <a:pt x="21024" y="212"/>
                  </a:lnTo>
                  <a:lnTo>
                    <a:pt x="19523" y="385"/>
                  </a:lnTo>
                  <a:lnTo>
                    <a:pt x="18002" y="578"/>
                  </a:lnTo>
                  <a:lnTo>
                    <a:pt x="16461" y="809"/>
                  </a:lnTo>
                  <a:lnTo>
                    <a:pt x="14921" y="1059"/>
                  </a:lnTo>
                  <a:lnTo>
                    <a:pt x="13381" y="1329"/>
                  </a:lnTo>
                  <a:lnTo>
                    <a:pt x="11879" y="1598"/>
                  </a:lnTo>
                  <a:lnTo>
                    <a:pt x="10416" y="1906"/>
                  </a:lnTo>
                  <a:lnTo>
                    <a:pt x="8991" y="2195"/>
                  </a:lnTo>
                  <a:lnTo>
                    <a:pt x="7644" y="2503"/>
                  </a:lnTo>
                  <a:lnTo>
                    <a:pt x="5141" y="3081"/>
                  </a:lnTo>
                  <a:lnTo>
                    <a:pt x="3042" y="3600"/>
                  </a:lnTo>
                  <a:lnTo>
                    <a:pt x="1425" y="4024"/>
                  </a:lnTo>
                  <a:lnTo>
                    <a:pt x="0" y="4409"/>
                  </a:lnTo>
                  <a:lnTo>
                    <a:pt x="366" y="8529"/>
                  </a:lnTo>
                  <a:lnTo>
                    <a:pt x="1733" y="8664"/>
                  </a:lnTo>
                  <a:lnTo>
                    <a:pt x="3312" y="8799"/>
                  </a:lnTo>
                  <a:lnTo>
                    <a:pt x="5372" y="8953"/>
                  </a:lnTo>
                  <a:lnTo>
                    <a:pt x="7798" y="9107"/>
                  </a:lnTo>
                  <a:lnTo>
                    <a:pt x="9126" y="9165"/>
                  </a:lnTo>
                  <a:lnTo>
                    <a:pt x="10512" y="9222"/>
                  </a:lnTo>
                  <a:lnTo>
                    <a:pt x="11937" y="9261"/>
                  </a:lnTo>
                  <a:lnTo>
                    <a:pt x="13420" y="9280"/>
                  </a:lnTo>
                  <a:lnTo>
                    <a:pt x="14902" y="9280"/>
                  </a:lnTo>
                  <a:lnTo>
                    <a:pt x="16404" y="9261"/>
                  </a:lnTo>
                  <a:lnTo>
                    <a:pt x="17925" y="9222"/>
                  </a:lnTo>
                  <a:lnTo>
                    <a:pt x="19426" y="9165"/>
                  </a:lnTo>
                  <a:lnTo>
                    <a:pt x="20890" y="9049"/>
                  </a:lnTo>
                  <a:lnTo>
                    <a:pt x="22334" y="8914"/>
                  </a:lnTo>
                  <a:lnTo>
                    <a:pt x="23739" y="8760"/>
                  </a:lnTo>
                  <a:lnTo>
                    <a:pt x="24413" y="8664"/>
                  </a:lnTo>
                  <a:lnTo>
                    <a:pt x="25068" y="8548"/>
                  </a:lnTo>
                  <a:lnTo>
                    <a:pt x="25722" y="8433"/>
                  </a:lnTo>
                  <a:lnTo>
                    <a:pt x="26338" y="8298"/>
                  </a:lnTo>
                  <a:lnTo>
                    <a:pt x="26954" y="8163"/>
                  </a:lnTo>
                  <a:lnTo>
                    <a:pt x="27532" y="8009"/>
                  </a:lnTo>
                  <a:lnTo>
                    <a:pt x="28090" y="7836"/>
                  </a:lnTo>
                  <a:lnTo>
                    <a:pt x="28629" y="7663"/>
                  </a:lnTo>
                  <a:lnTo>
                    <a:pt x="29149" y="7470"/>
                  </a:lnTo>
                  <a:lnTo>
                    <a:pt x="29631" y="7278"/>
                  </a:lnTo>
                  <a:lnTo>
                    <a:pt x="30093" y="7047"/>
                  </a:lnTo>
                  <a:lnTo>
                    <a:pt x="30516" y="6835"/>
                  </a:lnTo>
                  <a:lnTo>
                    <a:pt x="30901" y="6585"/>
                  </a:lnTo>
                  <a:lnTo>
                    <a:pt x="31267" y="6334"/>
                  </a:lnTo>
                  <a:lnTo>
                    <a:pt x="31594" y="6046"/>
                  </a:lnTo>
                  <a:lnTo>
                    <a:pt x="31883" y="5776"/>
                  </a:lnTo>
                  <a:lnTo>
                    <a:pt x="32133" y="5468"/>
                  </a:lnTo>
                  <a:lnTo>
                    <a:pt x="32345" y="5141"/>
                  </a:lnTo>
                  <a:lnTo>
                    <a:pt x="32518" y="4813"/>
                  </a:lnTo>
                  <a:lnTo>
                    <a:pt x="32653" y="4467"/>
                  </a:lnTo>
                  <a:lnTo>
                    <a:pt x="32711" y="4274"/>
                  </a:lnTo>
                  <a:lnTo>
                    <a:pt x="32749" y="4101"/>
                  </a:lnTo>
                  <a:lnTo>
                    <a:pt x="32769" y="3908"/>
                  </a:lnTo>
                  <a:lnTo>
                    <a:pt x="32788" y="3716"/>
                  </a:lnTo>
                  <a:lnTo>
                    <a:pt x="32788" y="3581"/>
                  </a:lnTo>
                  <a:lnTo>
                    <a:pt x="32788" y="3389"/>
                  </a:lnTo>
                  <a:lnTo>
                    <a:pt x="32788" y="3196"/>
                  </a:lnTo>
                  <a:lnTo>
                    <a:pt x="32749" y="3023"/>
                  </a:lnTo>
                  <a:lnTo>
                    <a:pt x="32711" y="2850"/>
                  </a:lnTo>
                  <a:lnTo>
                    <a:pt x="32672" y="2676"/>
                  </a:lnTo>
                  <a:lnTo>
                    <a:pt x="32615" y="2503"/>
                  </a:lnTo>
                  <a:lnTo>
                    <a:pt x="32538" y="2349"/>
                  </a:lnTo>
                  <a:lnTo>
                    <a:pt x="32461" y="2195"/>
                  </a:lnTo>
                  <a:lnTo>
                    <a:pt x="32364" y="2041"/>
                  </a:lnTo>
                  <a:lnTo>
                    <a:pt x="32249" y="1906"/>
                  </a:lnTo>
                  <a:lnTo>
                    <a:pt x="32018" y="1637"/>
                  </a:lnTo>
                  <a:lnTo>
                    <a:pt x="31748" y="1386"/>
                  </a:lnTo>
                  <a:lnTo>
                    <a:pt x="31421" y="1175"/>
                  </a:lnTo>
                  <a:lnTo>
                    <a:pt x="31074" y="982"/>
                  </a:lnTo>
                  <a:lnTo>
                    <a:pt x="30689" y="789"/>
                  </a:lnTo>
                  <a:lnTo>
                    <a:pt x="30266" y="635"/>
                  </a:lnTo>
                  <a:lnTo>
                    <a:pt x="29823" y="501"/>
                  </a:lnTo>
                  <a:lnTo>
                    <a:pt x="29342" y="366"/>
                  </a:lnTo>
                  <a:lnTo>
                    <a:pt x="28841" y="270"/>
                  </a:lnTo>
                  <a:lnTo>
                    <a:pt x="28302" y="193"/>
                  </a:lnTo>
                  <a:lnTo>
                    <a:pt x="27744" y="116"/>
                  </a:lnTo>
                  <a:lnTo>
                    <a:pt x="27147" y="58"/>
                  </a:lnTo>
                  <a:lnTo>
                    <a:pt x="26531" y="19"/>
                  </a:lnTo>
                  <a:lnTo>
                    <a:pt x="259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8"/>
            <p:cNvSpPr/>
            <p:nvPr/>
          </p:nvSpPr>
          <p:spPr>
            <a:xfrm>
              <a:off x="1841092" y="483242"/>
              <a:ext cx="1268732" cy="359128"/>
            </a:xfrm>
            <a:custGeom>
              <a:rect b="b" l="l" r="r" t="t"/>
              <a:pathLst>
                <a:path extrusionOk="0" fill="none" h="9281" w="32788">
                  <a:moveTo>
                    <a:pt x="0" y="4409"/>
                  </a:moveTo>
                  <a:lnTo>
                    <a:pt x="366" y="8529"/>
                  </a:lnTo>
                  <a:lnTo>
                    <a:pt x="366" y="8529"/>
                  </a:lnTo>
                  <a:lnTo>
                    <a:pt x="1733" y="8664"/>
                  </a:lnTo>
                  <a:lnTo>
                    <a:pt x="3312" y="8799"/>
                  </a:lnTo>
                  <a:lnTo>
                    <a:pt x="5372" y="8953"/>
                  </a:lnTo>
                  <a:lnTo>
                    <a:pt x="7798" y="9107"/>
                  </a:lnTo>
                  <a:lnTo>
                    <a:pt x="9126" y="9165"/>
                  </a:lnTo>
                  <a:lnTo>
                    <a:pt x="10512" y="9222"/>
                  </a:lnTo>
                  <a:lnTo>
                    <a:pt x="11937" y="9261"/>
                  </a:lnTo>
                  <a:lnTo>
                    <a:pt x="13420" y="9280"/>
                  </a:lnTo>
                  <a:lnTo>
                    <a:pt x="14902" y="9280"/>
                  </a:lnTo>
                  <a:lnTo>
                    <a:pt x="16404" y="9261"/>
                  </a:lnTo>
                  <a:lnTo>
                    <a:pt x="17925" y="9222"/>
                  </a:lnTo>
                  <a:lnTo>
                    <a:pt x="19426" y="9165"/>
                  </a:lnTo>
                  <a:lnTo>
                    <a:pt x="20890" y="9049"/>
                  </a:lnTo>
                  <a:lnTo>
                    <a:pt x="22334" y="8914"/>
                  </a:lnTo>
                  <a:lnTo>
                    <a:pt x="23739" y="8760"/>
                  </a:lnTo>
                  <a:lnTo>
                    <a:pt x="24413" y="8664"/>
                  </a:lnTo>
                  <a:lnTo>
                    <a:pt x="25068" y="8548"/>
                  </a:lnTo>
                  <a:lnTo>
                    <a:pt x="25722" y="8433"/>
                  </a:lnTo>
                  <a:lnTo>
                    <a:pt x="26338" y="8298"/>
                  </a:lnTo>
                  <a:lnTo>
                    <a:pt x="26954" y="8163"/>
                  </a:lnTo>
                  <a:lnTo>
                    <a:pt x="27532" y="8009"/>
                  </a:lnTo>
                  <a:lnTo>
                    <a:pt x="28090" y="7836"/>
                  </a:lnTo>
                  <a:lnTo>
                    <a:pt x="28629" y="7663"/>
                  </a:lnTo>
                  <a:lnTo>
                    <a:pt x="29149" y="7470"/>
                  </a:lnTo>
                  <a:lnTo>
                    <a:pt x="29631" y="7278"/>
                  </a:lnTo>
                  <a:lnTo>
                    <a:pt x="30093" y="7047"/>
                  </a:lnTo>
                  <a:lnTo>
                    <a:pt x="30516" y="6835"/>
                  </a:lnTo>
                  <a:lnTo>
                    <a:pt x="30901" y="6585"/>
                  </a:lnTo>
                  <a:lnTo>
                    <a:pt x="31267" y="6334"/>
                  </a:lnTo>
                  <a:lnTo>
                    <a:pt x="31594" y="6046"/>
                  </a:lnTo>
                  <a:lnTo>
                    <a:pt x="31883" y="5776"/>
                  </a:lnTo>
                  <a:lnTo>
                    <a:pt x="32133" y="5468"/>
                  </a:lnTo>
                  <a:lnTo>
                    <a:pt x="32345" y="5141"/>
                  </a:lnTo>
                  <a:lnTo>
                    <a:pt x="32518" y="4813"/>
                  </a:lnTo>
                  <a:lnTo>
                    <a:pt x="32653" y="4467"/>
                  </a:lnTo>
                  <a:lnTo>
                    <a:pt x="32711" y="4274"/>
                  </a:lnTo>
                  <a:lnTo>
                    <a:pt x="32749" y="4101"/>
                  </a:lnTo>
                  <a:lnTo>
                    <a:pt x="32769" y="3908"/>
                  </a:lnTo>
                  <a:lnTo>
                    <a:pt x="32788" y="3716"/>
                  </a:lnTo>
                  <a:lnTo>
                    <a:pt x="32788" y="3716"/>
                  </a:lnTo>
                  <a:lnTo>
                    <a:pt x="32788" y="3581"/>
                  </a:lnTo>
                  <a:lnTo>
                    <a:pt x="32788" y="3581"/>
                  </a:lnTo>
                  <a:lnTo>
                    <a:pt x="32788" y="3389"/>
                  </a:lnTo>
                  <a:lnTo>
                    <a:pt x="32788" y="3196"/>
                  </a:lnTo>
                  <a:lnTo>
                    <a:pt x="32749" y="3023"/>
                  </a:lnTo>
                  <a:lnTo>
                    <a:pt x="32711" y="2850"/>
                  </a:lnTo>
                  <a:lnTo>
                    <a:pt x="32672" y="2676"/>
                  </a:lnTo>
                  <a:lnTo>
                    <a:pt x="32615" y="2503"/>
                  </a:lnTo>
                  <a:lnTo>
                    <a:pt x="32538" y="2349"/>
                  </a:lnTo>
                  <a:lnTo>
                    <a:pt x="32461" y="2195"/>
                  </a:lnTo>
                  <a:lnTo>
                    <a:pt x="32364" y="2041"/>
                  </a:lnTo>
                  <a:lnTo>
                    <a:pt x="32249" y="1906"/>
                  </a:lnTo>
                  <a:lnTo>
                    <a:pt x="32018" y="1637"/>
                  </a:lnTo>
                  <a:lnTo>
                    <a:pt x="31748" y="1386"/>
                  </a:lnTo>
                  <a:lnTo>
                    <a:pt x="31421" y="1175"/>
                  </a:lnTo>
                  <a:lnTo>
                    <a:pt x="31074" y="982"/>
                  </a:lnTo>
                  <a:lnTo>
                    <a:pt x="30689" y="789"/>
                  </a:lnTo>
                  <a:lnTo>
                    <a:pt x="30266" y="635"/>
                  </a:lnTo>
                  <a:lnTo>
                    <a:pt x="29823" y="501"/>
                  </a:lnTo>
                  <a:lnTo>
                    <a:pt x="29342" y="366"/>
                  </a:lnTo>
                  <a:lnTo>
                    <a:pt x="28841" y="270"/>
                  </a:lnTo>
                  <a:lnTo>
                    <a:pt x="28302" y="193"/>
                  </a:lnTo>
                  <a:lnTo>
                    <a:pt x="27744" y="116"/>
                  </a:lnTo>
                  <a:lnTo>
                    <a:pt x="27147" y="58"/>
                  </a:lnTo>
                  <a:lnTo>
                    <a:pt x="26531" y="19"/>
                  </a:lnTo>
                  <a:lnTo>
                    <a:pt x="25915" y="0"/>
                  </a:lnTo>
                  <a:lnTo>
                    <a:pt x="25260" y="0"/>
                  </a:lnTo>
                  <a:lnTo>
                    <a:pt x="24586" y="0"/>
                  </a:lnTo>
                  <a:lnTo>
                    <a:pt x="23893" y="19"/>
                  </a:lnTo>
                  <a:lnTo>
                    <a:pt x="22488" y="96"/>
                  </a:lnTo>
                  <a:lnTo>
                    <a:pt x="21024" y="212"/>
                  </a:lnTo>
                  <a:lnTo>
                    <a:pt x="19523" y="385"/>
                  </a:lnTo>
                  <a:lnTo>
                    <a:pt x="18002" y="578"/>
                  </a:lnTo>
                  <a:lnTo>
                    <a:pt x="16461" y="809"/>
                  </a:lnTo>
                  <a:lnTo>
                    <a:pt x="14921" y="1059"/>
                  </a:lnTo>
                  <a:lnTo>
                    <a:pt x="13381" y="1329"/>
                  </a:lnTo>
                  <a:lnTo>
                    <a:pt x="11879" y="1598"/>
                  </a:lnTo>
                  <a:lnTo>
                    <a:pt x="10416" y="1906"/>
                  </a:lnTo>
                  <a:lnTo>
                    <a:pt x="8991" y="2195"/>
                  </a:lnTo>
                  <a:lnTo>
                    <a:pt x="7644" y="2503"/>
                  </a:lnTo>
                  <a:lnTo>
                    <a:pt x="5141" y="3081"/>
                  </a:lnTo>
                  <a:lnTo>
                    <a:pt x="3042" y="3600"/>
                  </a:lnTo>
                  <a:lnTo>
                    <a:pt x="1425" y="4024"/>
                  </a:lnTo>
                  <a:lnTo>
                    <a:pt x="0" y="4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8"/>
            <p:cNvSpPr/>
            <p:nvPr/>
          </p:nvSpPr>
          <p:spPr>
            <a:xfrm>
              <a:off x="1473799" y="653849"/>
              <a:ext cx="381455" cy="178810"/>
            </a:xfrm>
            <a:custGeom>
              <a:rect b="b" l="l" r="r" t="t"/>
              <a:pathLst>
                <a:path extrusionOk="0" h="4621" w="9858">
                  <a:moveTo>
                    <a:pt x="9492" y="0"/>
                  </a:moveTo>
                  <a:lnTo>
                    <a:pt x="0" y="1714"/>
                  </a:lnTo>
                  <a:lnTo>
                    <a:pt x="270" y="4621"/>
                  </a:lnTo>
                  <a:lnTo>
                    <a:pt x="9858" y="4120"/>
                  </a:lnTo>
                  <a:lnTo>
                    <a:pt x="9492"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8"/>
            <p:cNvSpPr/>
            <p:nvPr/>
          </p:nvSpPr>
          <p:spPr>
            <a:xfrm>
              <a:off x="1473799" y="653849"/>
              <a:ext cx="381455" cy="178810"/>
            </a:xfrm>
            <a:custGeom>
              <a:rect b="b" l="l" r="r" t="t"/>
              <a:pathLst>
                <a:path extrusionOk="0" fill="none" h="4621" w="9858">
                  <a:moveTo>
                    <a:pt x="0" y="1714"/>
                  </a:moveTo>
                  <a:lnTo>
                    <a:pt x="270" y="4621"/>
                  </a:lnTo>
                  <a:lnTo>
                    <a:pt x="9858" y="4120"/>
                  </a:lnTo>
                  <a:lnTo>
                    <a:pt x="9492" y="0"/>
                  </a:lnTo>
                  <a:lnTo>
                    <a:pt x="0" y="17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8"/>
            <p:cNvSpPr/>
            <p:nvPr/>
          </p:nvSpPr>
          <p:spPr>
            <a:xfrm>
              <a:off x="1480493" y="793887"/>
              <a:ext cx="3792" cy="38772"/>
            </a:xfrm>
            <a:custGeom>
              <a:rect b="b" l="l" r="r" t="t"/>
              <a:pathLst>
                <a:path extrusionOk="0" h="1002" w="98">
                  <a:moveTo>
                    <a:pt x="1" y="1"/>
                  </a:moveTo>
                  <a:lnTo>
                    <a:pt x="1" y="1"/>
                  </a:lnTo>
                  <a:lnTo>
                    <a:pt x="1" y="1"/>
                  </a:lnTo>
                  <a:lnTo>
                    <a:pt x="97" y="1002"/>
                  </a:lnTo>
                  <a:lnTo>
                    <a:pt x="1" y="1"/>
                  </a:lnTo>
                  <a:close/>
                </a:path>
              </a:pathLst>
            </a:custGeom>
            <a:solidFill>
              <a:srgbClr val="A0B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8"/>
            <p:cNvSpPr/>
            <p:nvPr/>
          </p:nvSpPr>
          <p:spPr>
            <a:xfrm>
              <a:off x="1480493" y="793887"/>
              <a:ext cx="3792" cy="38772"/>
            </a:xfrm>
            <a:custGeom>
              <a:rect b="b" l="l" r="r" t="t"/>
              <a:pathLst>
                <a:path extrusionOk="0" fill="none" h="1002" w="98">
                  <a:moveTo>
                    <a:pt x="1" y="1"/>
                  </a:moveTo>
                  <a:lnTo>
                    <a:pt x="1" y="1"/>
                  </a:lnTo>
                  <a:lnTo>
                    <a:pt x="1" y="1"/>
                  </a:lnTo>
                  <a:lnTo>
                    <a:pt x="97" y="1002"/>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8"/>
            <p:cNvSpPr/>
            <p:nvPr/>
          </p:nvSpPr>
          <p:spPr>
            <a:xfrm>
              <a:off x="1850031" y="626995"/>
              <a:ext cx="1259793" cy="215376"/>
            </a:xfrm>
            <a:custGeom>
              <a:rect b="b" l="l" r="r" t="t"/>
              <a:pathLst>
                <a:path extrusionOk="0" h="5566" w="32557">
                  <a:moveTo>
                    <a:pt x="32557" y="1"/>
                  </a:moveTo>
                  <a:lnTo>
                    <a:pt x="32095" y="251"/>
                  </a:lnTo>
                  <a:lnTo>
                    <a:pt x="31633" y="482"/>
                  </a:lnTo>
                  <a:lnTo>
                    <a:pt x="31152" y="694"/>
                  </a:lnTo>
                  <a:lnTo>
                    <a:pt x="30670" y="906"/>
                  </a:lnTo>
                  <a:lnTo>
                    <a:pt x="30189" y="1098"/>
                  </a:lnTo>
                  <a:lnTo>
                    <a:pt x="29688" y="1272"/>
                  </a:lnTo>
                  <a:lnTo>
                    <a:pt x="29188" y="1426"/>
                  </a:lnTo>
                  <a:lnTo>
                    <a:pt x="28687" y="1580"/>
                  </a:lnTo>
                  <a:lnTo>
                    <a:pt x="28187" y="1734"/>
                  </a:lnTo>
                  <a:lnTo>
                    <a:pt x="27667" y="1849"/>
                  </a:lnTo>
                  <a:lnTo>
                    <a:pt x="26646" y="2080"/>
                  </a:lnTo>
                  <a:lnTo>
                    <a:pt x="25607" y="2254"/>
                  </a:lnTo>
                  <a:lnTo>
                    <a:pt x="24567" y="2408"/>
                  </a:lnTo>
                  <a:lnTo>
                    <a:pt x="21621" y="2735"/>
                  </a:lnTo>
                  <a:lnTo>
                    <a:pt x="18964" y="3004"/>
                  </a:lnTo>
                  <a:lnTo>
                    <a:pt x="16616" y="3216"/>
                  </a:lnTo>
                  <a:lnTo>
                    <a:pt x="14498" y="3389"/>
                  </a:lnTo>
                  <a:lnTo>
                    <a:pt x="12592" y="3524"/>
                  </a:lnTo>
                  <a:lnTo>
                    <a:pt x="10917" y="3601"/>
                  </a:lnTo>
                  <a:lnTo>
                    <a:pt x="9376" y="3640"/>
                  </a:lnTo>
                  <a:lnTo>
                    <a:pt x="8009" y="3659"/>
                  </a:lnTo>
                  <a:lnTo>
                    <a:pt x="6874" y="3640"/>
                  </a:lnTo>
                  <a:lnTo>
                    <a:pt x="5815" y="3620"/>
                  </a:lnTo>
                  <a:lnTo>
                    <a:pt x="4813" y="3582"/>
                  </a:lnTo>
                  <a:lnTo>
                    <a:pt x="3851" y="3524"/>
                  </a:lnTo>
                  <a:lnTo>
                    <a:pt x="1964" y="3389"/>
                  </a:lnTo>
                  <a:lnTo>
                    <a:pt x="0" y="3255"/>
                  </a:lnTo>
                  <a:lnTo>
                    <a:pt x="135" y="4814"/>
                  </a:lnTo>
                  <a:lnTo>
                    <a:pt x="1309" y="4930"/>
                  </a:lnTo>
                  <a:lnTo>
                    <a:pt x="2657" y="5064"/>
                  </a:lnTo>
                  <a:lnTo>
                    <a:pt x="4428" y="5199"/>
                  </a:lnTo>
                  <a:lnTo>
                    <a:pt x="6546" y="5334"/>
                  </a:lnTo>
                  <a:lnTo>
                    <a:pt x="8934" y="5450"/>
                  </a:lnTo>
                  <a:lnTo>
                    <a:pt x="10204" y="5507"/>
                  </a:lnTo>
                  <a:lnTo>
                    <a:pt x="11514" y="5546"/>
                  </a:lnTo>
                  <a:lnTo>
                    <a:pt x="12861" y="5565"/>
                  </a:lnTo>
                  <a:lnTo>
                    <a:pt x="15865" y="5565"/>
                  </a:lnTo>
                  <a:lnTo>
                    <a:pt x="17501" y="5527"/>
                  </a:lnTo>
                  <a:lnTo>
                    <a:pt x="19118" y="5450"/>
                  </a:lnTo>
                  <a:lnTo>
                    <a:pt x="20716" y="5334"/>
                  </a:lnTo>
                  <a:lnTo>
                    <a:pt x="22257" y="5199"/>
                  </a:lnTo>
                  <a:lnTo>
                    <a:pt x="23027" y="5103"/>
                  </a:lnTo>
                  <a:lnTo>
                    <a:pt x="23758" y="5007"/>
                  </a:lnTo>
                  <a:lnTo>
                    <a:pt x="24490" y="4891"/>
                  </a:lnTo>
                  <a:lnTo>
                    <a:pt x="25202" y="4776"/>
                  </a:lnTo>
                  <a:lnTo>
                    <a:pt x="25876" y="4641"/>
                  </a:lnTo>
                  <a:lnTo>
                    <a:pt x="26550" y="4487"/>
                  </a:lnTo>
                  <a:lnTo>
                    <a:pt x="27185" y="4314"/>
                  </a:lnTo>
                  <a:lnTo>
                    <a:pt x="27802" y="4140"/>
                  </a:lnTo>
                  <a:lnTo>
                    <a:pt x="28379" y="3948"/>
                  </a:lnTo>
                  <a:lnTo>
                    <a:pt x="28937" y="3755"/>
                  </a:lnTo>
                  <a:lnTo>
                    <a:pt x="29457" y="3524"/>
                  </a:lnTo>
                  <a:lnTo>
                    <a:pt x="29939" y="3293"/>
                  </a:lnTo>
                  <a:lnTo>
                    <a:pt x="30401" y="3043"/>
                  </a:lnTo>
                  <a:lnTo>
                    <a:pt x="30805" y="2773"/>
                  </a:lnTo>
                  <a:lnTo>
                    <a:pt x="31190" y="2504"/>
                  </a:lnTo>
                  <a:lnTo>
                    <a:pt x="31517" y="2196"/>
                  </a:lnTo>
                  <a:lnTo>
                    <a:pt x="31806" y="1868"/>
                  </a:lnTo>
                  <a:lnTo>
                    <a:pt x="31941" y="1714"/>
                  </a:lnTo>
                  <a:lnTo>
                    <a:pt x="32056" y="1541"/>
                  </a:lnTo>
                  <a:lnTo>
                    <a:pt x="32153" y="1368"/>
                  </a:lnTo>
                  <a:lnTo>
                    <a:pt x="32249" y="1175"/>
                  </a:lnTo>
                  <a:lnTo>
                    <a:pt x="32345" y="1002"/>
                  </a:lnTo>
                  <a:lnTo>
                    <a:pt x="32403" y="810"/>
                  </a:lnTo>
                  <a:lnTo>
                    <a:pt x="32461" y="617"/>
                  </a:lnTo>
                  <a:lnTo>
                    <a:pt x="32499" y="405"/>
                  </a:lnTo>
                  <a:lnTo>
                    <a:pt x="32538" y="213"/>
                  </a:lnTo>
                  <a:lnTo>
                    <a:pt x="3255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8"/>
            <p:cNvSpPr/>
            <p:nvPr/>
          </p:nvSpPr>
          <p:spPr>
            <a:xfrm>
              <a:off x="1480493" y="752909"/>
              <a:ext cx="374761" cy="79750"/>
            </a:xfrm>
            <a:custGeom>
              <a:rect b="b" l="l" r="r" t="t"/>
              <a:pathLst>
                <a:path extrusionOk="0" h="2061" w="9685">
                  <a:moveTo>
                    <a:pt x="9550" y="1"/>
                  </a:moveTo>
                  <a:lnTo>
                    <a:pt x="7163" y="212"/>
                  </a:lnTo>
                  <a:lnTo>
                    <a:pt x="4775" y="463"/>
                  </a:lnTo>
                  <a:lnTo>
                    <a:pt x="2388" y="732"/>
                  </a:lnTo>
                  <a:lnTo>
                    <a:pt x="1" y="1060"/>
                  </a:lnTo>
                  <a:lnTo>
                    <a:pt x="97" y="2061"/>
                  </a:lnTo>
                  <a:lnTo>
                    <a:pt x="9685" y="1560"/>
                  </a:lnTo>
                  <a:lnTo>
                    <a:pt x="955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8"/>
            <p:cNvSpPr/>
            <p:nvPr/>
          </p:nvSpPr>
          <p:spPr>
            <a:xfrm>
              <a:off x="1104300" y="670217"/>
              <a:ext cx="379985" cy="214602"/>
            </a:xfrm>
            <a:custGeom>
              <a:rect b="b" l="l" r="r" t="t"/>
              <a:pathLst>
                <a:path extrusionOk="0" h="5546" w="9820">
                  <a:moveTo>
                    <a:pt x="6488" y="1"/>
                  </a:moveTo>
                  <a:lnTo>
                    <a:pt x="6122" y="39"/>
                  </a:lnTo>
                  <a:lnTo>
                    <a:pt x="5795" y="97"/>
                  </a:lnTo>
                  <a:lnTo>
                    <a:pt x="5429" y="212"/>
                  </a:lnTo>
                  <a:lnTo>
                    <a:pt x="5044" y="366"/>
                  </a:lnTo>
                  <a:lnTo>
                    <a:pt x="4640" y="559"/>
                  </a:lnTo>
                  <a:lnTo>
                    <a:pt x="4216" y="751"/>
                  </a:lnTo>
                  <a:lnTo>
                    <a:pt x="3793" y="1002"/>
                  </a:lnTo>
                  <a:lnTo>
                    <a:pt x="3369" y="1233"/>
                  </a:lnTo>
                  <a:lnTo>
                    <a:pt x="2946" y="1502"/>
                  </a:lnTo>
                  <a:lnTo>
                    <a:pt x="2137" y="2041"/>
                  </a:lnTo>
                  <a:lnTo>
                    <a:pt x="1386" y="2542"/>
                  </a:lnTo>
                  <a:lnTo>
                    <a:pt x="770" y="3004"/>
                  </a:lnTo>
                  <a:lnTo>
                    <a:pt x="308" y="3351"/>
                  </a:lnTo>
                  <a:lnTo>
                    <a:pt x="0" y="3582"/>
                  </a:lnTo>
                  <a:lnTo>
                    <a:pt x="404" y="3736"/>
                  </a:lnTo>
                  <a:lnTo>
                    <a:pt x="963" y="3967"/>
                  </a:lnTo>
                  <a:lnTo>
                    <a:pt x="1714" y="4256"/>
                  </a:lnTo>
                  <a:lnTo>
                    <a:pt x="2561" y="4583"/>
                  </a:lnTo>
                  <a:lnTo>
                    <a:pt x="3485" y="4910"/>
                  </a:lnTo>
                  <a:lnTo>
                    <a:pt x="4409" y="5180"/>
                  </a:lnTo>
                  <a:lnTo>
                    <a:pt x="4852" y="5314"/>
                  </a:lnTo>
                  <a:lnTo>
                    <a:pt x="5275" y="5411"/>
                  </a:lnTo>
                  <a:lnTo>
                    <a:pt x="5660" y="5488"/>
                  </a:lnTo>
                  <a:lnTo>
                    <a:pt x="6026" y="5526"/>
                  </a:lnTo>
                  <a:lnTo>
                    <a:pt x="6334" y="5545"/>
                  </a:lnTo>
                  <a:lnTo>
                    <a:pt x="6604" y="5526"/>
                  </a:lnTo>
                  <a:lnTo>
                    <a:pt x="6893" y="5468"/>
                  </a:lnTo>
                  <a:lnTo>
                    <a:pt x="7181" y="5391"/>
                  </a:lnTo>
                  <a:lnTo>
                    <a:pt x="7470" y="5314"/>
                  </a:lnTo>
                  <a:lnTo>
                    <a:pt x="7740" y="5218"/>
                  </a:lnTo>
                  <a:lnTo>
                    <a:pt x="8279" y="4987"/>
                  </a:lnTo>
                  <a:lnTo>
                    <a:pt x="8779" y="4775"/>
                  </a:lnTo>
                  <a:lnTo>
                    <a:pt x="9203" y="4564"/>
                  </a:lnTo>
                  <a:lnTo>
                    <a:pt x="9530" y="4371"/>
                  </a:lnTo>
                  <a:lnTo>
                    <a:pt x="9819" y="4198"/>
                  </a:lnTo>
                  <a:lnTo>
                    <a:pt x="9549" y="1291"/>
                  </a:lnTo>
                  <a:lnTo>
                    <a:pt x="9492" y="1214"/>
                  </a:lnTo>
                  <a:lnTo>
                    <a:pt x="9299" y="1060"/>
                  </a:lnTo>
                  <a:lnTo>
                    <a:pt x="8991" y="809"/>
                  </a:lnTo>
                  <a:lnTo>
                    <a:pt x="8799" y="674"/>
                  </a:lnTo>
                  <a:lnTo>
                    <a:pt x="8587" y="559"/>
                  </a:lnTo>
                  <a:lnTo>
                    <a:pt x="8356" y="424"/>
                  </a:lnTo>
                  <a:lnTo>
                    <a:pt x="8086" y="309"/>
                  </a:lnTo>
                  <a:lnTo>
                    <a:pt x="7797" y="193"/>
                  </a:lnTo>
                  <a:lnTo>
                    <a:pt x="7509" y="116"/>
                  </a:lnTo>
                  <a:lnTo>
                    <a:pt x="7181" y="39"/>
                  </a:lnTo>
                  <a:lnTo>
                    <a:pt x="68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8"/>
            <p:cNvSpPr/>
            <p:nvPr/>
          </p:nvSpPr>
          <p:spPr>
            <a:xfrm>
              <a:off x="1104300" y="766336"/>
              <a:ext cx="213093" cy="51426"/>
            </a:xfrm>
            <a:custGeom>
              <a:rect b="b" l="l" r="r" t="t"/>
              <a:pathLst>
                <a:path extrusionOk="0" h="1329" w="5507">
                  <a:moveTo>
                    <a:pt x="4794" y="0"/>
                  </a:moveTo>
                  <a:lnTo>
                    <a:pt x="4678" y="19"/>
                  </a:lnTo>
                  <a:lnTo>
                    <a:pt x="4582" y="58"/>
                  </a:lnTo>
                  <a:lnTo>
                    <a:pt x="4486" y="96"/>
                  </a:lnTo>
                  <a:lnTo>
                    <a:pt x="4409" y="154"/>
                  </a:lnTo>
                  <a:lnTo>
                    <a:pt x="4332" y="231"/>
                  </a:lnTo>
                  <a:lnTo>
                    <a:pt x="4274" y="328"/>
                  </a:lnTo>
                  <a:lnTo>
                    <a:pt x="4216" y="405"/>
                  </a:lnTo>
                  <a:lnTo>
                    <a:pt x="4197" y="520"/>
                  </a:lnTo>
                  <a:lnTo>
                    <a:pt x="308" y="867"/>
                  </a:lnTo>
                  <a:lnTo>
                    <a:pt x="0" y="1098"/>
                  </a:lnTo>
                  <a:lnTo>
                    <a:pt x="404" y="1252"/>
                  </a:lnTo>
                  <a:lnTo>
                    <a:pt x="4236" y="924"/>
                  </a:lnTo>
                  <a:lnTo>
                    <a:pt x="4274" y="1001"/>
                  </a:lnTo>
                  <a:lnTo>
                    <a:pt x="4332" y="1098"/>
                  </a:lnTo>
                  <a:lnTo>
                    <a:pt x="4409" y="1175"/>
                  </a:lnTo>
                  <a:lnTo>
                    <a:pt x="4486" y="1232"/>
                  </a:lnTo>
                  <a:lnTo>
                    <a:pt x="4582" y="1271"/>
                  </a:lnTo>
                  <a:lnTo>
                    <a:pt x="4678" y="1309"/>
                  </a:lnTo>
                  <a:lnTo>
                    <a:pt x="4794" y="1329"/>
                  </a:lnTo>
                  <a:lnTo>
                    <a:pt x="4910" y="1329"/>
                  </a:lnTo>
                  <a:lnTo>
                    <a:pt x="5025" y="1309"/>
                  </a:lnTo>
                  <a:lnTo>
                    <a:pt x="5160" y="1252"/>
                  </a:lnTo>
                  <a:lnTo>
                    <a:pt x="5256" y="1175"/>
                  </a:lnTo>
                  <a:lnTo>
                    <a:pt x="5352" y="1098"/>
                  </a:lnTo>
                  <a:lnTo>
                    <a:pt x="5429" y="982"/>
                  </a:lnTo>
                  <a:lnTo>
                    <a:pt x="5487" y="867"/>
                  </a:lnTo>
                  <a:lnTo>
                    <a:pt x="5506" y="732"/>
                  </a:lnTo>
                  <a:lnTo>
                    <a:pt x="5506" y="597"/>
                  </a:lnTo>
                  <a:lnTo>
                    <a:pt x="5487" y="462"/>
                  </a:lnTo>
                  <a:lnTo>
                    <a:pt x="5429" y="347"/>
                  </a:lnTo>
                  <a:lnTo>
                    <a:pt x="5352" y="231"/>
                  </a:lnTo>
                  <a:lnTo>
                    <a:pt x="5275" y="154"/>
                  </a:lnTo>
                  <a:lnTo>
                    <a:pt x="5160" y="77"/>
                  </a:lnTo>
                  <a:lnTo>
                    <a:pt x="5044" y="19"/>
                  </a:lnTo>
                  <a:lnTo>
                    <a:pt x="49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8"/>
            <p:cNvSpPr/>
            <p:nvPr/>
          </p:nvSpPr>
          <p:spPr>
            <a:xfrm>
              <a:off x="2200182" y="466100"/>
              <a:ext cx="542388" cy="421698"/>
            </a:xfrm>
            <a:custGeom>
              <a:rect b="b" l="l" r="r" t="t"/>
              <a:pathLst>
                <a:path extrusionOk="0" h="10898" w="14017">
                  <a:moveTo>
                    <a:pt x="11610" y="0"/>
                  </a:moveTo>
                  <a:lnTo>
                    <a:pt x="11436" y="58"/>
                  </a:lnTo>
                  <a:lnTo>
                    <a:pt x="11282" y="135"/>
                  </a:lnTo>
                  <a:lnTo>
                    <a:pt x="11148" y="231"/>
                  </a:lnTo>
                  <a:lnTo>
                    <a:pt x="11013" y="366"/>
                  </a:lnTo>
                  <a:lnTo>
                    <a:pt x="10936" y="539"/>
                  </a:lnTo>
                  <a:lnTo>
                    <a:pt x="10859" y="693"/>
                  </a:lnTo>
                  <a:lnTo>
                    <a:pt x="10840" y="867"/>
                  </a:lnTo>
                  <a:lnTo>
                    <a:pt x="10840" y="1059"/>
                  </a:lnTo>
                  <a:lnTo>
                    <a:pt x="10859" y="1136"/>
                  </a:lnTo>
                  <a:lnTo>
                    <a:pt x="10897" y="1213"/>
                  </a:lnTo>
                  <a:lnTo>
                    <a:pt x="11109" y="1695"/>
                  </a:lnTo>
                  <a:lnTo>
                    <a:pt x="11321" y="2157"/>
                  </a:lnTo>
                  <a:lnTo>
                    <a:pt x="11494" y="2638"/>
                  </a:lnTo>
                  <a:lnTo>
                    <a:pt x="11648" y="3119"/>
                  </a:lnTo>
                  <a:lnTo>
                    <a:pt x="11783" y="3601"/>
                  </a:lnTo>
                  <a:lnTo>
                    <a:pt x="11898" y="4101"/>
                  </a:lnTo>
                  <a:lnTo>
                    <a:pt x="12014" y="4602"/>
                  </a:lnTo>
                  <a:lnTo>
                    <a:pt x="12091" y="5102"/>
                  </a:lnTo>
                  <a:lnTo>
                    <a:pt x="12149" y="5603"/>
                  </a:lnTo>
                  <a:lnTo>
                    <a:pt x="12187" y="6103"/>
                  </a:lnTo>
                  <a:lnTo>
                    <a:pt x="12207" y="6604"/>
                  </a:lnTo>
                  <a:lnTo>
                    <a:pt x="12207" y="7105"/>
                  </a:lnTo>
                  <a:lnTo>
                    <a:pt x="12168" y="7624"/>
                  </a:lnTo>
                  <a:lnTo>
                    <a:pt x="12129" y="8125"/>
                  </a:lnTo>
                  <a:lnTo>
                    <a:pt x="12072" y="8645"/>
                  </a:lnTo>
                  <a:lnTo>
                    <a:pt x="11975" y="9145"/>
                  </a:lnTo>
                  <a:lnTo>
                    <a:pt x="11956" y="9319"/>
                  </a:lnTo>
                  <a:lnTo>
                    <a:pt x="11975" y="9492"/>
                  </a:lnTo>
                  <a:lnTo>
                    <a:pt x="12014" y="9627"/>
                  </a:lnTo>
                  <a:lnTo>
                    <a:pt x="12091" y="9762"/>
                  </a:lnTo>
                  <a:lnTo>
                    <a:pt x="212" y="10455"/>
                  </a:lnTo>
                  <a:lnTo>
                    <a:pt x="116" y="10474"/>
                  </a:lnTo>
                  <a:lnTo>
                    <a:pt x="58" y="10532"/>
                  </a:lnTo>
                  <a:lnTo>
                    <a:pt x="19" y="10609"/>
                  </a:lnTo>
                  <a:lnTo>
                    <a:pt x="0" y="10686"/>
                  </a:lnTo>
                  <a:lnTo>
                    <a:pt x="39" y="10763"/>
                  </a:lnTo>
                  <a:lnTo>
                    <a:pt x="77" y="10840"/>
                  </a:lnTo>
                  <a:lnTo>
                    <a:pt x="154" y="10878"/>
                  </a:lnTo>
                  <a:lnTo>
                    <a:pt x="250" y="10897"/>
                  </a:lnTo>
                  <a:lnTo>
                    <a:pt x="12803" y="10185"/>
                  </a:lnTo>
                  <a:lnTo>
                    <a:pt x="12957" y="10185"/>
                  </a:lnTo>
                  <a:lnTo>
                    <a:pt x="13111" y="10166"/>
                  </a:lnTo>
                  <a:lnTo>
                    <a:pt x="13265" y="10108"/>
                  </a:lnTo>
                  <a:lnTo>
                    <a:pt x="13400" y="10031"/>
                  </a:lnTo>
                  <a:lnTo>
                    <a:pt x="13535" y="9935"/>
                  </a:lnTo>
                  <a:lnTo>
                    <a:pt x="13631" y="9819"/>
                  </a:lnTo>
                  <a:lnTo>
                    <a:pt x="13708" y="9646"/>
                  </a:lnTo>
                  <a:lnTo>
                    <a:pt x="13766" y="9473"/>
                  </a:lnTo>
                  <a:lnTo>
                    <a:pt x="13862" y="8914"/>
                  </a:lnTo>
                  <a:lnTo>
                    <a:pt x="13939" y="8337"/>
                  </a:lnTo>
                  <a:lnTo>
                    <a:pt x="13997" y="7778"/>
                  </a:lnTo>
                  <a:lnTo>
                    <a:pt x="14016" y="7201"/>
                  </a:lnTo>
                  <a:lnTo>
                    <a:pt x="14016" y="6643"/>
                  </a:lnTo>
                  <a:lnTo>
                    <a:pt x="13997" y="6065"/>
                  </a:lnTo>
                  <a:lnTo>
                    <a:pt x="13959" y="5507"/>
                  </a:lnTo>
                  <a:lnTo>
                    <a:pt x="13901" y="4929"/>
                  </a:lnTo>
                  <a:lnTo>
                    <a:pt x="13824" y="4371"/>
                  </a:lnTo>
                  <a:lnTo>
                    <a:pt x="13708" y="3812"/>
                  </a:lnTo>
                  <a:lnTo>
                    <a:pt x="13573" y="3254"/>
                  </a:lnTo>
                  <a:lnTo>
                    <a:pt x="13439" y="2715"/>
                  </a:lnTo>
                  <a:lnTo>
                    <a:pt x="13265" y="2157"/>
                  </a:lnTo>
                  <a:lnTo>
                    <a:pt x="13054" y="1637"/>
                  </a:lnTo>
                  <a:lnTo>
                    <a:pt x="12842" y="1098"/>
                  </a:lnTo>
                  <a:lnTo>
                    <a:pt x="12611" y="578"/>
                  </a:lnTo>
                  <a:lnTo>
                    <a:pt x="12515" y="424"/>
                  </a:lnTo>
                  <a:lnTo>
                    <a:pt x="12399" y="289"/>
                  </a:lnTo>
                  <a:lnTo>
                    <a:pt x="12264" y="174"/>
                  </a:lnTo>
                  <a:lnTo>
                    <a:pt x="12129" y="77"/>
                  </a:lnTo>
                  <a:lnTo>
                    <a:pt x="11975" y="20"/>
                  </a:lnTo>
                  <a:lnTo>
                    <a:pt x="118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6" name="Shape 2066"/>
        <p:cNvGrpSpPr/>
        <p:nvPr/>
      </p:nvGrpSpPr>
      <p:grpSpPr>
        <a:xfrm>
          <a:off x="0" y="0"/>
          <a:ext cx="0" cy="0"/>
          <a:chOff x="0" y="0"/>
          <a:chExt cx="0" cy="0"/>
        </a:xfrm>
      </p:grpSpPr>
      <p:sp>
        <p:nvSpPr>
          <p:cNvPr id="2067" name="Google Shape;2067;p39"/>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a:t>
            </a:r>
            <a:r>
              <a:rPr lang="en">
                <a:solidFill>
                  <a:schemeClr val="lt1"/>
                </a:solidFill>
              </a:rPr>
              <a:t>IS A</a:t>
            </a:r>
            <a:r>
              <a:rPr lang="en"/>
              <a:t> MAP</a:t>
            </a:r>
            <a:endParaRPr/>
          </a:p>
        </p:txBody>
      </p:sp>
      <p:sp>
        <p:nvSpPr>
          <p:cNvPr id="2068" name="Google Shape;2068;p39"/>
          <p:cNvSpPr txBox="1"/>
          <p:nvPr>
            <p:ph idx="4294967295" type="subTitle"/>
          </p:nvPr>
        </p:nvSpPr>
        <p:spPr>
          <a:xfrm>
            <a:off x="2092505" y="4060869"/>
            <a:ext cx="24414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but also high temperatures</a:t>
            </a:r>
            <a:endParaRPr/>
          </a:p>
        </p:txBody>
      </p:sp>
      <p:sp>
        <p:nvSpPr>
          <p:cNvPr id="2069" name="Google Shape;2069;p39"/>
          <p:cNvSpPr txBox="1"/>
          <p:nvPr>
            <p:ph idx="4294967295" type="title"/>
          </p:nvPr>
        </p:nvSpPr>
        <p:spPr>
          <a:xfrm>
            <a:off x="2092505" y="3847732"/>
            <a:ext cx="24414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t>VENUS</a:t>
            </a:r>
            <a:endParaRPr sz="2000"/>
          </a:p>
        </p:txBody>
      </p:sp>
      <p:sp>
        <p:nvSpPr>
          <p:cNvPr id="2070" name="Google Shape;2070;p39"/>
          <p:cNvSpPr/>
          <p:nvPr/>
        </p:nvSpPr>
        <p:spPr>
          <a:xfrm>
            <a:off x="1257295" y="3849146"/>
            <a:ext cx="759000" cy="7590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1" name="Google Shape;2071;p39"/>
          <p:cNvGrpSpPr/>
          <p:nvPr/>
        </p:nvGrpSpPr>
        <p:grpSpPr>
          <a:xfrm>
            <a:off x="2108107" y="1106702"/>
            <a:ext cx="4927785" cy="2625308"/>
            <a:chOff x="-6278622" y="2442183"/>
            <a:chExt cx="13760920" cy="7331215"/>
          </a:xfrm>
        </p:grpSpPr>
        <p:sp>
          <p:nvSpPr>
            <p:cNvPr id="2072" name="Google Shape;2072;p39"/>
            <p:cNvSpPr/>
            <p:nvPr/>
          </p:nvSpPr>
          <p:spPr>
            <a:xfrm>
              <a:off x="1809660" y="6027249"/>
              <a:ext cx="2851319" cy="636466"/>
            </a:xfrm>
            <a:custGeom>
              <a:rect b="b" l="l" r="r" t="t"/>
              <a:pathLst>
                <a:path extrusionOk="0" h="13204" w="59156">
                  <a:moveTo>
                    <a:pt x="1" y="0"/>
                  </a:moveTo>
                  <a:lnTo>
                    <a:pt x="1" y="0"/>
                  </a:lnTo>
                  <a:close/>
                  <a:moveTo>
                    <a:pt x="59155" y="13203"/>
                  </a:move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9"/>
            <p:cNvSpPr/>
            <p:nvPr/>
          </p:nvSpPr>
          <p:spPr>
            <a:xfrm>
              <a:off x="-1119115" y="2686805"/>
              <a:ext cx="7940757" cy="5994897"/>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9"/>
            <p:cNvSpPr/>
            <p:nvPr/>
          </p:nvSpPr>
          <p:spPr>
            <a:xfrm>
              <a:off x="4673460" y="7404600"/>
              <a:ext cx="2138297" cy="1569232"/>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9"/>
            <p:cNvSpPr/>
            <p:nvPr/>
          </p:nvSpPr>
          <p:spPr>
            <a:xfrm>
              <a:off x="5692184" y="6856359"/>
              <a:ext cx="1102093" cy="601182"/>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9"/>
            <p:cNvSpPr/>
            <p:nvPr/>
          </p:nvSpPr>
          <p:spPr>
            <a:xfrm>
              <a:off x="4644299" y="6452480"/>
              <a:ext cx="543985" cy="614003"/>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9"/>
            <p:cNvSpPr/>
            <p:nvPr/>
          </p:nvSpPr>
          <p:spPr>
            <a:xfrm>
              <a:off x="3961246" y="6521890"/>
              <a:ext cx="1044590" cy="830433"/>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9"/>
            <p:cNvSpPr/>
            <p:nvPr/>
          </p:nvSpPr>
          <p:spPr>
            <a:xfrm>
              <a:off x="1733021" y="7419157"/>
              <a:ext cx="438186" cy="762419"/>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9"/>
            <p:cNvSpPr/>
            <p:nvPr/>
          </p:nvSpPr>
          <p:spPr>
            <a:xfrm>
              <a:off x="5684713" y="4263420"/>
              <a:ext cx="515644" cy="806476"/>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9"/>
            <p:cNvSpPr/>
            <p:nvPr/>
          </p:nvSpPr>
          <p:spPr>
            <a:xfrm>
              <a:off x="6578499" y="8749753"/>
              <a:ext cx="903798" cy="683608"/>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9"/>
            <p:cNvSpPr/>
            <p:nvPr/>
          </p:nvSpPr>
          <p:spPr>
            <a:xfrm>
              <a:off x="5429827" y="5730618"/>
              <a:ext cx="448983" cy="743138"/>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9"/>
            <p:cNvSpPr/>
            <p:nvPr/>
          </p:nvSpPr>
          <p:spPr>
            <a:xfrm>
              <a:off x="5109099" y="6740387"/>
              <a:ext cx="357403" cy="438498"/>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9"/>
            <p:cNvSpPr/>
            <p:nvPr/>
          </p:nvSpPr>
          <p:spPr>
            <a:xfrm>
              <a:off x="1600565" y="2692782"/>
              <a:ext cx="501521" cy="31428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9"/>
            <p:cNvSpPr/>
            <p:nvPr/>
          </p:nvSpPr>
          <p:spPr>
            <a:xfrm>
              <a:off x="223662" y="2573242"/>
              <a:ext cx="474818" cy="171167"/>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9"/>
            <p:cNvSpPr/>
            <p:nvPr/>
          </p:nvSpPr>
          <p:spPr>
            <a:xfrm>
              <a:off x="-633492" y="3721493"/>
              <a:ext cx="223311" cy="223322"/>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9"/>
            <p:cNvSpPr/>
            <p:nvPr/>
          </p:nvSpPr>
          <p:spPr>
            <a:xfrm>
              <a:off x="4999394" y="7279855"/>
              <a:ext cx="415195" cy="158827"/>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9"/>
            <p:cNvSpPr/>
            <p:nvPr/>
          </p:nvSpPr>
          <p:spPr>
            <a:xfrm>
              <a:off x="4312967" y="2740260"/>
              <a:ext cx="505473" cy="105708"/>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9"/>
            <p:cNvSpPr/>
            <p:nvPr/>
          </p:nvSpPr>
          <p:spPr>
            <a:xfrm>
              <a:off x="5799671" y="9079064"/>
              <a:ext cx="242398" cy="187749"/>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9"/>
            <p:cNvSpPr/>
            <p:nvPr/>
          </p:nvSpPr>
          <p:spPr>
            <a:xfrm>
              <a:off x="3557275" y="6215475"/>
              <a:ext cx="158289" cy="246893"/>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9"/>
            <p:cNvSpPr/>
            <p:nvPr/>
          </p:nvSpPr>
          <p:spPr>
            <a:xfrm>
              <a:off x="2659295" y="2535308"/>
              <a:ext cx="309926" cy="127544"/>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9"/>
            <p:cNvSpPr/>
            <p:nvPr/>
          </p:nvSpPr>
          <p:spPr>
            <a:xfrm>
              <a:off x="527712" y="2537091"/>
              <a:ext cx="227456" cy="107443"/>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9"/>
            <p:cNvSpPr/>
            <p:nvPr/>
          </p:nvSpPr>
          <p:spPr>
            <a:xfrm>
              <a:off x="5311542" y="7289158"/>
              <a:ext cx="246591" cy="147789"/>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9"/>
            <p:cNvSpPr/>
            <p:nvPr/>
          </p:nvSpPr>
          <p:spPr>
            <a:xfrm>
              <a:off x="5392471" y="5363325"/>
              <a:ext cx="130670" cy="180952"/>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9"/>
            <p:cNvSpPr/>
            <p:nvPr/>
          </p:nvSpPr>
          <p:spPr>
            <a:xfrm>
              <a:off x="5378156" y="6128857"/>
              <a:ext cx="145805" cy="187556"/>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9"/>
            <p:cNvSpPr/>
            <p:nvPr/>
          </p:nvSpPr>
          <p:spPr>
            <a:xfrm>
              <a:off x="1263208" y="2530343"/>
              <a:ext cx="214972" cy="91247"/>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9"/>
            <p:cNvSpPr/>
            <p:nvPr/>
          </p:nvSpPr>
          <p:spPr>
            <a:xfrm>
              <a:off x="7179563" y="7945033"/>
              <a:ext cx="142817" cy="154344"/>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9"/>
            <p:cNvSpPr/>
            <p:nvPr/>
          </p:nvSpPr>
          <p:spPr>
            <a:xfrm>
              <a:off x="5884698" y="6624318"/>
              <a:ext cx="127393" cy="153862"/>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9"/>
            <p:cNvSpPr/>
            <p:nvPr/>
          </p:nvSpPr>
          <p:spPr>
            <a:xfrm>
              <a:off x="1519781" y="2515353"/>
              <a:ext cx="168170" cy="96694"/>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9"/>
            <p:cNvSpPr/>
            <p:nvPr/>
          </p:nvSpPr>
          <p:spPr>
            <a:xfrm>
              <a:off x="5988088" y="2933547"/>
              <a:ext cx="156313" cy="80595"/>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9"/>
            <p:cNvSpPr/>
            <p:nvPr/>
          </p:nvSpPr>
          <p:spPr>
            <a:xfrm>
              <a:off x="2989422" y="2606790"/>
              <a:ext cx="157228" cy="90572"/>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9"/>
            <p:cNvSpPr/>
            <p:nvPr/>
          </p:nvSpPr>
          <p:spPr>
            <a:xfrm>
              <a:off x="5574140" y="6979320"/>
              <a:ext cx="149998" cy="77558"/>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9"/>
            <p:cNvSpPr/>
            <p:nvPr/>
          </p:nvSpPr>
          <p:spPr>
            <a:xfrm>
              <a:off x="1725550" y="2533669"/>
              <a:ext cx="119584" cy="76690"/>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9"/>
            <p:cNvSpPr/>
            <p:nvPr/>
          </p:nvSpPr>
          <p:spPr>
            <a:xfrm>
              <a:off x="-2678458" y="2548708"/>
              <a:ext cx="1002946" cy="183266"/>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9"/>
            <p:cNvSpPr/>
            <p:nvPr/>
          </p:nvSpPr>
          <p:spPr>
            <a:xfrm>
              <a:off x="-6278622" y="2442183"/>
              <a:ext cx="6232356" cy="7331215"/>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9"/>
            <p:cNvSpPr/>
            <p:nvPr/>
          </p:nvSpPr>
          <p:spPr>
            <a:xfrm>
              <a:off x="-3679685" y="2638603"/>
              <a:ext cx="545624" cy="176759"/>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9"/>
            <p:cNvSpPr/>
            <p:nvPr/>
          </p:nvSpPr>
          <p:spPr>
            <a:xfrm>
              <a:off x="-665980" y="3155803"/>
              <a:ext cx="411532" cy="184278"/>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9"/>
            <p:cNvSpPr/>
            <p:nvPr/>
          </p:nvSpPr>
          <p:spPr>
            <a:xfrm>
              <a:off x="-3927099" y="5449460"/>
              <a:ext cx="508173" cy="218068"/>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9"/>
            <p:cNvSpPr/>
            <p:nvPr/>
          </p:nvSpPr>
          <p:spPr>
            <a:xfrm>
              <a:off x="-3102432" y="2579268"/>
              <a:ext cx="312384" cy="21599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9"/>
            <p:cNvSpPr/>
            <p:nvPr/>
          </p:nvSpPr>
          <p:spPr>
            <a:xfrm>
              <a:off x="-3472277" y="5631565"/>
              <a:ext cx="318216" cy="142583"/>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9"/>
            <p:cNvSpPr/>
            <p:nvPr/>
          </p:nvSpPr>
          <p:spPr>
            <a:xfrm>
              <a:off x="-3022467" y="3205065"/>
              <a:ext cx="249917" cy="124411"/>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9"/>
            <p:cNvSpPr/>
            <p:nvPr/>
          </p:nvSpPr>
          <p:spPr>
            <a:xfrm>
              <a:off x="-3281546" y="2598934"/>
              <a:ext cx="181714" cy="86427"/>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9"/>
            <p:cNvSpPr/>
            <p:nvPr/>
          </p:nvSpPr>
          <p:spPr>
            <a:xfrm>
              <a:off x="-3122436" y="5700637"/>
              <a:ext cx="114186" cy="85463"/>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9"/>
            <p:cNvSpPr/>
            <p:nvPr/>
          </p:nvSpPr>
          <p:spPr>
            <a:xfrm>
              <a:off x="-2361924" y="9539097"/>
              <a:ext cx="120837" cy="75630"/>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9"/>
            <p:cNvSpPr/>
            <p:nvPr/>
          </p:nvSpPr>
          <p:spPr>
            <a:xfrm>
              <a:off x="-3635533" y="5712350"/>
              <a:ext cx="108305" cy="73798"/>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9"/>
            <p:cNvSpPr/>
            <p:nvPr/>
          </p:nvSpPr>
          <p:spPr>
            <a:xfrm>
              <a:off x="6855365" y="7136987"/>
              <a:ext cx="91339" cy="1032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9"/>
            <p:cNvSpPr/>
            <p:nvPr/>
          </p:nvSpPr>
          <p:spPr>
            <a:xfrm>
              <a:off x="1545616" y="3022816"/>
              <a:ext cx="105847" cy="73075"/>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9"/>
            <p:cNvSpPr/>
            <p:nvPr/>
          </p:nvSpPr>
          <p:spPr>
            <a:xfrm>
              <a:off x="5463134" y="7003228"/>
              <a:ext cx="96641" cy="71966"/>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9"/>
            <p:cNvSpPr/>
            <p:nvPr/>
          </p:nvSpPr>
          <p:spPr>
            <a:xfrm>
              <a:off x="6151151" y="4257443"/>
              <a:ext cx="88833" cy="81366"/>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9"/>
            <p:cNvSpPr/>
            <p:nvPr/>
          </p:nvSpPr>
          <p:spPr>
            <a:xfrm>
              <a:off x="117861" y="4382091"/>
              <a:ext cx="103341" cy="243278"/>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9"/>
            <p:cNvSpPr/>
            <p:nvPr/>
          </p:nvSpPr>
          <p:spPr>
            <a:xfrm>
              <a:off x="810072" y="4779414"/>
              <a:ext cx="180798" cy="87536"/>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9"/>
            <p:cNvSpPr/>
            <p:nvPr/>
          </p:nvSpPr>
          <p:spPr>
            <a:xfrm>
              <a:off x="1225756" y="4803322"/>
              <a:ext cx="97509" cy="72497"/>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9"/>
            <p:cNvSpPr/>
            <p:nvPr/>
          </p:nvSpPr>
          <p:spPr>
            <a:xfrm>
              <a:off x="-142809" y="4541975"/>
              <a:ext cx="86615" cy="7360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3" name="Google Shape;2123;p39"/>
          <p:cNvSpPr txBox="1"/>
          <p:nvPr>
            <p:ph idx="4294967295" type="subTitle"/>
          </p:nvPr>
        </p:nvSpPr>
        <p:spPr>
          <a:xfrm>
            <a:off x="5445305" y="4060869"/>
            <a:ext cx="24414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composed mostly of hydrogen and helium</a:t>
            </a:r>
            <a:endParaRPr/>
          </a:p>
        </p:txBody>
      </p:sp>
      <p:sp>
        <p:nvSpPr>
          <p:cNvPr id="2124" name="Google Shape;2124;p39"/>
          <p:cNvSpPr txBox="1"/>
          <p:nvPr>
            <p:ph idx="4294967295" type="title"/>
          </p:nvPr>
        </p:nvSpPr>
        <p:spPr>
          <a:xfrm>
            <a:off x="5445305" y="3847732"/>
            <a:ext cx="24414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000"/>
              <a:t>SATURN</a:t>
            </a:r>
            <a:endParaRPr sz="2000"/>
          </a:p>
        </p:txBody>
      </p:sp>
      <p:sp>
        <p:nvSpPr>
          <p:cNvPr id="2125" name="Google Shape;2125;p39"/>
          <p:cNvSpPr/>
          <p:nvPr/>
        </p:nvSpPr>
        <p:spPr>
          <a:xfrm>
            <a:off x="4610095" y="3849146"/>
            <a:ext cx="759000" cy="7590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9"/>
          <p:cNvSpPr/>
          <p:nvPr/>
        </p:nvSpPr>
        <p:spPr>
          <a:xfrm>
            <a:off x="2637595" y="1889721"/>
            <a:ext cx="118800" cy="1188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9"/>
          <p:cNvSpPr/>
          <p:nvPr/>
        </p:nvSpPr>
        <p:spPr>
          <a:xfrm>
            <a:off x="5598520" y="2054546"/>
            <a:ext cx="118800" cy="118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9"/>
          <p:cNvSpPr/>
          <p:nvPr/>
        </p:nvSpPr>
        <p:spPr>
          <a:xfrm>
            <a:off x="4753770" y="2629321"/>
            <a:ext cx="118800" cy="118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9"/>
          <p:cNvSpPr/>
          <p:nvPr/>
        </p:nvSpPr>
        <p:spPr>
          <a:xfrm>
            <a:off x="2594045" y="2054546"/>
            <a:ext cx="118800" cy="118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9"/>
          <p:cNvSpPr/>
          <p:nvPr/>
        </p:nvSpPr>
        <p:spPr>
          <a:xfrm>
            <a:off x="3286395" y="3195371"/>
            <a:ext cx="118800" cy="118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9"/>
          <p:cNvSpPr/>
          <p:nvPr/>
        </p:nvSpPr>
        <p:spPr>
          <a:xfrm>
            <a:off x="3582495" y="2820896"/>
            <a:ext cx="118800" cy="118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9"/>
          <p:cNvSpPr/>
          <p:nvPr/>
        </p:nvSpPr>
        <p:spPr>
          <a:xfrm>
            <a:off x="4366270" y="1632171"/>
            <a:ext cx="118800" cy="118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9"/>
          <p:cNvSpPr/>
          <p:nvPr/>
        </p:nvSpPr>
        <p:spPr>
          <a:xfrm>
            <a:off x="3103495" y="2673496"/>
            <a:ext cx="118800" cy="1188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9"/>
          <p:cNvSpPr/>
          <p:nvPr/>
        </p:nvSpPr>
        <p:spPr>
          <a:xfrm>
            <a:off x="4247470" y="2033421"/>
            <a:ext cx="118800" cy="1188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9"/>
          <p:cNvSpPr/>
          <p:nvPr/>
        </p:nvSpPr>
        <p:spPr>
          <a:xfrm>
            <a:off x="4578395" y="1632171"/>
            <a:ext cx="118800" cy="1188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9"/>
          <p:cNvSpPr/>
          <p:nvPr/>
        </p:nvSpPr>
        <p:spPr>
          <a:xfrm>
            <a:off x="5369095" y="2054546"/>
            <a:ext cx="118800" cy="1188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9"/>
          <p:cNvSpPr/>
          <p:nvPr/>
        </p:nvSpPr>
        <p:spPr>
          <a:xfrm>
            <a:off x="6418495" y="3195371"/>
            <a:ext cx="118800" cy="1188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9"/>
          <p:cNvSpPr/>
          <p:nvPr/>
        </p:nvSpPr>
        <p:spPr>
          <a:xfrm>
            <a:off x="6096270" y="2008521"/>
            <a:ext cx="118800" cy="1188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9"/>
          <p:cNvSpPr/>
          <p:nvPr/>
        </p:nvSpPr>
        <p:spPr>
          <a:xfrm>
            <a:off x="6242945" y="3076571"/>
            <a:ext cx="118800" cy="118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0" name="Google Shape;2140;p39"/>
          <p:cNvGrpSpPr/>
          <p:nvPr/>
        </p:nvGrpSpPr>
        <p:grpSpPr>
          <a:xfrm>
            <a:off x="1525595" y="4064110"/>
            <a:ext cx="222401" cy="329072"/>
            <a:chOff x="5608150" y="2058100"/>
            <a:chExt cx="196450" cy="287600"/>
          </a:xfrm>
        </p:grpSpPr>
        <p:sp>
          <p:nvSpPr>
            <p:cNvPr id="2141" name="Google Shape;2141;p39"/>
            <p:cNvSpPr/>
            <p:nvPr/>
          </p:nvSpPr>
          <p:spPr>
            <a:xfrm>
              <a:off x="5648375" y="2058100"/>
              <a:ext cx="116675" cy="36900"/>
            </a:xfrm>
            <a:custGeom>
              <a:rect b="b" l="l" r="r" t="t"/>
              <a:pathLst>
                <a:path extrusionOk="0" h="1476" w="4667">
                  <a:moveTo>
                    <a:pt x="2333" y="1"/>
                  </a:moveTo>
                  <a:lnTo>
                    <a:pt x="1958" y="28"/>
                  </a:lnTo>
                  <a:lnTo>
                    <a:pt x="1583" y="108"/>
                  </a:lnTo>
                  <a:lnTo>
                    <a:pt x="1261" y="242"/>
                  </a:lnTo>
                  <a:lnTo>
                    <a:pt x="939" y="403"/>
                  </a:lnTo>
                  <a:lnTo>
                    <a:pt x="644" y="618"/>
                  </a:lnTo>
                  <a:lnTo>
                    <a:pt x="403" y="886"/>
                  </a:lnTo>
                  <a:lnTo>
                    <a:pt x="162" y="1154"/>
                  </a:lnTo>
                  <a:lnTo>
                    <a:pt x="1" y="1476"/>
                  </a:lnTo>
                  <a:lnTo>
                    <a:pt x="4666" y="1476"/>
                  </a:lnTo>
                  <a:lnTo>
                    <a:pt x="4478" y="1154"/>
                  </a:lnTo>
                  <a:lnTo>
                    <a:pt x="4264" y="886"/>
                  </a:lnTo>
                  <a:lnTo>
                    <a:pt x="4023" y="618"/>
                  </a:lnTo>
                  <a:lnTo>
                    <a:pt x="3728" y="403"/>
                  </a:lnTo>
                  <a:lnTo>
                    <a:pt x="3406" y="242"/>
                  </a:lnTo>
                  <a:lnTo>
                    <a:pt x="3057" y="108"/>
                  </a:lnTo>
                  <a:lnTo>
                    <a:pt x="2709" y="28"/>
                  </a:lnTo>
                  <a:lnTo>
                    <a:pt x="23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9"/>
            <p:cNvSpPr/>
            <p:nvPr/>
          </p:nvSpPr>
          <p:spPr>
            <a:xfrm>
              <a:off x="5630950" y="2179450"/>
              <a:ext cx="151525" cy="166250"/>
            </a:xfrm>
            <a:custGeom>
              <a:rect b="b" l="l" r="r" t="t"/>
              <a:pathLst>
                <a:path extrusionOk="0" h="6650" w="6061">
                  <a:moveTo>
                    <a:pt x="1556" y="0"/>
                  </a:moveTo>
                  <a:lnTo>
                    <a:pt x="1234" y="241"/>
                  </a:lnTo>
                  <a:lnTo>
                    <a:pt x="912" y="483"/>
                  </a:lnTo>
                  <a:lnTo>
                    <a:pt x="644" y="778"/>
                  </a:lnTo>
                  <a:lnTo>
                    <a:pt x="430" y="1099"/>
                  </a:lnTo>
                  <a:lnTo>
                    <a:pt x="242" y="1475"/>
                  </a:lnTo>
                  <a:lnTo>
                    <a:pt x="108" y="1850"/>
                  </a:lnTo>
                  <a:lnTo>
                    <a:pt x="27" y="2252"/>
                  </a:lnTo>
                  <a:lnTo>
                    <a:pt x="1" y="2681"/>
                  </a:lnTo>
                  <a:lnTo>
                    <a:pt x="1" y="6301"/>
                  </a:lnTo>
                  <a:lnTo>
                    <a:pt x="27" y="6435"/>
                  </a:lnTo>
                  <a:lnTo>
                    <a:pt x="108" y="6542"/>
                  </a:lnTo>
                  <a:lnTo>
                    <a:pt x="215" y="6623"/>
                  </a:lnTo>
                  <a:lnTo>
                    <a:pt x="322" y="6650"/>
                  </a:lnTo>
                  <a:lnTo>
                    <a:pt x="5712" y="6650"/>
                  </a:lnTo>
                  <a:lnTo>
                    <a:pt x="5846" y="6623"/>
                  </a:lnTo>
                  <a:lnTo>
                    <a:pt x="5953" y="6542"/>
                  </a:lnTo>
                  <a:lnTo>
                    <a:pt x="6034" y="6435"/>
                  </a:lnTo>
                  <a:lnTo>
                    <a:pt x="6060" y="6301"/>
                  </a:lnTo>
                  <a:lnTo>
                    <a:pt x="6060" y="2681"/>
                  </a:lnTo>
                  <a:lnTo>
                    <a:pt x="6034" y="2252"/>
                  </a:lnTo>
                  <a:lnTo>
                    <a:pt x="5953" y="1850"/>
                  </a:lnTo>
                  <a:lnTo>
                    <a:pt x="5819" y="1475"/>
                  </a:lnTo>
                  <a:lnTo>
                    <a:pt x="5631" y="1099"/>
                  </a:lnTo>
                  <a:lnTo>
                    <a:pt x="5390" y="778"/>
                  </a:lnTo>
                  <a:lnTo>
                    <a:pt x="5122" y="483"/>
                  </a:lnTo>
                  <a:lnTo>
                    <a:pt x="4827" y="241"/>
                  </a:lnTo>
                  <a:lnTo>
                    <a:pt x="4478" y="0"/>
                  </a:lnTo>
                  <a:lnTo>
                    <a:pt x="4478" y="1153"/>
                  </a:lnTo>
                  <a:lnTo>
                    <a:pt x="4478" y="1233"/>
                  </a:lnTo>
                  <a:lnTo>
                    <a:pt x="4452" y="1314"/>
                  </a:lnTo>
                  <a:lnTo>
                    <a:pt x="4398" y="1394"/>
                  </a:lnTo>
                  <a:lnTo>
                    <a:pt x="4317" y="1448"/>
                  </a:lnTo>
                  <a:lnTo>
                    <a:pt x="3835" y="1743"/>
                  </a:lnTo>
                  <a:lnTo>
                    <a:pt x="4398" y="2360"/>
                  </a:lnTo>
                  <a:lnTo>
                    <a:pt x="4478" y="2467"/>
                  </a:lnTo>
                  <a:lnTo>
                    <a:pt x="4478" y="2601"/>
                  </a:lnTo>
                  <a:lnTo>
                    <a:pt x="4452" y="2735"/>
                  </a:lnTo>
                  <a:lnTo>
                    <a:pt x="4371" y="2842"/>
                  </a:lnTo>
                  <a:lnTo>
                    <a:pt x="4264" y="2896"/>
                  </a:lnTo>
                  <a:lnTo>
                    <a:pt x="4130" y="2923"/>
                  </a:lnTo>
                  <a:lnTo>
                    <a:pt x="4023" y="2896"/>
                  </a:lnTo>
                  <a:lnTo>
                    <a:pt x="3915" y="2815"/>
                  </a:lnTo>
                  <a:lnTo>
                    <a:pt x="3352" y="2225"/>
                  </a:lnTo>
                  <a:lnTo>
                    <a:pt x="3352" y="3164"/>
                  </a:lnTo>
                  <a:lnTo>
                    <a:pt x="3325" y="3271"/>
                  </a:lnTo>
                  <a:lnTo>
                    <a:pt x="3272" y="3378"/>
                  </a:lnTo>
                  <a:lnTo>
                    <a:pt x="3164" y="3459"/>
                  </a:lnTo>
                  <a:lnTo>
                    <a:pt x="3030" y="3486"/>
                  </a:lnTo>
                  <a:lnTo>
                    <a:pt x="2896" y="3459"/>
                  </a:lnTo>
                  <a:lnTo>
                    <a:pt x="2789" y="3378"/>
                  </a:lnTo>
                  <a:lnTo>
                    <a:pt x="2709" y="3271"/>
                  </a:lnTo>
                  <a:lnTo>
                    <a:pt x="2682" y="3164"/>
                  </a:lnTo>
                  <a:lnTo>
                    <a:pt x="2682" y="2225"/>
                  </a:lnTo>
                  <a:lnTo>
                    <a:pt x="2146" y="2815"/>
                  </a:lnTo>
                  <a:lnTo>
                    <a:pt x="2038" y="2896"/>
                  </a:lnTo>
                  <a:lnTo>
                    <a:pt x="1904" y="2923"/>
                  </a:lnTo>
                  <a:lnTo>
                    <a:pt x="1797" y="2896"/>
                  </a:lnTo>
                  <a:lnTo>
                    <a:pt x="1663" y="2842"/>
                  </a:lnTo>
                  <a:lnTo>
                    <a:pt x="1609" y="2735"/>
                  </a:lnTo>
                  <a:lnTo>
                    <a:pt x="1556" y="2601"/>
                  </a:lnTo>
                  <a:lnTo>
                    <a:pt x="1582" y="2467"/>
                  </a:lnTo>
                  <a:lnTo>
                    <a:pt x="1663" y="2360"/>
                  </a:lnTo>
                  <a:lnTo>
                    <a:pt x="2226" y="1743"/>
                  </a:lnTo>
                  <a:lnTo>
                    <a:pt x="1743" y="1448"/>
                  </a:lnTo>
                  <a:lnTo>
                    <a:pt x="1663" y="1394"/>
                  </a:lnTo>
                  <a:lnTo>
                    <a:pt x="1609" y="1314"/>
                  </a:lnTo>
                  <a:lnTo>
                    <a:pt x="1582" y="1233"/>
                  </a:lnTo>
                  <a:lnTo>
                    <a:pt x="1556" y="1153"/>
                  </a:lnTo>
                  <a:lnTo>
                    <a:pt x="15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9"/>
            <p:cNvSpPr/>
            <p:nvPr/>
          </p:nvSpPr>
          <p:spPr>
            <a:xfrm>
              <a:off x="5608150" y="2111725"/>
              <a:ext cx="196450" cy="98575"/>
            </a:xfrm>
            <a:custGeom>
              <a:rect b="b" l="l" r="r" t="t"/>
              <a:pathLst>
                <a:path extrusionOk="0" h="3943" w="7858">
                  <a:moveTo>
                    <a:pt x="1020" y="1931"/>
                  </a:moveTo>
                  <a:lnTo>
                    <a:pt x="1154" y="1958"/>
                  </a:lnTo>
                  <a:lnTo>
                    <a:pt x="1261" y="2012"/>
                  </a:lnTo>
                  <a:lnTo>
                    <a:pt x="1342" y="2119"/>
                  </a:lnTo>
                  <a:lnTo>
                    <a:pt x="1368" y="2253"/>
                  </a:lnTo>
                  <a:lnTo>
                    <a:pt x="1342" y="2387"/>
                  </a:lnTo>
                  <a:lnTo>
                    <a:pt x="1261" y="2494"/>
                  </a:lnTo>
                  <a:lnTo>
                    <a:pt x="1154" y="2575"/>
                  </a:lnTo>
                  <a:lnTo>
                    <a:pt x="1020" y="2602"/>
                  </a:lnTo>
                  <a:lnTo>
                    <a:pt x="886" y="2575"/>
                  </a:lnTo>
                  <a:lnTo>
                    <a:pt x="778" y="2494"/>
                  </a:lnTo>
                  <a:lnTo>
                    <a:pt x="698" y="2387"/>
                  </a:lnTo>
                  <a:lnTo>
                    <a:pt x="671" y="2253"/>
                  </a:lnTo>
                  <a:lnTo>
                    <a:pt x="698" y="2119"/>
                  </a:lnTo>
                  <a:lnTo>
                    <a:pt x="778" y="2012"/>
                  </a:lnTo>
                  <a:lnTo>
                    <a:pt x="886" y="1958"/>
                  </a:lnTo>
                  <a:lnTo>
                    <a:pt x="1020" y="1931"/>
                  </a:lnTo>
                  <a:close/>
                  <a:moveTo>
                    <a:pt x="6865" y="1931"/>
                  </a:moveTo>
                  <a:lnTo>
                    <a:pt x="6999" y="1958"/>
                  </a:lnTo>
                  <a:lnTo>
                    <a:pt x="7106" y="2012"/>
                  </a:lnTo>
                  <a:lnTo>
                    <a:pt x="7160" y="2119"/>
                  </a:lnTo>
                  <a:lnTo>
                    <a:pt x="7187" y="2253"/>
                  </a:lnTo>
                  <a:lnTo>
                    <a:pt x="7160" y="2387"/>
                  </a:lnTo>
                  <a:lnTo>
                    <a:pt x="7106" y="2494"/>
                  </a:lnTo>
                  <a:lnTo>
                    <a:pt x="6999" y="2575"/>
                  </a:lnTo>
                  <a:lnTo>
                    <a:pt x="6865" y="2602"/>
                  </a:lnTo>
                  <a:lnTo>
                    <a:pt x="6731" y="2575"/>
                  </a:lnTo>
                  <a:lnTo>
                    <a:pt x="6624" y="2494"/>
                  </a:lnTo>
                  <a:lnTo>
                    <a:pt x="6543" y="2387"/>
                  </a:lnTo>
                  <a:lnTo>
                    <a:pt x="6516" y="2253"/>
                  </a:lnTo>
                  <a:lnTo>
                    <a:pt x="6543" y="2119"/>
                  </a:lnTo>
                  <a:lnTo>
                    <a:pt x="6624" y="2012"/>
                  </a:lnTo>
                  <a:lnTo>
                    <a:pt x="6731" y="1958"/>
                  </a:lnTo>
                  <a:lnTo>
                    <a:pt x="6865" y="1931"/>
                  </a:lnTo>
                  <a:close/>
                  <a:moveTo>
                    <a:pt x="1395" y="1"/>
                  </a:moveTo>
                  <a:lnTo>
                    <a:pt x="1368" y="215"/>
                  </a:lnTo>
                  <a:lnTo>
                    <a:pt x="1368" y="430"/>
                  </a:lnTo>
                  <a:lnTo>
                    <a:pt x="1368" y="1315"/>
                  </a:lnTo>
                  <a:lnTo>
                    <a:pt x="1181" y="1261"/>
                  </a:lnTo>
                  <a:lnTo>
                    <a:pt x="1020" y="1234"/>
                  </a:lnTo>
                  <a:lnTo>
                    <a:pt x="805" y="1261"/>
                  </a:lnTo>
                  <a:lnTo>
                    <a:pt x="618" y="1315"/>
                  </a:lnTo>
                  <a:lnTo>
                    <a:pt x="457" y="1422"/>
                  </a:lnTo>
                  <a:lnTo>
                    <a:pt x="296" y="1556"/>
                  </a:lnTo>
                  <a:lnTo>
                    <a:pt x="189" y="1690"/>
                  </a:lnTo>
                  <a:lnTo>
                    <a:pt x="81" y="1851"/>
                  </a:lnTo>
                  <a:lnTo>
                    <a:pt x="28" y="2065"/>
                  </a:lnTo>
                  <a:lnTo>
                    <a:pt x="1" y="2253"/>
                  </a:lnTo>
                  <a:lnTo>
                    <a:pt x="28" y="2468"/>
                  </a:lnTo>
                  <a:lnTo>
                    <a:pt x="81" y="2655"/>
                  </a:lnTo>
                  <a:lnTo>
                    <a:pt x="189" y="2816"/>
                  </a:lnTo>
                  <a:lnTo>
                    <a:pt x="296" y="2977"/>
                  </a:lnTo>
                  <a:lnTo>
                    <a:pt x="457" y="3084"/>
                  </a:lnTo>
                  <a:lnTo>
                    <a:pt x="618" y="3192"/>
                  </a:lnTo>
                  <a:lnTo>
                    <a:pt x="805" y="3245"/>
                  </a:lnTo>
                  <a:lnTo>
                    <a:pt x="1020" y="3272"/>
                  </a:lnTo>
                  <a:lnTo>
                    <a:pt x="1234" y="3245"/>
                  </a:lnTo>
                  <a:lnTo>
                    <a:pt x="1422" y="3192"/>
                  </a:lnTo>
                  <a:lnTo>
                    <a:pt x="1583" y="3084"/>
                  </a:lnTo>
                  <a:lnTo>
                    <a:pt x="1744" y="2977"/>
                  </a:lnTo>
                  <a:lnTo>
                    <a:pt x="1851" y="2816"/>
                  </a:lnTo>
                  <a:lnTo>
                    <a:pt x="1958" y="2655"/>
                  </a:lnTo>
                  <a:lnTo>
                    <a:pt x="2012" y="2468"/>
                  </a:lnTo>
                  <a:lnTo>
                    <a:pt x="2039" y="2253"/>
                  </a:lnTo>
                  <a:lnTo>
                    <a:pt x="2039" y="2173"/>
                  </a:lnTo>
                  <a:lnTo>
                    <a:pt x="2280" y="2414"/>
                  </a:lnTo>
                  <a:lnTo>
                    <a:pt x="2548" y="2602"/>
                  </a:lnTo>
                  <a:lnTo>
                    <a:pt x="2843" y="2763"/>
                  </a:lnTo>
                  <a:lnTo>
                    <a:pt x="3165" y="2897"/>
                  </a:lnTo>
                  <a:lnTo>
                    <a:pt x="3165" y="3674"/>
                  </a:lnTo>
                  <a:lnTo>
                    <a:pt x="3621" y="3942"/>
                  </a:lnTo>
                  <a:lnTo>
                    <a:pt x="3701" y="3862"/>
                  </a:lnTo>
                  <a:lnTo>
                    <a:pt x="3808" y="3782"/>
                  </a:lnTo>
                  <a:lnTo>
                    <a:pt x="3942" y="3755"/>
                  </a:lnTo>
                  <a:lnTo>
                    <a:pt x="4076" y="3782"/>
                  </a:lnTo>
                  <a:lnTo>
                    <a:pt x="4184" y="3862"/>
                  </a:lnTo>
                  <a:lnTo>
                    <a:pt x="4264" y="3942"/>
                  </a:lnTo>
                  <a:lnTo>
                    <a:pt x="4720" y="3674"/>
                  </a:lnTo>
                  <a:lnTo>
                    <a:pt x="4720" y="2897"/>
                  </a:lnTo>
                  <a:lnTo>
                    <a:pt x="5042" y="2763"/>
                  </a:lnTo>
                  <a:lnTo>
                    <a:pt x="5337" y="2602"/>
                  </a:lnTo>
                  <a:lnTo>
                    <a:pt x="5605" y="2414"/>
                  </a:lnTo>
                  <a:lnTo>
                    <a:pt x="5846" y="2173"/>
                  </a:lnTo>
                  <a:lnTo>
                    <a:pt x="5846" y="2253"/>
                  </a:lnTo>
                  <a:lnTo>
                    <a:pt x="5873" y="2468"/>
                  </a:lnTo>
                  <a:lnTo>
                    <a:pt x="5927" y="2655"/>
                  </a:lnTo>
                  <a:lnTo>
                    <a:pt x="6007" y="2816"/>
                  </a:lnTo>
                  <a:lnTo>
                    <a:pt x="6141" y="2977"/>
                  </a:lnTo>
                  <a:lnTo>
                    <a:pt x="6302" y="3084"/>
                  </a:lnTo>
                  <a:lnTo>
                    <a:pt x="6463" y="3192"/>
                  </a:lnTo>
                  <a:lnTo>
                    <a:pt x="6651" y="3245"/>
                  </a:lnTo>
                  <a:lnTo>
                    <a:pt x="6865" y="3272"/>
                  </a:lnTo>
                  <a:lnTo>
                    <a:pt x="7053" y="3245"/>
                  </a:lnTo>
                  <a:lnTo>
                    <a:pt x="7240" y="3192"/>
                  </a:lnTo>
                  <a:lnTo>
                    <a:pt x="7428" y="3084"/>
                  </a:lnTo>
                  <a:lnTo>
                    <a:pt x="7562" y="2977"/>
                  </a:lnTo>
                  <a:lnTo>
                    <a:pt x="7696" y="2816"/>
                  </a:lnTo>
                  <a:lnTo>
                    <a:pt x="7777" y="2655"/>
                  </a:lnTo>
                  <a:lnTo>
                    <a:pt x="7857" y="2468"/>
                  </a:lnTo>
                  <a:lnTo>
                    <a:pt x="7857" y="2253"/>
                  </a:lnTo>
                  <a:lnTo>
                    <a:pt x="7857" y="2065"/>
                  </a:lnTo>
                  <a:lnTo>
                    <a:pt x="7777" y="1851"/>
                  </a:lnTo>
                  <a:lnTo>
                    <a:pt x="7696" y="1690"/>
                  </a:lnTo>
                  <a:lnTo>
                    <a:pt x="7562" y="1556"/>
                  </a:lnTo>
                  <a:lnTo>
                    <a:pt x="7428" y="1422"/>
                  </a:lnTo>
                  <a:lnTo>
                    <a:pt x="7240" y="1315"/>
                  </a:lnTo>
                  <a:lnTo>
                    <a:pt x="7053" y="1261"/>
                  </a:lnTo>
                  <a:lnTo>
                    <a:pt x="6865" y="1234"/>
                  </a:lnTo>
                  <a:lnTo>
                    <a:pt x="6677" y="1261"/>
                  </a:lnTo>
                  <a:lnTo>
                    <a:pt x="6516" y="1315"/>
                  </a:lnTo>
                  <a:lnTo>
                    <a:pt x="6516" y="430"/>
                  </a:lnTo>
                  <a:lnTo>
                    <a:pt x="6516" y="215"/>
                  </a:lnTo>
                  <a:lnTo>
                    <a:pt x="64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4" name="Google Shape;2144;p39"/>
          <p:cNvSpPr/>
          <p:nvPr/>
        </p:nvSpPr>
        <p:spPr>
          <a:xfrm>
            <a:off x="4872346" y="4064107"/>
            <a:ext cx="234515" cy="329072"/>
          </a:xfrm>
          <a:custGeom>
            <a:rect b="b" l="l" r="r" t="t"/>
            <a:pathLst>
              <a:path extrusionOk="0" h="11504" w="8286">
                <a:moveTo>
                  <a:pt x="6623" y="1341"/>
                </a:moveTo>
                <a:lnTo>
                  <a:pt x="6730" y="1368"/>
                </a:lnTo>
                <a:lnTo>
                  <a:pt x="6838" y="1449"/>
                </a:lnTo>
                <a:lnTo>
                  <a:pt x="6918" y="1556"/>
                </a:lnTo>
                <a:lnTo>
                  <a:pt x="6945" y="1690"/>
                </a:lnTo>
                <a:lnTo>
                  <a:pt x="6945" y="3487"/>
                </a:lnTo>
                <a:lnTo>
                  <a:pt x="6918" y="3621"/>
                </a:lnTo>
                <a:lnTo>
                  <a:pt x="6838" y="3728"/>
                </a:lnTo>
                <a:lnTo>
                  <a:pt x="6730" y="3781"/>
                </a:lnTo>
                <a:lnTo>
                  <a:pt x="6623" y="3808"/>
                </a:lnTo>
                <a:lnTo>
                  <a:pt x="4827" y="3808"/>
                </a:lnTo>
                <a:lnTo>
                  <a:pt x="4693" y="3781"/>
                </a:lnTo>
                <a:lnTo>
                  <a:pt x="4585" y="3728"/>
                </a:lnTo>
                <a:lnTo>
                  <a:pt x="4505" y="3621"/>
                </a:lnTo>
                <a:lnTo>
                  <a:pt x="4478" y="3487"/>
                </a:lnTo>
                <a:lnTo>
                  <a:pt x="4478" y="1690"/>
                </a:lnTo>
                <a:lnTo>
                  <a:pt x="4505" y="1556"/>
                </a:lnTo>
                <a:lnTo>
                  <a:pt x="4585" y="1449"/>
                </a:lnTo>
                <a:lnTo>
                  <a:pt x="4693" y="1368"/>
                </a:lnTo>
                <a:lnTo>
                  <a:pt x="4827" y="1341"/>
                </a:lnTo>
                <a:close/>
                <a:moveTo>
                  <a:pt x="6623" y="4479"/>
                </a:moveTo>
                <a:lnTo>
                  <a:pt x="6730" y="4505"/>
                </a:lnTo>
                <a:lnTo>
                  <a:pt x="6838" y="4586"/>
                </a:lnTo>
                <a:lnTo>
                  <a:pt x="6918" y="4693"/>
                </a:lnTo>
                <a:lnTo>
                  <a:pt x="6945" y="4827"/>
                </a:lnTo>
                <a:lnTo>
                  <a:pt x="6918" y="4961"/>
                </a:lnTo>
                <a:lnTo>
                  <a:pt x="6838" y="5069"/>
                </a:lnTo>
                <a:lnTo>
                  <a:pt x="6730" y="5149"/>
                </a:lnTo>
                <a:lnTo>
                  <a:pt x="6623" y="5176"/>
                </a:lnTo>
                <a:lnTo>
                  <a:pt x="1663" y="5176"/>
                </a:lnTo>
                <a:lnTo>
                  <a:pt x="1555" y="5149"/>
                </a:lnTo>
                <a:lnTo>
                  <a:pt x="1448" y="5069"/>
                </a:lnTo>
                <a:lnTo>
                  <a:pt x="1368" y="4961"/>
                </a:lnTo>
                <a:lnTo>
                  <a:pt x="1341" y="4827"/>
                </a:lnTo>
                <a:lnTo>
                  <a:pt x="1368" y="4693"/>
                </a:lnTo>
                <a:lnTo>
                  <a:pt x="1448" y="4586"/>
                </a:lnTo>
                <a:lnTo>
                  <a:pt x="1555" y="4505"/>
                </a:lnTo>
                <a:lnTo>
                  <a:pt x="1663" y="4479"/>
                </a:lnTo>
                <a:close/>
                <a:moveTo>
                  <a:pt x="6623" y="5846"/>
                </a:moveTo>
                <a:lnTo>
                  <a:pt x="6730" y="5873"/>
                </a:lnTo>
                <a:lnTo>
                  <a:pt x="6838" y="5927"/>
                </a:lnTo>
                <a:lnTo>
                  <a:pt x="6918" y="6034"/>
                </a:lnTo>
                <a:lnTo>
                  <a:pt x="6945" y="6168"/>
                </a:lnTo>
                <a:lnTo>
                  <a:pt x="6918" y="6302"/>
                </a:lnTo>
                <a:lnTo>
                  <a:pt x="6838" y="6409"/>
                </a:lnTo>
                <a:lnTo>
                  <a:pt x="6730" y="6490"/>
                </a:lnTo>
                <a:lnTo>
                  <a:pt x="6623" y="6516"/>
                </a:lnTo>
                <a:lnTo>
                  <a:pt x="1663" y="6516"/>
                </a:lnTo>
                <a:lnTo>
                  <a:pt x="1555" y="6490"/>
                </a:lnTo>
                <a:lnTo>
                  <a:pt x="1448" y="6409"/>
                </a:lnTo>
                <a:lnTo>
                  <a:pt x="1368" y="6302"/>
                </a:lnTo>
                <a:lnTo>
                  <a:pt x="1341" y="6168"/>
                </a:lnTo>
                <a:lnTo>
                  <a:pt x="1368" y="6034"/>
                </a:lnTo>
                <a:lnTo>
                  <a:pt x="1448" y="5927"/>
                </a:lnTo>
                <a:lnTo>
                  <a:pt x="1555" y="5873"/>
                </a:lnTo>
                <a:lnTo>
                  <a:pt x="1663" y="5846"/>
                </a:lnTo>
                <a:close/>
                <a:moveTo>
                  <a:pt x="3459" y="7187"/>
                </a:moveTo>
                <a:lnTo>
                  <a:pt x="3593" y="7214"/>
                </a:lnTo>
                <a:lnTo>
                  <a:pt x="3701" y="7294"/>
                </a:lnTo>
                <a:lnTo>
                  <a:pt x="3781" y="7401"/>
                </a:lnTo>
                <a:lnTo>
                  <a:pt x="3808" y="7535"/>
                </a:lnTo>
                <a:lnTo>
                  <a:pt x="3781" y="7643"/>
                </a:lnTo>
                <a:lnTo>
                  <a:pt x="3701" y="7750"/>
                </a:lnTo>
                <a:lnTo>
                  <a:pt x="3593" y="7830"/>
                </a:lnTo>
                <a:lnTo>
                  <a:pt x="3459" y="7857"/>
                </a:lnTo>
                <a:lnTo>
                  <a:pt x="1663" y="7857"/>
                </a:lnTo>
                <a:lnTo>
                  <a:pt x="1555" y="7830"/>
                </a:lnTo>
                <a:lnTo>
                  <a:pt x="1448" y="7750"/>
                </a:lnTo>
                <a:lnTo>
                  <a:pt x="1368" y="7643"/>
                </a:lnTo>
                <a:lnTo>
                  <a:pt x="1341" y="7535"/>
                </a:lnTo>
                <a:lnTo>
                  <a:pt x="1368" y="7401"/>
                </a:lnTo>
                <a:lnTo>
                  <a:pt x="1448" y="7294"/>
                </a:lnTo>
                <a:lnTo>
                  <a:pt x="1555" y="7214"/>
                </a:lnTo>
                <a:lnTo>
                  <a:pt x="1663" y="7187"/>
                </a:lnTo>
                <a:close/>
                <a:moveTo>
                  <a:pt x="5631" y="8206"/>
                </a:moveTo>
                <a:lnTo>
                  <a:pt x="5712" y="8259"/>
                </a:lnTo>
                <a:lnTo>
                  <a:pt x="5792" y="8286"/>
                </a:lnTo>
                <a:lnTo>
                  <a:pt x="5846" y="8367"/>
                </a:lnTo>
                <a:lnTo>
                  <a:pt x="6060" y="8688"/>
                </a:lnTo>
                <a:lnTo>
                  <a:pt x="6141" y="8769"/>
                </a:lnTo>
                <a:lnTo>
                  <a:pt x="6221" y="8822"/>
                </a:lnTo>
                <a:lnTo>
                  <a:pt x="6328" y="8822"/>
                </a:lnTo>
                <a:lnTo>
                  <a:pt x="6435" y="8796"/>
                </a:lnTo>
                <a:lnTo>
                  <a:pt x="6570" y="8742"/>
                </a:lnTo>
                <a:lnTo>
                  <a:pt x="6677" y="8742"/>
                </a:lnTo>
                <a:lnTo>
                  <a:pt x="6811" y="8796"/>
                </a:lnTo>
                <a:lnTo>
                  <a:pt x="6891" y="8903"/>
                </a:lnTo>
                <a:lnTo>
                  <a:pt x="6945" y="9010"/>
                </a:lnTo>
                <a:lnTo>
                  <a:pt x="6945" y="9144"/>
                </a:lnTo>
                <a:lnTo>
                  <a:pt x="6891" y="9251"/>
                </a:lnTo>
                <a:lnTo>
                  <a:pt x="6784" y="9359"/>
                </a:lnTo>
                <a:lnTo>
                  <a:pt x="6623" y="9439"/>
                </a:lnTo>
                <a:lnTo>
                  <a:pt x="6435" y="9493"/>
                </a:lnTo>
                <a:lnTo>
                  <a:pt x="6248" y="9493"/>
                </a:lnTo>
                <a:lnTo>
                  <a:pt x="6087" y="9466"/>
                </a:lnTo>
                <a:lnTo>
                  <a:pt x="5953" y="9439"/>
                </a:lnTo>
                <a:lnTo>
                  <a:pt x="5819" y="9385"/>
                </a:lnTo>
                <a:lnTo>
                  <a:pt x="5712" y="9305"/>
                </a:lnTo>
                <a:lnTo>
                  <a:pt x="5631" y="9225"/>
                </a:lnTo>
                <a:lnTo>
                  <a:pt x="5256" y="9949"/>
                </a:lnTo>
                <a:lnTo>
                  <a:pt x="5175" y="10056"/>
                </a:lnTo>
                <a:lnTo>
                  <a:pt x="5068" y="10136"/>
                </a:lnTo>
                <a:lnTo>
                  <a:pt x="4934" y="10136"/>
                </a:lnTo>
                <a:lnTo>
                  <a:pt x="4800" y="10109"/>
                </a:lnTo>
                <a:lnTo>
                  <a:pt x="4693" y="10029"/>
                </a:lnTo>
                <a:lnTo>
                  <a:pt x="4639" y="9922"/>
                </a:lnTo>
                <a:lnTo>
                  <a:pt x="4612" y="9788"/>
                </a:lnTo>
                <a:lnTo>
                  <a:pt x="4666" y="9654"/>
                </a:lnTo>
                <a:lnTo>
                  <a:pt x="5256" y="8393"/>
                </a:lnTo>
                <a:lnTo>
                  <a:pt x="5309" y="8313"/>
                </a:lnTo>
                <a:lnTo>
                  <a:pt x="5390" y="8259"/>
                </a:lnTo>
                <a:lnTo>
                  <a:pt x="5470" y="8232"/>
                </a:lnTo>
                <a:lnTo>
                  <a:pt x="5551" y="8206"/>
                </a:lnTo>
                <a:close/>
                <a:moveTo>
                  <a:pt x="1582" y="1"/>
                </a:moveTo>
                <a:lnTo>
                  <a:pt x="1448" y="28"/>
                </a:lnTo>
                <a:lnTo>
                  <a:pt x="1341" y="108"/>
                </a:lnTo>
                <a:lnTo>
                  <a:pt x="81" y="1368"/>
                </a:lnTo>
                <a:lnTo>
                  <a:pt x="27" y="1476"/>
                </a:lnTo>
                <a:lnTo>
                  <a:pt x="0" y="1610"/>
                </a:lnTo>
                <a:lnTo>
                  <a:pt x="0" y="11155"/>
                </a:lnTo>
                <a:lnTo>
                  <a:pt x="27" y="11289"/>
                </a:lnTo>
                <a:lnTo>
                  <a:pt x="81" y="11396"/>
                </a:lnTo>
                <a:lnTo>
                  <a:pt x="188" y="11477"/>
                </a:lnTo>
                <a:lnTo>
                  <a:pt x="322" y="11504"/>
                </a:lnTo>
                <a:lnTo>
                  <a:pt x="7964" y="11504"/>
                </a:lnTo>
                <a:lnTo>
                  <a:pt x="8098" y="11477"/>
                </a:lnTo>
                <a:lnTo>
                  <a:pt x="8205" y="11396"/>
                </a:lnTo>
                <a:lnTo>
                  <a:pt x="8259" y="11289"/>
                </a:lnTo>
                <a:lnTo>
                  <a:pt x="8286" y="11155"/>
                </a:lnTo>
                <a:lnTo>
                  <a:pt x="8286" y="349"/>
                </a:lnTo>
                <a:lnTo>
                  <a:pt x="8259" y="215"/>
                </a:lnTo>
                <a:lnTo>
                  <a:pt x="8205" y="108"/>
                </a:lnTo>
                <a:lnTo>
                  <a:pt x="8098" y="28"/>
                </a:lnTo>
                <a:lnTo>
                  <a:pt x="79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9"/>
          <p:cNvSpPr/>
          <p:nvPr/>
        </p:nvSpPr>
        <p:spPr>
          <a:xfrm>
            <a:off x="359113" y="501363"/>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9" name="Shape 2149"/>
        <p:cNvGrpSpPr/>
        <p:nvPr/>
      </p:nvGrpSpPr>
      <p:grpSpPr>
        <a:xfrm>
          <a:off x="0" y="0"/>
          <a:ext cx="0" cy="0"/>
          <a:chOff x="0" y="0"/>
          <a:chExt cx="0" cy="0"/>
        </a:xfrm>
      </p:grpSpPr>
      <p:sp>
        <p:nvSpPr>
          <p:cNvPr id="2150" name="Google Shape;2150;p40"/>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lang="en">
                <a:solidFill>
                  <a:schemeClr val="lt1"/>
                </a:solidFill>
              </a:rPr>
              <a:t>HISTORY</a:t>
            </a:r>
            <a:endParaRPr>
              <a:solidFill>
                <a:schemeClr val="lt1"/>
              </a:solidFill>
            </a:endParaRPr>
          </a:p>
        </p:txBody>
      </p:sp>
      <p:sp>
        <p:nvSpPr>
          <p:cNvPr id="2151" name="Google Shape;2151;p40"/>
          <p:cNvSpPr txBox="1"/>
          <p:nvPr>
            <p:ph idx="4294967295" type="subTitle"/>
          </p:nvPr>
        </p:nvSpPr>
        <p:spPr>
          <a:xfrm>
            <a:off x="759000" y="2710038"/>
            <a:ext cx="17922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Mercury is quite a small planet</a:t>
            </a:r>
            <a:endParaRPr/>
          </a:p>
        </p:txBody>
      </p:sp>
      <p:sp>
        <p:nvSpPr>
          <p:cNvPr id="2152" name="Google Shape;2152;p40"/>
          <p:cNvSpPr txBox="1"/>
          <p:nvPr>
            <p:ph idx="4294967295" type="title"/>
          </p:nvPr>
        </p:nvSpPr>
        <p:spPr>
          <a:xfrm>
            <a:off x="759000" y="2496900"/>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t>MERCURY</a:t>
            </a:r>
            <a:endParaRPr sz="2000"/>
          </a:p>
        </p:txBody>
      </p:sp>
      <p:sp>
        <p:nvSpPr>
          <p:cNvPr id="2153" name="Google Shape;2153;p40"/>
          <p:cNvSpPr txBox="1"/>
          <p:nvPr>
            <p:ph idx="4294967295" type="subTitle"/>
          </p:nvPr>
        </p:nvSpPr>
        <p:spPr>
          <a:xfrm>
            <a:off x="2703600" y="2710038"/>
            <a:ext cx="17922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Neptune is very far away from us</a:t>
            </a:r>
            <a:endParaRPr/>
          </a:p>
        </p:txBody>
      </p:sp>
      <p:sp>
        <p:nvSpPr>
          <p:cNvPr id="2154" name="Google Shape;2154;p40"/>
          <p:cNvSpPr txBox="1"/>
          <p:nvPr>
            <p:ph idx="4294967295" type="title"/>
          </p:nvPr>
        </p:nvSpPr>
        <p:spPr>
          <a:xfrm>
            <a:off x="2703600" y="2496900"/>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t>NEPTUNE</a:t>
            </a:r>
            <a:endParaRPr sz="2000"/>
          </a:p>
        </p:txBody>
      </p:sp>
      <p:sp>
        <p:nvSpPr>
          <p:cNvPr id="2155" name="Google Shape;2155;p40"/>
          <p:cNvSpPr txBox="1"/>
          <p:nvPr>
            <p:ph idx="4294967295" type="subTitle"/>
          </p:nvPr>
        </p:nvSpPr>
        <p:spPr>
          <a:xfrm>
            <a:off x="4648200" y="2710038"/>
            <a:ext cx="17922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cold</a:t>
            </a:r>
            <a:endParaRPr/>
          </a:p>
        </p:txBody>
      </p:sp>
      <p:sp>
        <p:nvSpPr>
          <p:cNvPr id="2156" name="Google Shape;2156;p40"/>
          <p:cNvSpPr txBox="1"/>
          <p:nvPr>
            <p:ph idx="4294967295" type="title"/>
          </p:nvPr>
        </p:nvSpPr>
        <p:spPr>
          <a:xfrm>
            <a:off x="4648200" y="2496900"/>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t>MARS</a:t>
            </a:r>
            <a:endParaRPr sz="2000"/>
          </a:p>
        </p:txBody>
      </p:sp>
      <p:sp>
        <p:nvSpPr>
          <p:cNvPr id="2157" name="Google Shape;2157;p40"/>
          <p:cNvSpPr txBox="1"/>
          <p:nvPr>
            <p:ph idx="4294967295" type="subTitle"/>
          </p:nvPr>
        </p:nvSpPr>
        <p:spPr>
          <a:xfrm>
            <a:off x="6592800" y="2710038"/>
            <a:ext cx="17922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2158" name="Google Shape;2158;p40"/>
          <p:cNvSpPr txBox="1"/>
          <p:nvPr>
            <p:ph idx="4294967295" type="title"/>
          </p:nvPr>
        </p:nvSpPr>
        <p:spPr>
          <a:xfrm>
            <a:off x="6592800" y="2496900"/>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t>JUPITER</a:t>
            </a:r>
            <a:endParaRPr sz="2000"/>
          </a:p>
        </p:txBody>
      </p:sp>
      <p:sp>
        <p:nvSpPr>
          <p:cNvPr id="2159" name="Google Shape;2159;p40"/>
          <p:cNvSpPr/>
          <p:nvPr/>
        </p:nvSpPr>
        <p:spPr>
          <a:xfrm>
            <a:off x="1275600" y="1661721"/>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0"/>
          <p:cNvSpPr/>
          <p:nvPr/>
        </p:nvSpPr>
        <p:spPr>
          <a:xfrm>
            <a:off x="5164800" y="1661721"/>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0"/>
          <p:cNvSpPr/>
          <p:nvPr/>
        </p:nvSpPr>
        <p:spPr>
          <a:xfrm>
            <a:off x="3220200" y="1661721"/>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0"/>
          <p:cNvSpPr/>
          <p:nvPr/>
        </p:nvSpPr>
        <p:spPr>
          <a:xfrm>
            <a:off x="7109400" y="1661721"/>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63" name="Google Shape;2163;p40"/>
          <p:cNvCxnSpPr>
            <a:stCxn id="2159" idx="3"/>
            <a:endCxn id="2161" idx="1"/>
          </p:cNvCxnSpPr>
          <p:nvPr/>
        </p:nvCxnSpPr>
        <p:spPr>
          <a:xfrm>
            <a:off x="2034600" y="2041221"/>
            <a:ext cx="1185600" cy="600"/>
          </a:xfrm>
          <a:prstGeom prst="curvedConnector3">
            <a:avLst>
              <a:gd fmla="val 50000" name="adj1"/>
            </a:avLst>
          </a:prstGeom>
          <a:noFill/>
          <a:ln cap="flat" cmpd="sng" w="38100">
            <a:solidFill>
              <a:schemeClr val="accent5"/>
            </a:solidFill>
            <a:prstDash val="solid"/>
            <a:round/>
            <a:headEnd len="med" w="med" type="none"/>
            <a:tailEnd len="med" w="med" type="none"/>
          </a:ln>
        </p:spPr>
      </p:cxnSp>
      <p:cxnSp>
        <p:nvCxnSpPr>
          <p:cNvPr id="2164" name="Google Shape;2164;p40"/>
          <p:cNvCxnSpPr>
            <a:stCxn id="2161" idx="3"/>
            <a:endCxn id="2160" idx="1"/>
          </p:cNvCxnSpPr>
          <p:nvPr/>
        </p:nvCxnSpPr>
        <p:spPr>
          <a:xfrm>
            <a:off x="3979200" y="2041221"/>
            <a:ext cx="1185600" cy="600"/>
          </a:xfrm>
          <a:prstGeom prst="curvedConnector3">
            <a:avLst>
              <a:gd fmla="val 50000" name="adj1"/>
            </a:avLst>
          </a:prstGeom>
          <a:noFill/>
          <a:ln cap="flat" cmpd="sng" w="38100">
            <a:solidFill>
              <a:schemeClr val="accent5"/>
            </a:solidFill>
            <a:prstDash val="solid"/>
            <a:round/>
            <a:headEnd len="med" w="med" type="none"/>
            <a:tailEnd len="med" w="med" type="none"/>
          </a:ln>
        </p:spPr>
      </p:cxnSp>
      <p:cxnSp>
        <p:nvCxnSpPr>
          <p:cNvPr id="2165" name="Google Shape;2165;p40"/>
          <p:cNvCxnSpPr>
            <a:stCxn id="2160" idx="3"/>
            <a:endCxn id="2162" idx="1"/>
          </p:cNvCxnSpPr>
          <p:nvPr/>
        </p:nvCxnSpPr>
        <p:spPr>
          <a:xfrm>
            <a:off x="5923800" y="2041221"/>
            <a:ext cx="1185600" cy="600"/>
          </a:xfrm>
          <a:prstGeom prst="curvedConnector3">
            <a:avLst>
              <a:gd fmla="val 50000" name="adj1"/>
            </a:avLst>
          </a:prstGeom>
          <a:noFill/>
          <a:ln cap="flat" cmpd="sng" w="38100">
            <a:solidFill>
              <a:schemeClr val="accent5"/>
            </a:solidFill>
            <a:prstDash val="solid"/>
            <a:round/>
            <a:headEnd len="med" w="med" type="none"/>
            <a:tailEnd len="med" w="med" type="none"/>
          </a:ln>
        </p:spPr>
      </p:cxnSp>
      <p:sp>
        <p:nvSpPr>
          <p:cNvPr id="2166" name="Google Shape;2166;p40"/>
          <p:cNvSpPr/>
          <p:nvPr/>
        </p:nvSpPr>
        <p:spPr>
          <a:xfrm>
            <a:off x="1524741" y="1876636"/>
            <a:ext cx="260717" cy="329187"/>
          </a:xfrm>
          <a:custGeom>
            <a:rect b="b" l="l" r="r" t="t"/>
            <a:pathLst>
              <a:path extrusionOk="0" h="11504" w="9198">
                <a:moveTo>
                  <a:pt x="6167" y="2280"/>
                </a:moveTo>
                <a:lnTo>
                  <a:pt x="6301" y="2307"/>
                </a:lnTo>
                <a:lnTo>
                  <a:pt x="6409" y="2360"/>
                </a:lnTo>
                <a:lnTo>
                  <a:pt x="6462" y="2468"/>
                </a:lnTo>
                <a:lnTo>
                  <a:pt x="6489" y="2602"/>
                </a:lnTo>
                <a:lnTo>
                  <a:pt x="6489" y="3942"/>
                </a:lnTo>
                <a:lnTo>
                  <a:pt x="6462" y="4076"/>
                </a:lnTo>
                <a:lnTo>
                  <a:pt x="6409" y="4184"/>
                </a:lnTo>
                <a:lnTo>
                  <a:pt x="6301" y="4264"/>
                </a:lnTo>
                <a:lnTo>
                  <a:pt x="6167" y="4291"/>
                </a:lnTo>
                <a:lnTo>
                  <a:pt x="3030" y="4291"/>
                </a:lnTo>
                <a:lnTo>
                  <a:pt x="2896" y="4264"/>
                </a:lnTo>
                <a:lnTo>
                  <a:pt x="2789" y="4184"/>
                </a:lnTo>
                <a:lnTo>
                  <a:pt x="2709" y="4076"/>
                </a:lnTo>
                <a:lnTo>
                  <a:pt x="2682" y="3942"/>
                </a:lnTo>
                <a:lnTo>
                  <a:pt x="2682" y="2602"/>
                </a:lnTo>
                <a:lnTo>
                  <a:pt x="2709" y="2468"/>
                </a:lnTo>
                <a:lnTo>
                  <a:pt x="2789" y="2360"/>
                </a:lnTo>
                <a:lnTo>
                  <a:pt x="2896" y="2307"/>
                </a:lnTo>
                <a:lnTo>
                  <a:pt x="3030" y="2280"/>
                </a:lnTo>
                <a:close/>
                <a:moveTo>
                  <a:pt x="7294" y="5632"/>
                </a:moveTo>
                <a:lnTo>
                  <a:pt x="7401" y="5658"/>
                </a:lnTo>
                <a:lnTo>
                  <a:pt x="7508" y="5739"/>
                </a:lnTo>
                <a:lnTo>
                  <a:pt x="7589" y="5846"/>
                </a:lnTo>
                <a:lnTo>
                  <a:pt x="7615" y="5980"/>
                </a:lnTo>
                <a:lnTo>
                  <a:pt x="7589" y="6114"/>
                </a:lnTo>
                <a:lnTo>
                  <a:pt x="7508" y="6221"/>
                </a:lnTo>
                <a:lnTo>
                  <a:pt x="7401" y="6275"/>
                </a:lnTo>
                <a:lnTo>
                  <a:pt x="7294" y="6302"/>
                </a:lnTo>
                <a:lnTo>
                  <a:pt x="3701" y="6302"/>
                </a:lnTo>
                <a:lnTo>
                  <a:pt x="3567" y="6275"/>
                </a:lnTo>
                <a:lnTo>
                  <a:pt x="3459" y="6221"/>
                </a:lnTo>
                <a:lnTo>
                  <a:pt x="3379" y="6114"/>
                </a:lnTo>
                <a:lnTo>
                  <a:pt x="3352" y="5980"/>
                </a:lnTo>
                <a:lnTo>
                  <a:pt x="3379" y="5846"/>
                </a:lnTo>
                <a:lnTo>
                  <a:pt x="3459" y="5739"/>
                </a:lnTo>
                <a:lnTo>
                  <a:pt x="3567" y="5658"/>
                </a:lnTo>
                <a:lnTo>
                  <a:pt x="3701" y="5632"/>
                </a:lnTo>
                <a:close/>
                <a:moveTo>
                  <a:pt x="2199" y="5524"/>
                </a:moveTo>
                <a:lnTo>
                  <a:pt x="2306" y="5551"/>
                </a:lnTo>
                <a:lnTo>
                  <a:pt x="2360" y="5605"/>
                </a:lnTo>
                <a:lnTo>
                  <a:pt x="2440" y="5658"/>
                </a:lnTo>
                <a:lnTo>
                  <a:pt x="2494" y="5712"/>
                </a:lnTo>
                <a:lnTo>
                  <a:pt x="2521" y="5792"/>
                </a:lnTo>
                <a:lnTo>
                  <a:pt x="2548" y="5873"/>
                </a:lnTo>
                <a:lnTo>
                  <a:pt x="2574" y="5980"/>
                </a:lnTo>
                <a:lnTo>
                  <a:pt x="2548" y="6061"/>
                </a:lnTo>
                <a:lnTo>
                  <a:pt x="2521" y="6141"/>
                </a:lnTo>
                <a:lnTo>
                  <a:pt x="2494" y="6221"/>
                </a:lnTo>
                <a:lnTo>
                  <a:pt x="2440" y="6302"/>
                </a:lnTo>
                <a:lnTo>
                  <a:pt x="2360" y="6356"/>
                </a:lnTo>
                <a:lnTo>
                  <a:pt x="2306" y="6382"/>
                </a:lnTo>
                <a:lnTo>
                  <a:pt x="2199" y="6409"/>
                </a:lnTo>
                <a:lnTo>
                  <a:pt x="2038" y="6409"/>
                </a:lnTo>
                <a:lnTo>
                  <a:pt x="1958" y="6382"/>
                </a:lnTo>
                <a:lnTo>
                  <a:pt x="1877" y="6356"/>
                </a:lnTo>
                <a:lnTo>
                  <a:pt x="1797" y="6302"/>
                </a:lnTo>
                <a:lnTo>
                  <a:pt x="1743" y="6221"/>
                </a:lnTo>
                <a:lnTo>
                  <a:pt x="1716" y="6141"/>
                </a:lnTo>
                <a:lnTo>
                  <a:pt x="1690" y="6061"/>
                </a:lnTo>
                <a:lnTo>
                  <a:pt x="1663" y="5980"/>
                </a:lnTo>
                <a:lnTo>
                  <a:pt x="1690" y="5873"/>
                </a:lnTo>
                <a:lnTo>
                  <a:pt x="1716" y="5792"/>
                </a:lnTo>
                <a:lnTo>
                  <a:pt x="1743" y="5712"/>
                </a:lnTo>
                <a:lnTo>
                  <a:pt x="1797" y="5658"/>
                </a:lnTo>
                <a:lnTo>
                  <a:pt x="1877" y="5605"/>
                </a:lnTo>
                <a:lnTo>
                  <a:pt x="1958" y="5551"/>
                </a:lnTo>
                <a:lnTo>
                  <a:pt x="2038" y="5524"/>
                </a:lnTo>
                <a:close/>
                <a:moveTo>
                  <a:pt x="7294" y="7214"/>
                </a:moveTo>
                <a:lnTo>
                  <a:pt x="7401" y="7240"/>
                </a:lnTo>
                <a:lnTo>
                  <a:pt x="7508" y="7294"/>
                </a:lnTo>
                <a:lnTo>
                  <a:pt x="7589" y="7401"/>
                </a:lnTo>
                <a:lnTo>
                  <a:pt x="7615" y="7535"/>
                </a:lnTo>
                <a:lnTo>
                  <a:pt x="7589" y="7669"/>
                </a:lnTo>
                <a:lnTo>
                  <a:pt x="7508" y="7777"/>
                </a:lnTo>
                <a:lnTo>
                  <a:pt x="7401" y="7857"/>
                </a:lnTo>
                <a:lnTo>
                  <a:pt x="7294" y="7884"/>
                </a:lnTo>
                <a:lnTo>
                  <a:pt x="3701" y="7884"/>
                </a:lnTo>
                <a:lnTo>
                  <a:pt x="3567" y="7857"/>
                </a:lnTo>
                <a:lnTo>
                  <a:pt x="3459" y="7777"/>
                </a:lnTo>
                <a:lnTo>
                  <a:pt x="3379" y="7669"/>
                </a:lnTo>
                <a:lnTo>
                  <a:pt x="3352" y="7535"/>
                </a:lnTo>
                <a:lnTo>
                  <a:pt x="3379" y="7401"/>
                </a:lnTo>
                <a:lnTo>
                  <a:pt x="3459" y="7294"/>
                </a:lnTo>
                <a:lnTo>
                  <a:pt x="3567" y="7240"/>
                </a:lnTo>
                <a:lnTo>
                  <a:pt x="3701" y="7214"/>
                </a:lnTo>
                <a:close/>
                <a:moveTo>
                  <a:pt x="2199" y="7106"/>
                </a:moveTo>
                <a:lnTo>
                  <a:pt x="2306" y="7133"/>
                </a:lnTo>
                <a:lnTo>
                  <a:pt x="2360" y="7160"/>
                </a:lnTo>
                <a:lnTo>
                  <a:pt x="2440" y="7214"/>
                </a:lnTo>
                <a:lnTo>
                  <a:pt x="2494" y="7294"/>
                </a:lnTo>
                <a:lnTo>
                  <a:pt x="2521" y="7374"/>
                </a:lnTo>
                <a:lnTo>
                  <a:pt x="2548" y="7455"/>
                </a:lnTo>
                <a:lnTo>
                  <a:pt x="2574" y="7535"/>
                </a:lnTo>
                <a:lnTo>
                  <a:pt x="2548" y="7643"/>
                </a:lnTo>
                <a:lnTo>
                  <a:pt x="2521" y="7723"/>
                </a:lnTo>
                <a:lnTo>
                  <a:pt x="2494" y="7803"/>
                </a:lnTo>
                <a:lnTo>
                  <a:pt x="2440" y="7857"/>
                </a:lnTo>
                <a:lnTo>
                  <a:pt x="2360" y="7911"/>
                </a:lnTo>
                <a:lnTo>
                  <a:pt x="2306" y="7964"/>
                </a:lnTo>
                <a:lnTo>
                  <a:pt x="2199" y="7991"/>
                </a:lnTo>
                <a:lnTo>
                  <a:pt x="2038" y="7991"/>
                </a:lnTo>
                <a:lnTo>
                  <a:pt x="1958" y="7964"/>
                </a:lnTo>
                <a:lnTo>
                  <a:pt x="1877" y="7911"/>
                </a:lnTo>
                <a:lnTo>
                  <a:pt x="1797" y="7857"/>
                </a:lnTo>
                <a:lnTo>
                  <a:pt x="1743" y="7803"/>
                </a:lnTo>
                <a:lnTo>
                  <a:pt x="1716" y="7723"/>
                </a:lnTo>
                <a:lnTo>
                  <a:pt x="1690" y="7643"/>
                </a:lnTo>
                <a:lnTo>
                  <a:pt x="1663" y="7535"/>
                </a:lnTo>
                <a:lnTo>
                  <a:pt x="1690" y="7455"/>
                </a:lnTo>
                <a:lnTo>
                  <a:pt x="1716" y="7374"/>
                </a:lnTo>
                <a:lnTo>
                  <a:pt x="1743" y="7294"/>
                </a:lnTo>
                <a:lnTo>
                  <a:pt x="1797" y="7214"/>
                </a:lnTo>
                <a:lnTo>
                  <a:pt x="1877" y="7160"/>
                </a:lnTo>
                <a:lnTo>
                  <a:pt x="1958" y="7133"/>
                </a:lnTo>
                <a:lnTo>
                  <a:pt x="2038" y="7106"/>
                </a:lnTo>
                <a:close/>
                <a:moveTo>
                  <a:pt x="7294" y="8769"/>
                </a:moveTo>
                <a:lnTo>
                  <a:pt x="7401" y="8796"/>
                </a:lnTo>
                <a:lnTo>
                  <a:pt x="7508" y="8876"/>
                </a:lnTo>
                <a:lnTo>
                  <a:pt x="7589" y="8983"/>
                </a:lnTo>
                <a:lnTo>
                  <a:pt x="7615" y="9117"/>
                </a:lnTo>
                <a:lnTo>
                  <a:pt x="7589" y="9251"/>
                </a:lnTo>
                <a:lnTo>
                  <a:pt x="7508" y="9359"/>
                </a:lnTo>
                <a:lnTo>
                  <a:pt x="7401" y="9439"/>
                </a:lnTo>
                <a:lnTo>
                  <a:pt x="7294" y="9466"/>
                </a:lnTo>
                <a:lnTo>
                  <a:pt x="3701" y="9466"/>
                </a:lnTo>
                <a:lnTo>
                  <a:pt x="3567" y="9439"/>
                </a:lnTo>
                <a:lnTo>
                  <a:pt x="3459" y="9359"/>
                </a:lnTo>
                <a:lnTo>
                  <a:pt x="3379" y="9251"/>
                </a:lnTo>
                <a:lnTo>
                  <a:pt x="3352" y="9117"/>
                </a:lnTo>
                <a:lnTo>
                  <a:pt x="3379" y="8983"/>
                </a:lnTo>
                <a:lnTo>
                  <a:pt x="3459" y="8876"/>
                </a:lnTo>
                <a:lnTo>
                  <a:pt x="3567" y="8796"/>
                </a:lnTo>
                <a:lnTo>
                  <a:pt x="3701" y="8769"/>
                </a:lnTo>
                <a:close/>
                <a:moveTo>
                  <a:pt x="2119" y="8661"/>
                </a:moveTo>
                <a:lnTo>
                  <a:pt x="2199" y="8688"/>
                </a:lnTo>
                <a:lnTo>
                  <a:pt x="2306" y="8715"/>
                </a:lnTo>
                <a:lnTo>
                  <a:pt x="2360" y="8742"/>
                </a:lnTo>
                <a:lnTo>
                  <a:pt x="2440" y="8796"/>
                </a:lnTo>
                <a:lnTo>
                  <a:pt x="2494" y="8876"/>
                </a:lnTo>
                <a:lnTo>
                  <a:pt x="2521" y="8930"/>
                </a:lnTo>
                <a:lnTo>
                  <a:pt x="2548" y="9037"/>
                </a:lnTo>
                <a:lnTo>
                  <a:pt x="2574" y="9117"/>
                </a:lnTo>
                <a:lnTo>
                  <a:pt x="2548" y="9198"/>
                </a:lnTo>
                <a:lnTo>
                  <a:pt x="2521" y="9278"/>
                </a:lnTo>
                <a:lnTo>
                  <a:pt x="2494" y="9359"/>
                </a:lnTo>
                <a:lnTo>
                  <a:pt x="2440" y="9439"/>
                </a:lnTo>
                <a:lnTo>
                  <a:pt x="2360" y="9493"/>
                </a:lnTo>
                <a:lnTo>
                  <a:pt x="2306" y="9519"/>
                </a:lnTo>
                <a:lnTo>
                  <a:pt x="2199" y="9546"/>
                </a:lnTo>
                <a:lnTo>
                  <a:pt x="2119" y="9573"/>
                </a:lnTo>
                <a:lnTo>
                  <a:pt x="2038" y="9546"/>
                </a:lnTo>
                <a:lnTo>
                  <a:pt x="1958" y="9519"/>
                </a:lnTo>
                <a:lnTo>
                  <a:pt x="1877" y="9493"/>
                </a:lnTo>
                <a:lnTo>
                  <a:pt x="1797" y="9439"/>
                </a:lnTo>
                <a:lnTo>
                  <a:pt x="1743" y="9359"/>
                </a:lnTo>
                <a:lnTo>
                  <a:pt x="1716" y="9278"/>
                </a:lnTo>
                <a:lnTo>
                  <a:pt x="1690" y="9198"/>
                </a:lnTo>
                <a:lnTo>
                  <a:pt x="1663" y="9117"/>
                </a:lnTo>
                <a:lnTo>
                  <a:pt x="1690" y="9037"/>
                </a:lnTo>
                <a:lnTo>
                  <a:pt x="1716" y="8930"/>
                </a:lnTo>
                <a:lnTo>
                  <a:pt x="1743" y="8876"/>
                </a:lnTo>
                <a:lnTo>
                  <a:pt x="1797" y="8796"/>
                </a:lnTo>
                <a:lnTo>
                  <a:pt x="1877" y="8742"/>
                </a:lnTo>
                <a:lnTo>
                  <a:pt x="1958" y="8715"/>
                </a:lnTo>
                <a:lnTo>
                  <a:pt x="2038" y="8688"/>
                </a:lnTo>
                <a:lnTo>
                  <a:pt x="2119" y="8661"/>
                </a:lnTo>
                <a:close/>
                <a:moveTo>
                  <a:pt x="322" y="1"/>
                </a:moveTo>
                <a:lnTo>
                  <a:pt x="188" y="28"/>
                </a:lnTo>
                <a:lnTo>
                  <a:pt x="81" y="108"/>
                </a:lnTo>
                <a:lnTo>
                  <a:pt x="0" y="215"/>
                </a:lnTo>
                <a:lnTo>
                  <a:pt x="0" y="349"/>
                </a:lnTo>
                <a:lnTo>
                  <a:pt x="0" y="11155"/>
                </a:lnTo>
                <a:lnTo>
                  <a:pt x="0" y="11289"/>
                </a:lnTo>
                <a:lnTo>
                  <a:pt x="81" y="11396"/>
                </a:lnTo>
                <a:lnTo>
                  <a:pt x="188" y="11477"/>
                </a:lnTo>
                <a:lnTo>
                  <a:pt x="322" y="11504"/>
                </a:lnTo>
                <a:lnTo>
                  <a:pt x="8849" y="11504"/>
                </a:lnTo>
                <a:lnTo>
                  <a:pt x="8983" y="11477"/>
                </a:lnTo>
                <a:lnTo>
                  <a:pt x="9090" y="11396"/>
                </a:lnTo>
                <a:lnTo>
                  <a:pt x="9171" y="11289"/>
                </a:lnTo>
                <a:lnTo>
                  <a:pt x="9197" y="11155"/>
                </a:lnTo>
                <a:lnTo>
                  <a:pt x="9197" y="349"/>
                </a:lnTo>
                <a:lnTo>
                  <a:pt x="9171" y="215"/>
                </a:lnTo>
                <a:lnTo>
                  <a:pt x="9090" y="108"/>
                </a:lnTo>
                <a:lnTo>
                  <a:pt x="8983" y="28"/>
                </a:lnTo>
                <a:lnTo>
                  <a:pt x="8849" y="1"/>
                </a:lnTo>
                <a:lnTo>
                  <a:pt x="7401" y="1"/>
                </a:lnTo>
                <a:lnTo>
                  <a:pt x="7267" y="28"/>
                </a:lnTo>
                <a:lnTo>
                  <a:pt x="7160" y="108"/>
                </a:lnTo>
                <a:lnTo>
                  <a:pt x="7079" y="215"/>
                </a:lnTo>
                <a:lnTo>
                  <a:pt x="7052" y="349"/>
                </a:lnTo>
                <a:lnTo>
                  <a:pt x="7052" y="430"/>
                </a:lnTo>
                <a:lnTo>
                  <a:pt x="7025" y="510"/>
                </a:lnTo>
                <a:lnTo>
                  <a:pt x="6972" y="591"/>
                </a:lnTo>
                <a:lnTo>
                  <a:pt x="6918" y="644"/>
                </a:lnTo>
                <a:lnTo>
                  <a:pt x="6865" y="698"/>
                </a:lnTo>
                <a:lnTo>
                  <a:pt x="6784" y="752"/>
                </a:lnTo>
                <a:lnTo>
                  <a:pt x="6704" y="778"/>
                </a:lnTo>
                <a:lnTo>
                  <a:pt x="6516" y="778"/>
                </a:lnTo>
                <a:lnTo>
                  <a:pt x="6436" y="752"/>
                </a:lnTo>
                <a:lnTo>
                  <a:pt x="6355" y="698"/>
                </a:lnTo>
                <a:lnTo>
                  <a:pt x="6301" y="644"/>
                </a:lnTo>
                <a:lnTo>
                  <a:pt x="6248" y="591"/>
                </a:lnTo>
                <a:lnTo>
                  <a:pt x="6194" y="510"/>
                </a:lnTo>
                <a:lnTo>
                  <a:pt x="6167" y="430"/>
                </a:lnTo>
                <a:lnTo>
                  <a:pt x="6167" y="349"/>
                </a:lnTo>
                <a:lnTo>
                  <a:pt x="6141" y="215"/>
                </a:lnTo>
                <a:lnTo>
                  <a:pt x="6060" y="108"/>
                </a:lnTo>
                <a:lnTo>
                  <a:pt x="5953" y="28"/>
                </a:lnTo>
                <a:lnTo>
                  <a:pt x="5819" y="1"/>
                </a:lnTo>
                <a:lnTo>
                  <a:pt x="3352" y="1"/>
                </a:lnTo>
                <a:lnTo>
                  <a:pt x="3218" y="28"/>
                </a:lnTo>
                <a:lnTo>
                  <a:pt x="3111" y="108"/>
                </a:lnTo>
                <a:lnTo>
                  <a:pt x="3057" y="215"/>
                </a:lnTo>
                <a:lnTo>
                  <a:pt x="3030" y="349"/>
                </a:lnTo>
                <a:lnTo>
                  <a:pt x="3003" y="430"/>
                </a:lnTo>
                <a:lnTo>
                  <a:pt x="2977" y="510"/>
                </a:lnTo>
                <a:lnTo>
                  <a:pt x="2950" y="591"/>
                </a:lnTo>
                <a:lnTo>
                  <a:pt x="2896" y="644"/>
                </a:lnTo>
                <a:lnTo>
                  <a:pt x="2816" y="698"/>
                </a:lnTo>
                <a:lnTo>
                  <a:pt x="2735" y="752"/>
                </a:lnTo>
                <a:lnTo>
                  <a:pt x="2655" y="778"/>
                </a:lnTo>
                <a:lnTo>
                  <a:pt x="2467" y="778"/>
                </a:lnTo>
                <a:lnTo>
                  <a:pt x="2387" y="752"/>
                </a:lnTo>
                <a:lnTo>
                  <a:pt x="2306" y="698"/>
                </a:lnTo>
                <a:lnTo>
                  <a:pt x="2253" y="644"/>
                </a:lnTo>
                <a:lnTo>
                  <a:pt x="2199" y="591"/>
                </a:lnTo>
                <a:lnTo>
                  <a:pt x="2145" y="510"/>
                </a:lnTo>
                <a:lnTo>
                  <a:pt x="2119" y="430"/>
                </a:lnTo>
                <a:lnTo>
                  <a:pt x="2119" y="349"/>
                </a:lnTo>
                <a:lnTo>
                  <a:pt x="2092" y="215"/>
                </a:lnTo>
                <a:lnTo>
                  <a:pt x="2011" y="108"/>
                </a:lnTo>
                <a:lnTo>
                  <a:pt x="1904" y="28"/>
                </a:lnTo>
                <a:lnTo>
                  <a:pt x="17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7" name="Google Shape;2167;p40"/>
          <p:cNvGrpSpPr/>
          <p:nvPr/>
        </p:nvGrpSpPr>
        <p:grpSpPr>
          <a:xfrm>
            <a:off x="3513800" y="1877019"/>
            <a:ext cx="171799" cy="328414"/>
            <a:chOff x="1095475" y="2741175"/>
            <a:chExt cx="151525" cy="286925"/>
          </a:xfrm>
        </p:grpSpPr>
        <p:sp>
          <p:nvSpPr>
            <p:cNvPr id="2168" name="Google Shape;2168;p40"/>
            <p:cNvSpPr/>
            <p:nvPr/>
          </p:nvSpPr>
          <p:spPr>
            <a:xfrm>
              <a:off x="1095475" y="2865850"/>
              <a:ext cx="67050" cy="162250"/>
            </a:xfrm>
            <a:custGeom>
              <a:rect b="b" l="l" r="r" t="t"/>
              <a:pathLst>
                <a:path extrusionOk="0" h="6490" w="2682">
                  <a:moveTo>
                    <a:pt x="1341" y="1"/>
                  </a:moveTo>
                  <a:lnTo>
                    <a:pt x="1046" y="215"/>
                  </a:lnTo>
                  <a:lnTo>
                    <a:pt x="778" y="483"/>
                  </a:lnTo>
                  <a:lnTo>
                    <a:pt x="563" y="778"/>
                  </a:lnTo>
                  <a:lnTo>
                    <a:pt x="349" y="1073"/>
                  </a:lnTo>
                  <a:lnTo>
                    <a:pt x="215" y="1422"/>
                  </a:lnTo>
                  <a:lnTo>
                    <a:pt x="81" y="1770"/>
                  </a:lnTo>
                  <a:lnTo>
                    <a:pt x="27" y="2146"/>
                  </a:lnTo>
                  <a:lnTo>
                    <a:pt x="0" y="2521"/>
                  </a:lnTo>
                  <a:lnTo>
                    <a:pt x="0" y="6168"/>
                  </a:lnTo>
                  <a:lnTo>
                    <a:pt x="27" y="6302"/>
                  </a:lnTo>
                  <a:lnTo>
                    <a:pt x="81" y="6409"/>
                  </a:lnTo>
                  <a:lnTo>
                    <a:pt x="188" y="6463"/>
                  </a:lnTo>
                  <a:lnTo>
                    <a:pt x="322" y="6489"/>
                  </a:lnTo>
                  <a:lnTo>
                    <a:pt x="2682" y="6489"/>
                  </a:lnTo>
                  <a:lnTo>
                    <a:pt x="2682" y="2307"/>
                  </a:lnTo>
                  <a:lnTo>
                    <a:pt x="13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0"/>
            <p:cNvSpPr/>
            <p:nvPr/>
          </p:nvSpPr>
          <p:spPr>
            <a:xfrm>
              <a:off x="1106875" y="2741175"/>
              <a:ext cx="128725" cy="59675"/>
            </a:xfrm>
            <a:custGeom>
              <a:rect b="b" l="l" r="r" t="t"/>
              <a:pathLst>
                <a:path extrusionOk="0" h="2387" w="5149">
                  <a:moveTo>
                    <a:pt x="2306" y="0"/>
                  </a:moveTo>
                  <a:lnTo>
                    <a:pt x="2065" y="54"/>
                  </a:lnTo>
                  <a:lnTo>
                    <a:pt x="1823" y="108"/>
                  </a:lnTo>
                  <a:lnTo>
                    <a:pt x="1609" y="188"/>
                  </a:lnTo>
                  <a:lnTo>
                    <a:pt x="1394" y="269"/>
                  </a:lnTo>
                  <a:lnTo>
                    <a:pt x="1180" y="403"/>
                  </a:lnTo>
                  <a:lnTo>
                    <a:pt x="992" y="537"/>
                  </a:lnTo>
                  <a:lnTo>
                    <a:pt x="805" y="698"/>
                  </a:lnTo>
                  <a:lnTo>
                    <a:pt x="644" y="858"/>
                  </a:lnTo>
                  <a:lnTo>
                    <a:pt x="483" y="1046"/>
                  </a:lnTo>
                  <a:lnTo>
                    <a:pt x="349" y="1234"/>
                  </a:lnTo>
                  <a:lnTo>
                    <a:pt x="241" y="1448"/>
                  </a:lnTo>
                  <a:lnTo>
                    <a:pt x="161" y="1663"/>
                  </a:lnTo>
                  <a:lnTo>
                    <a:pt x="81" y="1904"/>
                  </a:lnTo>
                  <a:lnTo>
                    <a:pt x="27" y="2119"/>
                  </a:lnTo>
                  <a:lnTo>
                    <a:pt x="0" y="2387"/>
                  </a:lnTo>
                  <a:lnTo>
                    <a:pt x="1475" y="1529"/>
                  </a:lnTo>
                  <a:lnTo>
                    <a:pt x="1555" y="1475"/>
                  </a:lnTo>
                  <a:lnTo>
                    <a:pt x="3566" y="1475"/>
                  </a:lnTo>
                  <a:lnTo>
                    <a:pt x="3647" y="1529"/>
                  </a:lnTo>
                  <a:lnTo>
                    <a:pt x="5148" y="2387"/>
                  </a:lnTo>
                  <a:lnTo>
                    <a:pt x="5121" y="2119"/>
                  </a:lnTo>
                  <a:lnTo>
                    <a:pt x="5068" y="1904"/>
                  </a:lnTo>
                  <a:lnTo>
                    <a:pt x="4987" y="1663"/>
                  </a:lnTo>
                  <a:lnTo>
                    <a:pt x="4880" y="1448"/>
                  </a:lnTo>
                  <a:lnTo>
                    <a:pt x="4773" y="1234"/>
                  </a:lnTo>
                  <a:lnTo>
                    <a:pt x="4639" y="1046"/>
                  </a:lnTo>
                  <a:lnTo>
                    <a:pt x="4478" y="858"/>
                  </a:lnTo>
                  <a:lnTo>
                    <a:pt x="4317" y="698"/>
                  </a:lnTo>
                  <a:lnTo>
                    <a:pt x="4156" y="537"/>
                  </a:lnTo>
                  <a:lnTo>
                    <a:pt x="3942" y="403"/>
                  </a:lnTo>
                  <a:lnTo>
                    <a:pt x="3754" y="269"/>
                  </a:lnTo>
                  <a:lnTo>
                    <a:pt x="3539" y="188"/>
                  </a:lnTo>
                  <a:lnTo>
                    <a:pt x="3298" y="108"/>
                  </a:lnTo>
                  <a:lnTo>
                    <a:pt x="3057" y="54"/>
                  </a:lnTo>
                  <a:lnTo>
                    <a:pt x="2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0"/>
            <p:cNvSpPr/>
            <p:nvPr/>
          </p:nvSpPr>
          <p:spPr>
            <a:xfrm>
              <a:off x="1179250" y="2865850"/>
              <a:ext cx="67750" cy="162250"/>
            </a:xfrm>
            <a:custGeom>
              <a:rect b="b" l="l" r="r" t="t"/>
              <a:pathLst>
                <a:path extrusionOk="0" h="6490" w="2710">
                  <a:moveTo>
                    <a:pt x="1690" y="2655"/>
                  </a:moveTo>
                  <a:lnTo>
                    <a:pt x="1824" y="2682"/>
                  </a:lnTo>
                  <a:lnTo>
                    <a:pt x="1932" y="2762"/>
                  </a:lnTo>
                  <a:lnTo>
                    <a:pt x="2012" y="2870"/>
                  </a:lnTo>
                  <a:lnTo>
                    <a:pt x="2039" y="3004"/>
                  </a:lnTo>
                  <a:lnTo>
                    <a:pt x="2012" y="3138"/>
                  </a:lnTo>
                  <a:lnTo>
                    <a:pt x="1932" y="3245"/>
                  </a:lnTo>
                  <a:lnTo>
                    <a:pt x="1824" y="3299"/>
                  </a:lnTo>
                  <a:lnTo>
                    <a:pt x="1690" y="3325"/>
                  </a:lnTo>
                  <a:lnTo>
                    <a:pt x="1020" y="3325"/>
                  </a:lnTo>
                  <a:lnTo>
                    <a:pt x="886" y="3299"/>
                  </a:lnTo>
                  <a:lnTo>
                    <a:pt x="779" y="3245"/>
                  </a:lnTo>
                  <a:lnTo>
                    <a:pt x="698" y="3138"/>
                  </a:lnTo>
                  <a:lnTo>
                    <a:pt x="671" y="3004"/>
                  </a:lnTo>
                  <a:lnTo>
                    <a:pt x="698" y="2870"/>
                  </a:lnTo>
                  <a:lnTo>
                    <a:pt x="779" y="2762"/>
                  </a:lnTo>
                  <a:lnTo>
                    <a:pt x="886" y="2682"/>
                  </a:lnTo>
                  <a:lnTo>
                    <a:pt x="1020" y="2655"/>
                  </a:lnTo>
                  <a:close/>
                  <a:moveTo>
                    <a:pt x="1342" y="1"/>
                  </a:moveTo>
                  <a:lnTo>
                    <a:pt x="1" y="2307"/>
                  </a:lnTo>
                  <a:lnTo>
                    <a:pt x="1" y="6489"/>
                  </a:lnTo>
                  <a:lnTo>
                    <a:pt x="2361" y="6489"/>
                  </a:lnTo>
                  <a:lnTo>
                    <a:pt x="2495" y="6463"/>
                  </a:lnTo>
                  <a:lnTo>
                    <a:pt x="2602" y="6409"/>
                  </a:lnTo>
                  <a:lnTo>
                    <a:pt x="2682" y="6302"/>
                  </a:lnTo>
                  <a:lnTo>
                    <a:pt x="2709" y="6168"/>
                  </a:lnTo>
                  <a:lnTo>
                    <a:pt x="2709" y="2521"/>
                  </a:lnTo>
                  <a:lnTo>
                    <a:pt x="2682" y="2146"/>
                  </a:lnTo>
                  <a:lnTo>
                    <a:pt x="2602" y="1770"/>
                  </a:lnTo>
                  <a:lnTo>
                    <a:pt x="2495" y="1422"/>
                  </a:lnTo>
                  <a:lnTo>
                    <a:pt x="2334" y="1073"/>
                  </a:lnTo>
                  <a:lnTo>
                    <a:pt x="2146" y="778"/>
                  </a:lnTo>
                  <a:lnTo>
                    <a:pt x="1905" y="483"/>
                  </a:lnTo>
                  <a:lnTo>
                    <a:pt x="1637" y="215"/>
                  </a:lnTo>
                  <a:lnTo>
                    <a:pt x="13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0"/>
            <p:cNvSpPr/>
            <p:nvPr/>
          </p:nvSpPr>
          <p:spPr>
            <a:xfrm>
              <a:off x="1108200" y="2794800"/>
              <a:ext cx="126050" cy="109950"/>
            </a:xfrm>
            <a:custGeom>
              <a:rect b="b" l="l" r="r" t="t"/>
              <a:pathLst>
                <a:path extrusionOk="0" h="4398" w="5042">
                  <a:moveTo>
                    <a:pt x="1690" y="0"/>
                  </a:moveTo>
                  <a:lnTo>
                    <a:pt x="1" y="993"/>
                  </a:lnTo>
                  <a:lnTo>
                    <a:pt x="81" y="1288"/>
                  </a:lnTo>
                  <a:lnTo>
                    <a:pt x="215" y="1609"/>
                  </a:lnTo>
                  <a:lnTo>
                    <a:pt x="376" y="1877"/>
                  </a:lnTo>
                  <a:lnTo>
                    <a:pt x="564" y="2119"/>
                  </a:lnTo>
                  <a:lnTo>
                    <a:pt x="805" y="2360"/>
                  </a:lnTo>
                  <a:lnTo>
                    <a:pt x="1046" y="2548"/>
                  </a:lnTo>
                  <a:lnTo>
                    <a:pt x="1341" y="2735"/>
                  </a:lnTo>
                  <a:lnTo>
                    <a:pt x="1636" y="2843"/>
                  </a:lnTo>
                  <a:lnTo>
                    <a:pt x="2521" y="4398"/>
                  </a:lnTo>
                  <a:lnTo>
                    <a:pt x="3406" y="2843"/>
                  </a:lnTo>
                  <a:lnTo>
                    <a:pt x="3701" y="2735"/>
                  </a:lnTo>
                  <a:lnTo>
                    <a:pt x="3969" y="2548"/>
                  </a:lnTo>
                  <a:lnTo>
                    <a:pt x="4237" y="2360"/>
                  </a:lnTo>
                  <a:lnTo>
                    <a:pt x="4452" y="2119"/>
                  </a:lnTo>
                  <a:lnTo>
                    <a:pt x="4639" y="1877"/>
                  </a:lnTo>
                  <a:lnTo>
                    <a:pt x="4827" y="1609"/>
                  </a:lnTo>
                  <a:lnTo>
                    <a:pt x="4934" y="1288"/>
                  </a:lnTo>
                  <a:lnTo>
                    <a:pt x="5042" y="993"/>
                  </a:lnTo>
                  <a:lnTo>
                    <a:pt x="3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 name="Google Shape;2172;p40"/>
          <p:cNvGrpSpPr/>
          <p:nvPr/>
        </p:nvGrpSpPr>
        <p:grpSpPr>
          <a:xfrm>
            <a:off x="5381260" y="1877013"/>
            <a:ext cx="326081" cy="328414"/>
            <a:chOff x="2537350" y="2741175"/>
            <a:chExt cx="287600" cy="286925"/>
          </a:xfrm>
        </p:grpSpPr>
        <p:sp>
          <p:nvSpPr>
            <p:cNvPr id="2173" name="Google Shape;2173;p40"/>
            <p:cNvSpPr/>
            <p:nvPr/>
          </p:nvSpPr>
          <p:spPr>
            <a:xfrm>
              <a:off x="2537350" y="2911425"/>
              <a:ext cx="117350" cy="116675"/>
            </a:xfrm>
            <a:custGeom>
              <a:rect b="b" l="l" r="r" t="t"/>
              <a:pathLst>
                <a:path extrusionOk="0" h="4667" w="4694">
                  <a:moveTo>
                    <a:pt x="1315" y="1"/>
                  </a:moveTo>
                  <a:lnTo>
                    <a:pt x="1181" y="28"/>
                  </a:lnTo>
                  <a:lnTo>
                    <a:pt x="1073" y="108"/>
                  </a:lnTo>
                  <a:lnTo>
                    <a:pt x="108" y="1073"/>
                  </a:lnTo>
                  <a:lnTo>
                    <a:pt x="28" y="1181"/>
                  </a:lnTo>
                  <a:lnTo>
                    <a:pt x="1" y="1315"/>
                  </a:lnTo>
                  <a:lnTo>
                    <a:pt x="28" y="1422"/>
                  </a:lnTo>
                  <a:lnTo>
                    <a:pt x="108" y="1556"/>
                  </a:lnTo>
                  <a:lnTo>
                    <a:pt x="3138" y="4586"/>
                  </a:lnTo>
                  <a:lnTo>
                    <a:pt x="3245" y="4640"/>
                  </a:lnTo>
                  <a:lnTo>
                    <a:pt x="3379" y="4666"/>
                  </a:lnTo>
                  <a:lnTo>
                    <a:pt x="3513" y="4640"/>
                  </a:lnTo>
                  <a:lnTo>
                    <a:pt x="3621" y="4586"/>
                  </a:lnTo>
                  <a:lnTo>
                    <a:pt x="4586" y="3621"/>
                  </a:lnTo>
                  <a:lnTo>
                    <a:pt x="4666" y="3487"/>
                  </a:lnTo>
                  <a:lnTo>
                    <a:pt x="4693" y="3379"/>
                  </a:lnTo>
                  <a:lnTo>
                    <a:pt x="4666" y="3245"/>
                  </a:lnTo>
                  <a:lnTo>
                    <a:pt x="4586" y="3138"/>
                  </a:lnTo>
                  <a:lnTo>
                    <a:pt x="1556" y="108"/>
                  </a:lnTo>
                  <a:lnTo>
                    <a:pt x="1449" y="28"/>
                  </a:lnTo>
                  <a:lnTo>
                    <a:pt x="13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0"/>
            <p:cNvSpPr/>
            <p:nvPr/>
          </p:nvSpPr>
          <p:spPr>
            <a:xfrm>
              <a:off x="2733100" y="2741175"/>
              <a:ext cx="91850" cy="91850"/>
            </a:xfrm>
            <a:custGeom>
              <a:rect b="b" l="l" r="r" t="t"/>
              <a:pathLst>
                <a:path extrusionOk="0" h="3674" w="3674">
                  <a:moveTo>
                    <a:pt x="1770" y="0"/>
                  </a:moveTo>
                  <a:lnTo>
                    <a:pt x="1395" y="27"/>
                  </a:lnTo>
                  <a:lnTo>
                    <a:pt x="1019" y="108"/>
                  </a:lnTo>
                  <a:lnTo>
                    <a:pt x="671" y="215"/>
                  </a:lnTo>
                  <a:lnTo>
                    <a:pt x="295" y="322"/>
                  </a:lnTo>
                  <a:lnTo>
                    <a:pt x="0" y="483"/>
                  </a:lnTo>
                  <a:lnTo>
                    <a:pt x="3191" y="3674"/>
                  </a:lnTo>
                  <a:lnTo>
                    <a:pt x="3325" y="3352"/>
                  </a:lnTo>
                  <a:lnTo>
                    <a:pt x="3459" y="3003"/>
                  </a:lnTo>
                  <a:lnTo>
                    <a:pt x="3567" y="2628"/>
                  </a:lnTo>
                  <a:lnTo>
                    <a:pt x="3620" y="2280"/>
                  </a:lnTo>
                  <a:lnTo>
                    <a:pt x="3674" y="1904"/>
                  </a:lnTo>
                  <a:lnTo>
                    <a:pt x="3674" y="1529"/>
                  </a:lnTo>
                  <a:lnTo>
                    <a:pt x="3647" y="1153"/>
                  </a:lnTo>
                  <a:lnTo>
                    <a:pt x="3593" y="778"/>
                  </a:lnTo>
                  <a:lnTo>
                    <a:pt x="3513" y="403"/>
                  </a:lnTo>
                  <a:lnTo>
                    <a:pt x="3459" y="322"/>
                  </a:lnTo>
                  <a:lnTo>
                    <a:pt x="3406" y="242"/>
                  </a:lnTo>
                  <a:lnTo>
                    <a:pt x="3352" y="215"/>
                  </a:lnTo>
                  <a:lnTo>
                    <a:pt x="3272" y="161"/>
                  </a:lnTo>
                  <a:lnTo>
                    <a:pt x="2896" y="81"/>
                  </a:lnTo>
                  <a:lnTo>
                    <a:pt x="2521" y="27"/>
                  </a:lnTo>
                  <a:lnTo>
                    <a:pt x="21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0"/>
            <p:cNvSpPr/>
            <p:nvPr/>
          </p:nvSpPr>
          <p:spPr>
            <a:xfrm>
              <a:off x="2586300" y="2764625"/>
              <a:ext cx="215200" cy="215200"/>
            </a:xfrm>
            <a:custGeom>
              <a:rect b="b" l="l" r="r" t="t"/>
              <a:pathLst>
                <a:path extrusionOk="0" h="8608" w="8608">
                  <a:moveTo>
                    <a:pt x="4585" y="3701"/>
                  </a:moveTo>
                  <a:lnTo>
                    <a:pt x="4693" y="3728"/>
                  </a:lnTo>
                  <a:lnTo>
                    <a:pt x="4800" y="3782"/>
                  </a:lnTo>
                  <a:lnTo>
                    <a:pt x="4880" y="3916"/>
                  </a:lnTo>
                  <a:lnTo>
                    <a:pt x="4907" y="4023"/>
                  </a:lnTo>
                  <a:lnTo>
                    <a:pt x="4880" y="4157"/>
                  </a:lnTo>
                  <a:lnTo>
                    <a:pt x="4800" y="4264"/>
                  </a:lnTo>
                  <a:lnTo>
                    <a:pt x="4049" y="5015"/>
                  </a:lnTo>
                  <a:lnTo>
                    <a:pt x="3942" y="5095"/>
                  </a:lnTo>
                  <a:lnTo>
                    <a:pt x="3808" y="5122"/>
                  </a:lnTo>
                  <a:lnTo>
                    <a:pt x="3700" y="5095"/>
                  </a:lnTo>
                  <a:lnTo>
                    <a:pt x="3566" y="5015"/>
                  </a:lnTo>
                  <a:lnTo>
                    <a:pt x="3513" y="4908"/>
                  </a:lnTo>
                  <a:lnTo>
                    <a:pt x="3486" y="4800"/>
                  </a:lnTo>
                  <a:lnTo>
                    <a:pt x="3513" y="4666"/>
                  </a:lnTo>
                  <a:lnTo>
                    <a:pt x="3566" y="4559"/>
                  </a:lnTo>
                  <a:lnTo>
                    <a:pt x="4344" y="3782"/>
                  </a:lnTo>
                  <a:lnTo>
                    <a:pt x="4451" y="3728"/>
                  </a:lnTo>
                  <a:lnTo>
                    <a:pt x="4585" y="3701"/>
                  </a:lnTo>
                  <a:close/>
                  <a:moveTo>
                    <a:pt x="5229" y="1"/>
                  </a:moveTo>
                  <a:lnTo>
                    <a:pt x="5122" y="28"/>
                  </a:lnTo>
                  <a:lnTo>
                    <a:pt x="4987" y="81"/>
                  </a:lnTo>
                  <a:lnTo>
                    <a:pt x="107" y="4988"/>
                  </a:lnTo>
                  <a:lnTo>
                    <a:pt x="27" y="5095"/>
                  </a:lnTo>
                  <a:lnTo>
                    <a:pt x="0" y="5229"/>
                  </a:lnTo>
                  <a:lnTo>
                    <a:pt x="27" y="5364"/>
                  </a:lnTo>
                  <a:lnTo>
                    <a:pt x="107" y="5471"/>
                  </a:lnTo>
                  <a:lnTo>
                    <a:pt x="3137" y="8501"/>
                  </a:lnTo>
                  <a:lnTo>
                    <a:pt x="3245" y="8581"/>
                  </a:lnTo>
                  <a:lnTo>
                    <a:pt x="3379" y="8608"/>
                  </a:lnTo>
                  <a:lnTo>
                    <a:pt x="3513" y="8581"/>
                  </a:lnTo>
                  <a:lnTo>
                    <a:pt x="3620" y="8501"/>
                  </a:lnTo>
                  <a:lnTo>
                    <a:pt x="8500" y="3594"/>
                  </a:lnTo>
                  <a:lnTo>
                    <a:pt x="8580" y="3487"/>
                  </a:lnTo>
                  <a:lnTo>
                    <a:pt x="8607" y="3379"/>
                  </a:lnTo>
                  <a:lnTo>
                    <a:pt x="8580" y="3245"/>
                  </a:lnTo>
                  <a:lnTo>
                    <a:pt x="8500" y="3138"/>
                  </a:lnTo>
                  <a:lnTo>
                    <a:pt x="5470" y="81"/>
                  </a:lnTo>
                  <a:lnTo>
                    <a:pt x="5363" y="28"/>
                  </a:lnTo>
                  <a:lnTo>
                    <a:pt x="52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6" name="Google Shape;2176;p40"/>
          <p:cNvSpPr/>
          <p:nvPr/>
        </p:nvSpPr>
        <p:spPr>
          <a:xfrm>
            <a:off x="7326623" y="1877022"/>
            <a:ext cx="324550" cy="328414"/>
          </a:xfrm>
          <a:custGeom>
            <a:rect b="b" l="l" r="r" t="t"/>
            <a:pathLst>
              <a:path extrusionOk="0" h="11477" w="11450">
                <a:moveTo>
                  <a:pt x="9197" y="671"/>
                </a:moveTo>
                <a:lnTo>
                  <a:pt x="9197" y="1609"/>
                </a:lnTo>
                <a:lnTo>
                  <a:pt x="2253" y="1609"/>
                </a:lnTo>
                <a:lnTo>
                  <a:pt x="2253" y="671"/>
                </a:lnTo>
                <a:close/>
                <a:moveTo>
                  <a:pt x="6382" y="3191"/>
                </a:moveTo>
                <a:lnTo>
                  <a:pt x="6516" y="3218"/>
                </a:lnTo>
                <a:lnTo>
                  <a:pt x="6623" y="3272"/>
                </a:lnTo>
                <a:lnTo>
                  <a:pt x="6704" y="3379"/>
                </a:lnTo>
                <a:lnTo>
                  <a:pt x="6730" y="3513"/>
                </a:lnTo>
                <a:lnTo>
                  <a:pt x="6704" y="3647"/>
                </a:lnTo>
                <a:lnTo>
                  <a:pt x="6623" y="3754"/>
                </a:lnTo>
                <a:lnTo>
                  <a:pt x="6516" y="3835"/>
                </a:lnTo>
                <a:lnTo>
                  <a:pt x="6382" y="3862"/>
                </a:lnTo>
                <a:lnTo>
                  <a:pt x="5041" y="3862"/>
                </a:lnTo>
                <a:lnTo>
                  <a:pt x="4907" y="3835"/>
                </a:lnTo>
                <a:lnTo>
                  <a:pt x="4800" y="3754"/>
                </a:lnTo>
                <a:lnTo>
                  <a:pt x="4746" y="3647"/>
                </a:lnTo>
                <a:lnTo>
                  <a:pt x="4719" y="3513"/>
                </a:lnTo>
                <a:lnTo>
                  <a:pt x="4746" y="3379"/>
                </a:lnTo>
                <a:lnTo>
                  <a:pt x="4800" y="3272"/>
                </a:lnTo>
                <a:lnTo>
                  <a:pt x="4907" y="3218"/>
                </a:lnTo>
                <a:lnTo>
                  <a:pt x="5041" y="3191"/>
                </a:lnTo>
                <a:close/>
                <a:moveTo>
                  <a:pt x="7401" y="4746"/>
                </a:moveTo>
                <a:lnTo>
                  <a:pt x="7535" y="4773"/>
                </a:lnTo>
                <a:lnTo>
                  <a:pt x="7642" y="4854"/>
                </a:lnTo>
                <a:lnTo>
                  <a:pt x="7723" y="4961"/>
                </a:lnTo>
                <a:lnTo>
                  <a:pt x="7749" y="5095"/>
                </a:lnTo>
                <a:lnTo>
                  <a:pt x="7723" y="5229"/>
                </a:lnTo>
                <a:lnTo>
                  <a:pt x="7642" y="5336"/>
                </a:lnTo>
                <a:lnTo>
                  <a:pt x="7535" y="5390"/>
                </a:lnTo>
                <a:lnTo>
                  <a:pt x="7401" y="5417"/>
                </a:lnTo>
                <a:lnTo>
                  <a:pt x="4049" y="5417"/>
                </a:lnTo>
                <a:lnTo>
                  <a:pt x="3915" y="5390"/>
                </a:lnTo>
                <a:lnTo>
                  <a:pt x="3808" y="5336"/>
                </a:lnTo>
                <a:lnTo>
                  <a:pt x="3727" y="5229"/>
                </a:lnTo>
                <a:lnTo>
                  <a:pt x="3701" y="5095"/>
                </a:lnTo>
                <a:lnTo>
                  <a:pt x="3727" y="4961"/>
                </a:lnTo>
                <a:lnTo>
                  <a:pt x="3808" y="4854"/>
                </a:lnTo>
                <a:lnTo>
                  <a:pt x="3915" y="4773"/>
                </a:lnTo>
                <a:lnTo>
                  <a:pt x="4049" y="4746"/>
                </a:lnTo>
                <a:close/>
                <a:moveTo>
                  <a:pt x="7401" y="6087"/>
                </a:moveTo>
                <a:lnTo>
                  <a:pt x="7535" y="6114"/>
                </a:lnTo>
                <a:lnTo>
                  <a:pt x="7642" y="6194"/>
                </a:lnTo>
                <a:lnTo>
                  <a:pt x="7723" y="6302"/>
                </a:lnTo>
                <a:lnTo>
                  <a:pt x="7749" y="6436"/>
                </a:lnTo>
                <a:lnTo>
                  <a:pt x="7723" y="6570"/>
                </a:lnTo>
                <a:lnTo>
                  <a:pt x="7642" y="6677"/>
                </a:lnTo>
                <a:lnTo>
                  <a:pt x="7535" y="6757"/>
                </a:lnTo>
                <a:lnTo>
                  <a:pt x="7401" y="6784"/>
                </a:lnTo>
                <a:lnTo>
                  <a:pt x="4049" y="6784"/>
                </a:lnTo>
                <a:lnTo>
                  <a:pt x="3915" y="6757"/>
                </a:lnTo>
                <a:lnTo>
                  <a:pt x="3808" y="6677"/>
                </a:lnTo>
                <a:lnTo>
                  <a:pt x="3727" y="6570"/>
                </a:lnTo>
                <a:lnTo>
                  <a:pt x="3701" y="6436"/>
                </a:lnTo>
                <a:lnTo>
                  <a:pt x="3727" y="6302"/>
                </a:lnTo>
                <a:lnTo>
                  <a:pt x="3808" y="6194"/>
                </a:lnTo>
                <a:lnTo>
                  <a:pt x="3915" y="6114"/>
                </a:lnTo>
                <a:lnTo>
                  <a:pt x="4049" y="6087"/>
                </a:lnTo>
                <a:close/>
                <a:moveTo>
                  <a:pt x="6382" y="7669"/>
                </a:moveTo>
                <a:lnTo>
                  <a:pt x="6516" y="7696"/>
                </a:lnTo>
                <a:lnTo>
                  <a:pt x="6623" y="7776"/>
                </a:lnTo>
                <a:lnTo>
                  <a:pt x="6704" y="7883"/>
                </a:lnTo>
                <a:lnTo>
                  <a:pt x="6730" y="8018"/>
                </a:lnTo>
                <a:lnTo>
                  <a:pt x="6704" y="8152"/>
                </a:lnTo>
                <a:lnTo>
                  <a:pt x="6623" y="8259"/>
                </a:lnTo>
                <a:lnTo>
                  <a:pt x="6516" y="8312"/>
                </a:lnTo>
                <a:lnTo>
                  <a:pt x="6382" y="8339"/>
                </a:lnTo>
                <a:lnTo>
                  <a:pt x="5041" y="8339"/>
                </a:lnTo>
                <a:lnTo>
                  <a:pt x="4907" y="8312"/>
                </a:lnTo>
                <a:lnTo>
                  <a:pt x="4800" y="8259"/>
                </a:lnTo>
                <a:lnTo>
                  <a:pt x="4746" y="8152"/>
                </a:lnTo>
                <a:lnTo>
                  <a:pt x="4719" y="8018"/>
                </a:lnTo>
                <a:lnTo>
                  <a:pt x="4746" y="7883"/>
                </a:lnTo>
                <a:lnTo>
                  <a:pt x="4800" y="7776"/>
                </a:lnTo>
                <a:lnTo>
                  <a:pt x="4907" y="7696"/>
                </a:lnTo>
                <a:lnTo>
                  <a:pt x="5041" y="7669"/>
                </a:lnTo>
                <a:close/>
                <a:moveTo>
                  <a:pt x="9197" y="9868"/>
                </a:moveTo>
                <a:lnTo>
                  <a:pt x="9197" y="10806"/>
                </a:lnTo>
                <a:lnTo>
                  <a:pt x="2253" y="10806"/>
                </a:lnTo>
                <a:lnTo>
                  <a:pt x="2253" y="9868"/>
                </a:lnTo>
                <a:close/>
                <a:moveTo>
                  <a:pt x="1904" y="0"/>
                </a:moveTo>
                <a:lnTo>
                  <a:pt x="1770" y="27"/>
                </a:lnTo>
                <a:lnTo>
                  <a:pt x="1663" y="81"/>
                </a:lnTo>
                <a:lnTo>
                  <a:pt x="1582" y="188"/>
                </a:lnTo>
                <a:lnTo>
                  <a:pt x="1555" y="322"/>
                </a:lnTo>
                <a:lnTo>
                  <a:pt x="1555" y="403"/>
                </a:lnTo>
                <a:lnTo>
                  <a:pt x="1341" y="376"/>
                </a:lnTo>
                <a:lnTo>
                  <a:pt x="1126" y="349"/>
                </a:lnTo>
                <a:lnTo>
                  <a:pt x="885" y="376"/>
                </a:lnTo>
                <a:lnTo>
                  <a:pt x="671" y="403"/>
                </a:lnTo>
                <a:lnTo>
                  <a:pt x="483" y="483"/>
                </a:lnTo>
                <a:lnTo>
                  <a:pt x="322" y="590"/>
                </a:lnTo>
                <a:lnTo>
                  <a:pt x="188" y="698"/>
                </a:lnTo>
                <a:lnTo>
                  <a:pt x="81" y="832"/>
                </a:lnTo>
                <a:lnTo>
                  <a:pt x="27" y="966"/>
                </a:lnTo>
                <a:lnTo>
                  <a:pt x="0" y="1127"/>
                </a:lnTo>
                <a:lnTo>
                  <a:pt x="27" y="1287"/>
                </a:lnTo>
                <a:lnTo>
                  <a:pt x="81" y="1448"/>
                </a:lnTo>
                <a:lnTo>
                  <a:pt x="188" y="1582"/>
                </a:lnTo>
                <a:lnTo>
                  <a:pt x="322" y="1690"/>
                </a:lnTo>
                <a:lnTo>
                  <a:pt x="483" y="1797"/>
                </a:lnTo>
                <a:lnTo>
                  <a:pt x="671" y="1877"/>
                </a:lnTo>
                <a:lnTo>
                  <a:pt x="885" y="1904"/>
                </a:lnTo>
                <a:lnTo>
                  <a:pt x="1126" y="1931"/>
                </a:lnTo>
                <a:lnTo>
                  <a:pt x="1341" y="1904"/>
                </a:lnTo>
                <a:lnTo>
                  <a:pt x="1555" y="1851"/>
                </a:lnTo>
                <a:lnTo>
                  <a:pt x="1555" y="1958"/>
                </a:lnTo>
                <a:lnTo>
                  <a:pt x="1582" y="2065"/>
                </a:lnTo>
                <a:lnTo>
                  <a:pt x="1663" y="2172"/>
                </a:lnTo>
                <a:lnTo>
                  <a:pt x="1770" y="2253"/>
                </a:lnTo>
                <a:lnTo>
                  <a:pt x="1904" y="2280"/>
                </a:lnTo>
                <a:lnTo>
                  <a:pt x="2467" y="2280"/>
                </a:lnTo>
                <a:lnTo>
                  <a:pt x="2467" y="9197"/>
                </a:lnTo>
                <a:lnTo>
                  <a:pt x="1904" y="9197"/>
                </a:lnTo>
                <a:lnTo>
                  <a:pt x="1770" y="9224"/>
                </a:lnTo>
                <a:lnTo>
                  <a:pt x="1663" y="9305"/>
                </a:lnTo>
                <a:lnTo>
                  <a:pt x="1582" y="9412"/>
                </a:lnTo>
                <a:lnTo>
                  <a:pt x="1555" y="9546"/>
                </a:lnTo>
                <a:lnTo>
                  <a:pt x="1555" y="9626"/>
                </a:lnTo>
                <a:lnTo>
                  <a:pt x="1341" y="9573"/>
                </a:lnTo>
                <a:lnTo>
                  <a:pt x="1126" y="9546"/>
                </a:lnTo>
                <a:lnTo>
                  <a:pt x="885" y="9573"/>
                </a:lnTo>
                <a:lnTo>
                  <a:pt x="671" y="9626"/>
                </a:lnTo>
                <a:lnTo>
                  <a:pt x="483" y="9680"/>
                </a:lnTo>
                <a:lnTo>
                  <a:pt x="322" y="9787"/>
                </a:lnTo>
                <a:lnTo>
                  <a:pt x="188" y="9894"/>
                </a:lnTo>
                <a:lnTo>
                  <a:pt x="81" y="10029"/>
                </a:lnTo>
                <a:lnTo>
                  <a:pt x="27" y="10189"/>
                </a:lnTo>
                <a:lnTo>
                  <a:pt x="0" y="10350"/>
                </a:lnTo>
                <a:lnTo>
                  <a:pt x="27" y="10511"/>
                </a:lnTo>
                <a:lnTo>
                  <a:pt x="81" y="10645"/>
                </a:lnTo>
                <a:lnTo>
                  <a:pt x="188" y="10779"/>
                </a:lnTo>
                <a:lnTo>
                  <a:pt x="322" y="10913"/>
                </a:lnTo>
                <a:lnTo>
                  <a:pt x="483" y="10994"/>
                </a:lnTo>
                <a:lnTo>
                  <a:pt x="671" y="11074"/>
                </a:lnTo>
                <a:lnTo>
                  <a:pt x="885" y="11101"/>
                </a:lnTo>
                <a:lnTo>
                  <a:pt x="1126" y="11128"/>
                </a:lnTo>
                <a:lnTo>
                  <a:pt x="1341" y="11101"/>
                </a:lnTo>
                <a:lnTo>
                  <a:pt x="1555" y="11074"/>
                </a:lnTo>
                <a:lnTo>
                  <a:pt x="1555" y="11155"/>
                </a:lnTo>
                <a:lnTo>
                  <a:pt x="1582" y="11289"/>
                </a:lnTo>
                <a:lnTo>
                  <a:pt x="1663" y="11396"/>
                </a:lnTo>
                <a:lnTo>
                  <a:pt x="1770" y="11450"/>
                </a:lnTo>
                <a:lnTo>
                  <a:pt x="1904" y="11476"/>
                </a:lnTo>
                <a:lnTo>
                  <a:pt x="9546" y="11476"/>
                </a:lnTo>
                <a:lnTo>
                  <a:pt x="9680" y="11450"/>
                </a:lnTo>
                <a:lnTo>
                  <a:pt x="9787" y="11396"/>
                </a:lnTo>
                <a:lnTo>
                  <a:pt x="9841" y="11289"/>
                </a:lnTo>
                <a:lnTo>
                  <a:pt x="9868" y="11155"/>
                </a:lnTo>
                <a:lnTo>
                  <a:pt x="9868" y="11074"/>
                </a:lnTo>
                <a:lnTo>
                  <a:pt x="10082" y="11101"/>
                </a:lnTo>
                <a:lnTo>
                  <a:pt x="10323" y="11128"/>
                </a:lnTo>
                <a:lnTo>
                  <a:pt x="10565" y="11101"/>
                </a:lnTo>
                <a:lnTo>
                  <a:pt x="10779" y="11074"/>
                </a:lnTo>
                <a:lnTo>
                  <a:pt x="10967" y="10994"/>
                </a:lnTo>
                <a:lnTo>
                  <a:pt x="11128" y="10913"/>
                </a:lnTo>
                <a:lnTo>
                  <a:pt x="11262" y="10779"/>
                </a:lnTo>
                <a:lnTo>
                  <a:pt x="11369" y="10645"/>
                </a:lnTo>
                <a:lnTo>
                  <a:pt x="11423" y="10511"/>
                </a:lnTo>
                <a:lnTo>
                  <a:pt x="11450" y="10350"/>
                </a:lnTo>
                <a:lnTo>
                  <a:pt x="11423" y="10189"/>
                </a:lnTo>
                <a:lnTo>
                  <a:pt x="11369" y="10029"/>
                </a:lnTo>
                <a:lnTo>
                  <a:pt x="11262" y="9894"/>
                </a:lnTo>
                <a:lnTo>
                  <a:pt x="11128" y="9787"/>
                </a:lnTo>
                <a:lnTo>
                  <a:pt x="10967" y="9680"/>
                </a:lnTo>
                <a:lnTo>
                  <a:pt x="10779" y="9626"/>
                </a:lnTo>
                <a:lnTo>
                  <a:pt x="10565" y="9573"/>
                </a:lnTo>
                <a:lnTo>
                  <a:pt x="10323" y="9546"/>
                </a:lnTo>
                <a:lnTo>
                  <a:pt x="10082" y="9573"/>
                </a:lnTo>
                <a:lnTo>
                  <a:pt x="9868" y="9626"/>
                </a:lnTo>
                <a:lnTo>
                  <a:pt x="9868" y="9546"/>
                </a:lnTo>
                <a:lnTo>
                  <a:pt x="9841" y="9412"/>
                </a:lnTo>
                <a:lnTo>
                  <a:pt x="9787" y="9305"/>
                </a:lnTo>
                <a:lnTo>
                  <a:pt x="9680" y="9224"/>
                </a:lnTo>
                <a:lnTo>
                  <a:pt x="9546" y="9197"/>
                </a:lnTo>
                <a:lnTo>
                  <a:pt x="8983" y="9197"/>
                </a:lnTo>
                <a:lnTo>
                  <a:pt x="8983" y="2280"/>
                </a:lnTo>
                <a:lnTo>
                  <a:pt x="9546" y="2280"/>
                </a:lnTo>
                <a:lnTo>
                  <a:pt x="9680" y="2253"/>
                </a:lnTo>
                <a:lnTo>
                  <a:pt x="9787" y="2172"/>
                </a:lnTo>
                <a:lnTo>
                  <a:pt x="9841" y="2065"/>
                </a:lnTo>
                <a:lnTo>
                  <a:pt x="9868" y="1958"/>
                </a:lnTo>
                <a:lnTo>
                  <a:pt x="9868" y="1851"/>
                </a:lnTo>
                <a:lnTo>
                  <a:pt x="10082" y="1904"/>
                </a:lnTo>
                <a:lnTo>
                  <a:pt x="10323" y="1931"/>
                </a:lnTo>
                <a:lnTo>
                  <a:pt x="10565" y="1904"/>
                </a:lnTo>
                <a:lnTo>
                  <a:pt x="10779" y="1877"/>
                </a:lnTo>
                <a:lnTo>
                  <a:pt x="10967" y="1797"/>
                </a:lnTo>
                <a:lnTo>
                  <a:pt x="11128" y="1690"/>
                </a:lnTo>
                <a:lnTo>
                  <a:pt x="11262" y="1582"/>
                </a:lnTo>
                <a:lnTo>
                  <a:pt x="11369" y="1448"/>
                </a:lnTo>
                <a:lnTo>
                  <a:pt x="11423" y="1287"/>
                </a:lnTo>
                <a:lnTo>
                  <a:pt x="11450" y="1127"/>
                </a:lnTo>
                <a:lnTo>
                  <a:pt x="11423" y="966"/>
                </a:lnTo>
                <a:lnTo>
                  <a:pt x="11369" y="832"/>
                </a:lnTo>
                <a:lnTo>
                  <a:pt x="11262" y="698"/>
                </a:lnTo>
                <a:lnTo>
                  <a:pt x="11128" y="590"/>
                </a:lnTo>
                <a:lnTo>
                  <a:pt x="10967" y="483"/>
                </a:lnTo>
                <a:lnTo>
                  <a:pt x="10779" y="403"/>
                </a:lnTo>
                <a:lnTo>
                  <a:pt x="10565" y="376"/>
                </a:lnTo>
                <a:lnTo>
                  <a:pt x="10323" y="349"/>
                </a:lnTo>
                <a:lnTo>
                  <a:pt x="10082" y="376"/>
                </a:lnTo>
                <a:lnTo>
                  <a:pt x="9868" y="403"/>
                </a:lnTo>
                <a:lnTo>
                  <a:pt x="9868" y="322"/>
                </a:lnTo>
                <a:lnTo>
                  <a:pt x="9841" y="188"/>
                </a:lnTo>
                <a:lnTo>
                  <a:pt x="9787" y="81"/>
                </a:lnTo>
                <a:lnTo>
                  <a:pt x="9680" y="27"/>
                </a:lnTo>
                <a:lnTo>
                  <a:pt x="9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7" name="Google Shape;2177;p40"/>
          <p:cNvGrpSpPr/>
          <p:nvPr/>
        </p:nvGrpSpPr>
        <p:grpSpPr>
          <a:xfrm>
            <a:off x="3148263" y="4069600"/>
            <a:ext cx="2847475" cy="960750"/>
            <a:chOff x="3178100" y="6174825"/>
            <a:chExt cx="2847475" cy="960750"/>
          </a:xfrm>
        </p:grpSpPr>
        <p:sp>
          <p:nvSpPr>
            <p:cNvPr id="2178" name="Google Shape;2178;p40"/>
            <p:cNvSpPr/>
            <p:nvPr/>
          </p:nvSpPr>
          <p:spPr>
            <a:xfrm>
              <a:off x="3178100" y="6987975"/>
              <a:ext cx="27696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0"/>
            <p:cNvSpPr/>
            <p:nvPr/>
          </p:nvSpPr>
          <p:spPr>
            <a:xfrm>
              <a:off x="4826700" y="6514750"/>
              <a:ext cx="1198875" cy="552500"/>
            </a:xfrm>
            <a:custGeom>
              <a:rect b="b" l="l" r="r" t="t"/>
              <a:pathLst>
                <a:path extrusionOk="0" h="22100" w="47955">
                  <a:moveTo>
                    <a:pt x="17590" y="1"/>
                  </a:moveTo>
                  <a:lnTo>
                    <a:pt x="17284" y="940"/>
                  </a:lnTo>
                  <a:lnTo>
                    <a:pt x="16885" y="2044"/>
                  </a:lnTo>
                  <a:lnTo>
                    <a:pt x="16369" y="3453"/>
                  </a:lnTo>
                  <a:lnTo>
                    <a:pt x="15688" y="5120"/>
                  </a:lnTo>
                  <a:lnTo>
                    <a:pt x="15312" y="6036"/>
                  </a:lnTo>
                  <a:lnTo>
                    <a:pt x="14889" y="6999"/>
                  </a:lnTo>
                  <a:lnTo>
                    <a:pt x="14419" y="7985"/>
                  </a:lnTo>
                  <a:lnTo>
                    <a:pt x="13926" y="8995"/>
                  </a:lnTo>
                  <a:lnTo>
                    <a:pt x="13410" y="10005"/>
                  </a:lnTo>
                  <a:lnTo>
                    <a:pt x="12846" y="11038"/>
                  </a:lnTo>
                  <a:lnTo>
                    <a:pt x="12259" y="12071"/>
                  </a:lnTo>
                  <a:lnTo>
                    <a:pt x="11648" y="13105"/>
                  </a:lnTo>
                  <a:lnTo>
                    <a:pt x="10991" y="14115"/>
                  </a:lnTo>
                  <a:lnTo>
                    <a:pt x="10333" y="15101"/>
                  </a:lnTo>
                  <a:lnTo>
                    <a:pt x="9605" y="16064"/>
                  </a:lnTo>
                  <a:lnTo>
                    <a:pt x="8877" y="16956"/>
                  </a:lnTo>
                  <a:lnTo>
                    <a:pt x="8501" y="17402"/>
                  </a:lnTo>
                  <a:lnTo>
                    <a:pt x="8102" y="17825"/>
                  </a:lnTo>
                  <a:lnTo>
                    <a:pt x="7726" y="18248"/>
                  </a:lnTo>
                  <a:lnTo>
                    <a:pt x="7304" y="18647"/>
                  </a:lnTo>
                  <a:lnTo>
                    <a:pt x="6904" y="19023"/>
                  </a:lnTo>
                  <a:lnTo>
                    <a:pt x="6482" y="19375"/>
                  </a:lnTo>
                  <a:lnTo>
                    <a:pt x="6059" y="19727"/>
                  </a:lnTo>
                  <a:lnTo>
                    <a:pt x="5636" y="20056"/>
                  </a:lnTo>
                  <a:lnTo>
                    <a:pt x="5214" y="20361"/>
                  </a:lnTo>
                  <a:lnTo>
                    <a:pt x="4767" y="20643"/>
                  </a:lnTo>
                  <a:lnTo>
                    <a:pt x="4321" y="20902"/>
                  </a:lnTo>
                  <a:lnTo>
                    <a:pt x="3851" y="21136"/>
                  </a:lnTo>
                  <a:lnTo>
                    <a:pt x="3405" y="21348"/>
                  </a:lnTo>
                  <a:lnTo>
                    <a:pt x="2936" y="21536"/>
                  </a:lnTo>
                  <a:lnTo>
                    <a:pt x="2466" y="21700"/>
                  </a:lnTo>
                  <a:lnTo>
                    <a:pt x="1973" y="21841"/>
                  </a:lnTo>
                  <a:lnTo>
                    <a:pt x="1480" y="21958"/>
                  </a:lnTo>
                  <a:lnTo>
                    <a:pt x="986" y="22029"/>
                  </a:lnTo>
                  <a:lnTo>
                    <a:pt x="493" y="22076"/>
                  </a:lnTo>
                  <a:lnTo>
                    <a:pt x="0" y="22099"/>
                  </a:lnTo>
                  <a:lnTo>
                    <a:pt x="30365" y="22099"/>
                  </a:lnTo>
                  <a:lnTo>
                    <a:pt x="30858" y="22076"/>
                  </a:lnTo>
                  <a:lnTo>
                    <a:pt x="31351" y="22029"/>
                  </a:lnTo>
                  <a:lnTo>
                    <a:pt x="31845" y="21958"/>
                  </a:lnTo>
                  <a:lnTo>
                    <a:pt x="32338" y="21841"/>
                  </a:lnTo>
                  <a:lnTo>
                    <a:pt x="32808" y="21700"/>
                  </a:lnTo>
                  <a:lnTo>
                    <a:pt x="33301" y="21536"/>
                  </a:lnTo>
                  <a:lnTo>
                    <a:pt x="33770" y="21348"/>
                  </a:lnTo>
                  <a:lnTo>
                    <a:pt x="34217" y="21136"/>
                  </a:lnTo>
                  <a:lnTo>
                    <a:pt x="34686" y="20902"/>
                  </a:lnTo>
                  <a:lnTo>
                    <a:pt x="35132" y="20643"/>
                  </a:lnTo>
                  <a:lnTo>
                    <a:pt x="35579" y="20361"/>
                  </a:lnTo>
                  <a:lnTo>
                    <a:pt x="36001" y="20056"/>
                  </a:lnTo>
                  <a:lnTo>
                    <a:pt x="36424" y="19727"/>
                  </a:lnTo>
                  <a:lnTo>
                    <a:pt x="36847" y="19375"/>
                  </a:lnTo>
                  <a:lnTo>
                    <a:pt x="37270" y="19023"/>
                  </a:lnTo>
                  <a:lnTo>
                    <a:pt x="37669" y="18647"/>
                  </a:lnTo>
                  <a:lnTo>
                    <a:pt x="38068" y="18248"/>
                  </a:lnTo>
                  <a:lnTo>
                    <a:pt x="38467" y="17825"/>
                  </a:lnTo>
                  <a:lnTo>
                    <a:pt x="38866" y="17402"/>
                  </a:lnTo>
                  <a:lnTo>
                    <a:pt x="39242" y="16956"/>
                  </a:lnTo>
                  <a:lnTo>
                    <a:pt x="39970" y="16064"/>
                  </a:lnTo>
                  <a:lnTo>
                    <a:pt x="40675" y="15101"/>
                  </a:lnTo>
                  <a:lnTo>
                    <a:pt x="41356" y="14115"/>
                  </a:lnTo>
                  <a:lnTo>
                    <a:pt x="42013" y="13105"/>
                  </a:lnTo>
                  <a:lnTo>
                    <a:pt x="42624" y="12071"/>
                  </a:lnTo>
                  <a:lnTo>
                    <a:pt x="43211" y="11038"/>
                  </a:lnTo>
                  <a:lnTo>
                    <a:pt x="43775" y="10005"/>
                  </a:lnTo>
                  <a:lnTo>
                    <a:pt x="44291" y="8995"/>
                  </a:lnTo>
                  <a:lnTo>
                    <a:pt x="44784" y="7985"/>
                  </a:lnTo>
                  <a:lnTo>
                    <a:pt x="45231" y="6999"/>
                  </a:lnTo>
                  <a:lnTo>
                    <a:pt x="45653" y="6036"/>
                  </a:lnTo>
                  <a:lnTo>
                    <a:pt x="46053" y="5120"/>
                  </a:lnTo>
                  <a:lnTo>
                    <a:pt x="46734" y="3453"/>
                  </a:lnTo>
                  <a:lnTo>
                    <a:pt x="47250" y="2044"/>
                  </a:lnTo>
                  <a:lnTo>
                    <a:pt x="47626" y="940"/>
                  </a:lnTo>
                  <a:lnTo>
                    <a:pt x="47955" y="1"/>
                  </a:lnTo>
                  <a:lnTo>
                    <a:pt x="45912" y="165"/>
                  </a:lnTo>
                  <a:lnTo>
                    <a:pt x="43892" y="306"/>
                  </a:lnTo>
                  <a:lnTo>
                    <a:pt x="41872" y="423"/>
                  </a:lnTo>
                  <a:lnTo>
                    <a:pt x="39900" y="541"/>
                  </a:lnTo>
                  <a:lnTo>
                    <a:pt x="37927" y="611"/>
                  </a:lnTo>
                  <a:lnTo>
                    <a:pt x="36001" y="658"/>
                  </a:lnTo>
                  <a:lnTo>
                    <a:pt x="34076" y="682"/>
                  </a:lnTo>
                  <a:lnTo>
                    <a:pt x="32173" y="705"/>
                  </a:lnTo>
                  <a:lnTo>
                    <a:pt x="30271" y="682"/>
                  </a:lnTo>
                  <a:lnTo>
                    <a:pt x="28416" y="658"/>
                  </a:lnTo>
                  <a:lnTo>
                    <a:pt x="26561" y="588"/>
                  </a:lnTo>
                  <a:lnTo>
                    <a:pt x="24729" y="517"/>
                  </a:lnTo>
                  <a:lnTo>
                    <a:pt x="22921" y="423"/>
                  </a:lnTo>
                  <a:lnTo>
                    <a:pt x="21136" y="306"/>
                  </a:lnTo>
                  <a:lnTo>
                    <a:pt x="19351" y="165"/>
                  </a:lnTo>
                  <a:lnTo>
                    <a:pt x="175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0"/>
            <p:cNvSpPr/>
            <p:nvPr/>
          </p:nvSpPr>
          <p:spPr>
            <a:xfrm>
              <a:off x="5309300" y="6579925"/>
              <a:ext cx="590650" cy="16450"/>
            </a:xfrm>
            <a:custGeom>
              <a:rect b="b" l="l" r="r" t="t"/>
              <a:pathLst>
                <a:path extrusionOk="0" h="658" w="23626">
                  <a:moveTo>
                    <a:pt x="235" y="0"/>
                  </a:moveTo>
                  <a:lnTo>
                    <a:pt x="141" y="24"/>
                  </a:lnTo>
                  <a:lnTo>
                    <a:pt x="71" y="94"/>
                  </a:lnTo>
                  <a:lnTo>
                    <a:pt x="24" y="165"/>
                  </a:lnTo>
                  <a:lnTo>
                    <a:pt x="0" y="259"/>
                  </a:lnTo>
                  <a:lnTo>
                    <a:pt x="24" y="376"/>
                  </a:lnTo>
                  <a:lnTo>
                    <a:pt x="71" y="446"/>
                  </a:lnTo>
                  <a:lnTo>
                    <a:pt x="141" y="517"/>
                  </a:lnTo>
                  <a:lnTo>
                    <a:pt x="235" y="540"/>
                  </a:lnTo>
                  <a:lnTo>
                    <a:pt x="18294" y="634"/>
                  </a:lnTo>
                  <a:lnTo>
                    <a:pt x="23414" y="658"/>
                  </a:lnTo>
                  <a:lnTo>
                    <a:pt x="23508" y="634"/>
                  </a:lnTo>
                  <a:lnTo>
                    <a:pt x="23578" y="587"/>
                  </a:lnTo>
                  <a:lnTo>
                    <a:pt x="23625" y="493"/>
                  </a:lnTo>
                  <a:lnTo>
                    <a:pt x="23625" y="400"/>
                  </a:lnTo>
                  <a:lnTo>
                    <a:pt x="23625" y="306"/>
                  </a:lnTo>
                  <a:lnTo>
                    <a:pt x="23578" y="212"/>
                  </a:lnTo>
                  <a:lnTo>
                    <a:pt x="23508" y="165"/>
                  </a:lnTo>
                  <a:lnTo>
                    <a:pt x="23414" y="141"/>
                  </a:lnTo>
                  <a:lnTo>
                    <a:pt x="5331"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0"/>
            <p:cNvSpPr/>
            <p:nvPr/>
          </p:nvSpPr>
          <p:spPr>
            <a:xfrm>
              <a:off x="5291100" y="6641575"/>
              <a:ext cx="508450" cy="13525"/>
            </a:xfrm>
            <a:custGeom>
              <a:rect b="b" l="l" r="r" t="t"/>
              <a:pathLst>
                <a:path extrusionOk="0" h="541" w="20338">
                  <a:moveTo>
                    <a:pt x="235" y="0"/>
                  </a:moveTo>
                  <a:lnTo>
                    <a:pt x="141" y="24"/>
                  </a:lnTo>
                  <a:lnTo>
                    <a:pt x="47" y="94"/>
                  </a:lnTo>
                  <a:lnTo>
                    <a:pt x="24" y="165"/>
                  </a:lnTo>
                  <a:lnTo>
                    <a:pt x="0" y="258"/>
                  </a:lnTo>
                  <a:lnTo>
                    <a:pt x="24" y="376"/>
                  </a:lnTo>
                  <a:lnTo>
                    <a:pt x="47" y="446"/>
                  </a:lnTo>
                  <a:lnTo>
                    <a:pt x="141" y="517"/>
                  </a:lnTo>
                  <a:lnTo>
                    <a:pt x="235" y="540"/>
                  </a:lnTo>
                  <a:lnTo>
                    <a:pt x="20103" y="540"/>
                  </a:lnTo>
                  <a:lnTo>
                    <a:pt x="20220" y="517"/>
                  </a:lnTo>
                  <a:lnTo>
                    <a:pt x="20290" y="446"/>
                  </a:lnTo>
                  <a:lnTo>
                    <a:pt x="20337" y="376"/>
                  </a:lnTo>
                  <a:lnTo>
                    <a:pt x="20337" y="258"/>
                  </a:lnTo>
                  <a:lnTo>
                    <a:pt x="20337" y="165"/>
                  </a:lnTo>
                  <a:lnTo>
                    <a:pt x="20290" y="94"/>
                  </a:lnTo>
                  <a:lnTo>
                    <a:pt x="20220" y="24"/>
                  </a:lnTo>
                  <a:lnTo>
                    <a:pt x="201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0"/>
            <p:cNvSpPr/>
            <p:nvPr/>
          </p:nvSpPr>
          <p:spPr>
            <a:xfrm>
              <a:off x="5275825" y="6702625"/>
              <a:ext cx="455025" cy="14125"/>
            </a:xfrm>
            <a:custGeom>
              <a:rect b="b" l="l" r="r" t="t"/>
              <a:pathLst>
                <a:path extrusionOk="0" h="565" w="18201">
                  <a:moveTo>
                    <a:pt x="235" y="1"/>
                  </a:moveTo>
                  <a:lnTo>
                    <a:pt x="141" y="24"/>
                  </a:lnTo>
                  <a:lnTo>
                    <a:pt x="71" y="94"/>
                  </a:lnTo>
                  <a:lnTo>
                    <a:pt x="24" y="165"/>
                  </a:lnTo>
                  <a:lnTo>
                    <a:pt x="0" y="259"/>
                  </a:lnTo>
                  <a:lnTo>
                    <a:pt x="24" y="376"/>
                  </a:lnTo>
                  <a:lnTo>
                    <a:pt x="71" y="447"/>
                  </a:lnTo>
                  <a:lnTo>
                    <a:pt x="141" y="517"/>
                  </a:lnTo>
                  <a:lnTo>
                    <a:pt x="235" y="541"/>
                  </a:lnTo>
                  <a:lnTo>
                    <a:pt x="14021" y="564"/>
                  </a:lnTo>
                  <a:lnTo>
                    <a:pt x="17966" y="564"/>
                  </a:lnTo>
                  <a:lnTo>
                    <a:pt x="18083" y="541"/>
                  </a:lnTo>
                  <a:lnTo>
                    <a:pt x="18154" y="494"/>
                  </a:lnTo>
                  <a:lnTo>
                    <a:pt x="18201" y="400"/>
                  </a:lnTo>
                  <a:lnTo>
                    <a:pt x="18201" y="306"/>
                  </a:lnTo>
                  <a:lnTo>
                    <a:pt x="18201" y="212"/>
                  </a:lnTo>
                  <a:lnTo>
                    <a:pt x="18154" y="141"/>
                  </a:lnTo>
                  <a:lnTo>
                    <a:pt x="18083" y="71"/>
                  </a:lnTo>
                  <a:lnTo>
                    <a:pt x="17966" y="47"/>
                  </a:lnTo>
                  <a:lnTo>
                    <a:pt x="4181" y="24"/>
                  </a:lnTo>
                  <a:lnTo>
                    <a:pt x="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0"/>
            <p:cNvSpPr/>
            <p:nvPr/>
          </p:nvSpPr>
          <p:spPr>
            <a:xfrm>
              <a:off x="5251750" y="6768975"/>
              <a:ext cx="366375" cy="14100"/>
            </a:xfrm>
            <a:custGeom>
              <a:rect b="b" l="l" r="r" t="t"/>
              <a:pathLst>
                <a:path extrusionOk="0" h="564" w="14655">
                  <a:moveTo>
                    <a:pt x="212" y="0"/>
                  </a:moveTo>
                  <a:lnTo>
                    <a:pt x="118" y="24"/>
                  </a:lnTo>
                  <a:lnTo>
                    <a:pt x="48" y="71"/>
                  </a:lnTo>
                  <a:lnTo>
                    <a:pt x="1" y="165"/>
                  </a:lnTo>
                  <a:lnTo>
                    <a:pt x="1" y="259"/>
                  </a:lnTo>
                  <a:lnTo>
                    <a:pt x="1" y="352"/>
                  </a:lnTo>
                  <a:lnTo>
                    <a:pt x="48" y="423"/>
                  </a:lnTo>
                  <a:lnTo>
                    <a:pt x="118" y="493"/>
                  </a:lnTo>
                  <a:lnTo>
                    <a:pt x="212" y="517"/>
                  </a:lnTo>
                  <a:lnTo>
                    <a:pt x="14420" y="564"/>
                  </a:lnTo>
                  <a:lnTo>
                    <a:pt x="14537" y="540"/>
                  </a:lnTo>
                  <a:lnTo>
                    <a:pt x="14608" y="470"/>
                  </a:lnTo>
                  <a:lnTo>
                    <a:pt x="14655" y="376"/>
                  </a:lnTo>
                  <a:lnTo>
                    <a:pt x="14655" y="282"/>
                  </a:lnTo>
                  <a:lnTo>
                    <a:pt x="14655" y="188"/>
                  </a:lnTo>
                  <a:lnTo>
                    <a:pt x="14608" y="118"/>
                  </a:lnTo>
                  <a:lnTo>
                    <a:pt x="14537" y="47"/>
                  </a:lnTo>
                  <a:lnTo>
                    <a:pt x="14420" y="24"/>
                  </a:lnTo>
                  <a:lnTo>
                    <a:pt x="2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0"/>
            <p:cNvSpPr/>
            <p:nvPr/>
          </p:nvSpPr>
          <p:spPr>
            <a:xfrm>
              <a:off x="5225325" y="6826500"/>
              <a:ext cx="537825" cy="17050"/>
            </a:xfrm>
            <a:custGeom>
              <a:rect b="b" l="l" r="r" t="t"/>
              <a:pathLst>
                <a:path extrusionOk="0" h="682" w="21513">
                  <a:moveTo>
                    <a:pt x="236" y="1"/>
                  </a:moveTo>
                  <a:lnTo>
                    <a:pt x="142" y="24"/>
                  </a:lnTo>
                  <a:lnTo>
                    <a:pt x="71" y="95"/>
                  </a:lnTo>
                  <a:lnTo>
                    <a:pt x="24" y="165"/>
                  </a:lnTo>
                  <a:lnTo>
                    <a:pt x="1" y="259"/>
                  </a:lnTo>
                  <a:lnTo>
                    <a:pt x="24" y="353"/>
                  </a:lnTo>
                  <a:lnTo>
                    <a:pt x="71" y="447"/>
                  </a:lnTo>
                  <a:lnTo>
                    <a:pt x="142" y="517"/>
                  </a:lnTo>
                  <a:lnTo>
                    <a:pt x="236" y="541"/>
                  </a:lnTo>
                  <a:lnTo>
                    <a:pt x="16651" y="658"/>
                  </a:lnTo>
                  <a:lnTo>
                    <a:pt x="21278" y="682"/>
                  </a:lnTo>
                  <a:lnTo>
                    <a:pt x="21371" y="658"/>
                  </a:lnTo>
                  <a:lnTo>
                    <a:pt x="21442" y="588"/>
                  </a:lnTo>
                  <a:lnTo>
                    <a:pt x="21489" y="517"/>
                  </a:lnTo>
                  <a:lnTo>
                    <a:pt x="21512" y="423"/>
                  </a:lnTo>
                  <a:lnTo>
                    <a:pt x="21489" y="329"/>
                  </a:lnTo>
                  <a:lnTo>
                    <a:pt x="21442" y="236"/>
                  </a:lnTo>
                  <a:lnTo>
                    <a:pt x="21371" y="189"/>
                  </a:lnTo>
                  <a:lnTo>
                    <a:pt x="21278" y="165"/>
                  </a:lnTo>
                  <a:lnTo>
                    <a:pt x="486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0"/>
            <p:cNvSpPr/>
            <p:nvPr/>
          </p:nvSpPr>
          <p:spPr>
            <a:xfrm>
              <a:off x="5193625" y="6882275"/>
              <a:ext cx="409250" cy="18225"/>
            </a:xfrm>
            <a:custGeom>
              <a:rect b="b" l="l" r="r" t="t"/>
              <a:pathLst>
                <a:path extrusionOk="0" h="729" w="16370">
                  <a:moveTo>
                    <a:pt x="236" y="1"/>
                  </a:moveTo>
                  <a:lnTo>
                    <a:pt x="118" y="24"/>
                  </a:lnTo>
                  <a:lnTo>
                    <a:pt x="48" y="71"/>
                  </a:lnTo>
                  <a:lnTo>
                    <a:pt x="1" y="165"/>
                  </a:lnTo>
                  <a:lnTo>
                    <a:pt x="1" y="259"/>
                  </a:lnTo>
                  <a:lnTo>
                    <a:pt x="1" y="353"/>
                  </a:lnTo>
                  <a:lnTo>
                    <a:pt x="48" y="447"/>
                  </a:lnTo>
                  <a:lnTo>
                    <a:pt x="118" y="494"/>
                  </a:lnTo>
                  <a:lnTo>
                    <a:pt x="236" y="517"/>
                  </a:lnTo>
                  <a:lnTo>
                    <a:pt x="12588" y="682"/>
                  </a:lnTo>
                  <a:lnTo>
                    <a:pt x="16134" y="729"/>
                  </a:lnTo>
                  <a:lnTo>
                    <a:pt x="16252" y="705"/>
                  </a:lnTo>
                  <a:lnTo>
                    <a:pt x="16322" y="635"/>
                  </a:lnTo>
                  <a:lnTo>
                    <a:pt x="16369" y="564"/>
                  </a:lnTo>
                  <a:lnTo>
                    <a:pt x="16369" y="470"/>
                  </a:lnTo>
                  <a:lnTo>
                    <a:pt x="16369" y="353"/>
                  </a:lnTo>
                  <a:lnTo>
                    <a:pt x="16322" y="283"/>
                  </a:lnTo>
                  <a:lnTo>
                    <a:pt x="16252" y="212"/>
                  </a:lnTo>
                  <a:lnTo>
                    <a:pt x="16134" y="189"/>
                  </a:lnTo>
                  <a:lnTo>
                    <a:pt x="378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0"/>
            <p:cNvSpPr/>
            <p:nvPr/>
          </p:nvSpPr>
          <p:spPr>
            <a:xfrm>
              <a:off x="5161350" y="6935125"/>
              <a:ext cx="502575" cy="18225"/>
            </a:xfrm>
            <a:custGeom>
              <a:rect b="b" l="l" r="r" t="t"/>
              <a:pathLst>
                <a:path extrusionOk="0" h="729" w="20103">
                  <a:moveTo>
                    <a:pt x="235" y="0"/>
                  </a:moveTo>
                  <a:lnTo>
                    <a:pt x="141" y="24"/>
                  </a:lnTo>
                  <a:lnTo>
                    <a:pt x="71" y="94"/>
                  </a:lnTo>
                  <a:lnTo>
                    <a:pt x="24" y="165"/>
                  </a:lnTo>
                  <a:lnTo>
                    <a:pt x="0" y="259"/>
                  </a:lnTo>
                  <a:lnTo>
                    <a:pt x="24" y="376"/>
                  </a:lnTo>
                  <a:lnTo>
                    <a:pt x="71" y="446"/>
                  </a:lnTo>
                  <a:lnTo>
                    <a:pt x="141" y="517"/>
                  </a:lnTo>
                  <a:lnTo>
                    <a:pt x="235" y="540"/>
                  </a:lnTo>
                  <a:lnTo>
                    <a:pt x="15547" y="681"/>
                  </a:lnTo>
                  <a:lnTo>
                    <a:pt x="19868" y="728"/>
                  </a:lnTo>
                  <a:lnTo>
                    <a:pt x="19985" y="705"/>
                  </a:lnTo>
                  <a:lnTo>
                    <a:pt x="20056" y="658"/>
                  </a:lnTo>
                  <a:lnTo>
                    <a:pt x="20079" y="564"/>
                  </a:lnTo>
                  <a:lnTo>
                    <a:pt x="20103" y="470"/>
                  </a:lnTo>
                  <a:lnTo>
                    <a:pt x="20079" y="376"/>
                  </a:lnTo>
                  <a:lnTo>
                    <a:pt x="20056" y="282"/>
                  </a:lnTo>
                  <a:lnTo>
                    <a:pt x="19985" y="235"/>
                  </a:lnTo>
                  <a:lnTo>
                    <a:pt x="19868" y="212"/>
                  </a:lnTo>
                  <a:lnTo>
                    <a:pt x="4579"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0"/>
            <p:cNvSpPr/>
            <p:nvPr/>
          </p:nvSpPr>
          <p:spPr>
            <a:xfrm>
              <a:off x="4028825" y="6174825"/>
              <a:ext cx="1557025" cy="892425"/>
            </a:xfrm>
            <a:custGeom>
              <a:rect b="b" l="l" r="r" t="t"/>
              <a:pathLst>
                <a:path extrusionOk="0" h="35697" w="62281">
                  <a:moveTo>
                    <a:pt x="0" y="0"/>
                  </a:moveTo>
                  <a:lnTo>
                    <a:pt x="587" y="24"/>
                  </a:lnTo>
                  <a:lnTo>
                    <a:pt x="1174" y="118"/>
                  </a:lnTo>
                  <a:lnTo>
                    <a:pt x="1738" y="235"/>
                  </a:lnTo>
                  <a:lnTo>
                    <a:pt x="2325" y="399"/>
                  </a:lnTo>
                  <a:lnTo>
                    <a:pt x="2889" y="634"/>
                  </a:lnTo>
                  <a:lnTo>
                    <a:pt x="3429" y="893"/>
                  </a:lnTo>
                  <a:lnTo>
                    <a:pt x="3992" y="1198"/>
                  </a:lnTo>
                  <a:lnTo>
                    <a:pt x="4533" y="1550"/>
                  </a:lnTo>
                  <a:lnTo>
                    <a:pt x="5096" y="1926"/>
                  </a:lnTo>
                  <a:lnTo>
                    <a:pt x="5636" y="2349"/>
                  </a:lnTo>
                  <a:lnTo>
                    <a:pt x="6153" y="2795"/>
                  </a:lnTo>
                  <a:lnTo>
                    <a:pt x="6693" y="3288"/>
                  </a:lnTo>
                  <a:lnTo>
                    <a:pt x="7210" y="3828"/>
                  </a:lnTo>
                  <a:lnTo>
                    <a:pt x="7750" y="4392"/>
                  </a:lnTo>
                  <a:lnTo>
                    <a:pt x="8266" y="4979"/>
                  </a:lnTo>
                  <a:lnTo>
                    <a:pt x="8783" y="5589"/>
                  </a:lnTo>
                  <a:lnTo>
                    <a:pt x="9276" y="6223"/>
                  </a:lnTo>
                  <a:lnTo>
                    <a:pt x="9793" y="6881"/>
                  </a:lnTo>
                  <a:lnTo>
                    <a:pt x="10286" y="7562"/>
                  </a:lnTo>
                  <a:lnTo>
                    <a:pt x="10803" y="8290"/>
                  </a:lnTo>
                  <a:lnTo>
                    <a:pt x="11789" y="9746"/>
                  </a:lnTo>
                  <a:lnTo>
                    <a:pt x="12775" y="11296"/>
                  </a:lnTo>
                  <a:lnTo>
                    <a:pt x="13738" y="12893"/>
                  </a:lnTo>
                  <a:lnTo>
                    <a:pt x="14701" y="14513"/>
                  </a:lnTo>
                  <a:lnTo>
                    <a:pt x="15664" y="16181"/>
                  </a:lnTo>
                  <a:lnTo>
                    <a:pt x="16603" y="17848"/>
                  </a:lnTo>
                  <a:lnTo>
                    <a:pt x="18506" y="21183"/>
                  </a:lnTo>
                  <a:lnTo>
                    <a:pt x="19445" y="22803"/>
                  </a:lnTo>
                  <a:lnTo>
                    <a:pt x="20361" y="24400"/>
                  </a:lnTo>
                  <a:lnTo>
                    <a:pt x="21300" y="25927"/>
                  </a:lnTo>
                  <a:lnTo>
                    <a:pt x="22240" y="27406"/>
                  </a:lnTo>
                  <a:lnTo>
                    <a:pt x="23179" y="28815"/>
                  </a:lnTo>
                  <a:lnTo>
                    <a:pt x="23649" y="29473"/>
                  </a:lnTo>
                  <a:lnTo>
                    <a:pt x="24118" y="30107"/>
                  </a:lnTo>
                  <a:lnTo>
                    <a:pt x="24588" y="30718"/>
                  </a:lnTo>
                  <a:lnTo>
                    <a:pt x="25058" y="31305"/>
                  </a:lnTo>
                  <a:lnTo>
                    <a:pt x="25551" y="31868"/>
                  </a:lnTo>
                  <a:lnTo>
                    <a:pt x="26021" y="32385"/>
                  </a:lnTo>
                  <a:lnTo>
                    <a:pt x="26490" y="32878"/>
                  </a:lnTo>
                  <a:lnTo>
                    <a:pt x="26983" y="33348"/>
                  </a:lnTo>
                  <a:lnTo>
                    <a:pt x="27453" y="33771"/>
                  </a:lnTo>
                  <a:lnTo>
                    <a:pt x="27946" y="34146"/>
                  </a:lnTo>
                  <a:lnTo>
                    <a:pt x="28439" y="34499"/>
                  </a:lnTo>
                  <a:lnTo>
                    <a:pt x="28909" y="34804"/>
                  </a:lnTo>
                  <a:lnTo>
                    <a:pt x="29402" y="35062"/>
                  </a:lnTo>
                  <a:lnTo>
                    <a:pt x="29895" y="35297"/>
                  </a:lnTo>
                  <a:lnTo>
                    <a:pt x="30389" y="35461"/>
                  </a:lnTo>
                  <a:lnTo>
                    <a:pt x="30905" y="35579"/>
                  </a:lnTo>
                  <a:lnTo>
                    <a:pt x="31398" y="35673"/>
                  </a:lnTo>
                  <a:lnTo>
                    <a:pt x="31915" y="35696"/>
                  </a:lnTo>
                  <a:lnTo>
                    <a:pt x="62280" y="35696"/>
                  </a:lnTo>
                  <a:lnTo>
                    <a:pt x="61764" y="35673"/>
                  </a:lnTo>
                  <a:lnTo>
                    <a:pt x="61270" y="35579"/>
                  </a:lnTo>
                  <a:lnTo>
                    <a:pt x="60754" y="35461"/>
                  </a:lnTo>
                  <a:lnTo>
                    <a:pt x="60261" y="35297"/>
                  </a:lnTo>
                  <a:lnTo>
                    <a:pt x="59767" y="35062"/>
                  </a:lnTo>
                  <a:lnTo>
                    <a:pt x="59274" y="34804"/>
                  </a:lnTo>
                  <a:lnTo>
                    <a:pt x="58781" y="34499"/>
                  </a:lnTo>
                  <a:lnTo>
                    <a:pt x="58311" y="34146"/>
                  </a:lnTo>
                  <a:lnTo>
                    <a:pt x="57818" y="33771"/>
                  </a:lnTo>
                  <a:lnTo>
                    <a:pt x="57348" y="33348"/>
                  </a:lnTo>
                  <a:lnTo>
                    <a:pt x="56855" y="32878"/>
                  </a:lnTo>
                  <a:lnTo>
                    <a:pt x="56386" y="32385"/>
                  </a:lnTo>
                  <a:lnTo>
                    <a:pt x="55892" y="31868"/>
                  </a:lnTo>
                  <a:lnTo>
                    <a:pt x="55423" y="31305"/>
                  </a:lnTo>
                  <a:lnTo>
                    <a:pt x="54953" y="30718"/>
                  </a:lnTo>
                  <a:lnTo>
                    <a:pt x="54483" y="30107"/>
                  </a:lnTo>
                  <a:lnTo>
                    <a:pt x="54014" y="29473"/>
                  </a:lnTo>
                  <a:lnTo>
                    <a:pt x="53544" y="28815"/>
                  </a:lnTo>
                  <a:lnTo>
                    <a:pt x="52605" y="27406"/>
                  </a:lnTo>
                  <a:lnTo>
                    <a:pt x="51665" y="25927"/>
                  </a:lnTo>
                  <a:lnTo>
                    <a:pt x="50726" y="24400"/>
                  </a:lnTo>
                  <a:lnTo>
                    <a:pt x="49787" y="22803"/>
                  </a:lnTo>
                  <a:lnTo>
                    <a:pt x="48847" y="21183"/>
                  </a:lnTo>
                  <a:lnTo>
                    <a:pt x="46968" y="17848"/>
                  </a:lnTo>
                  <a:lnTo>
                    <a:pt x="46029" y="16181"/>
                  </a:lnTo>
                  <a:lnTo>
                    <a:pt x="45066" y="14513"/>
                  </a:lnTo>
                  <a:lnTo>
                    <a:pt x="44103" y="12893"/>
                  </a:lnTo>
                  <a:lnTo>
                    <a:pt x="43141" y="11296"/>
                  </a:lnTo>
                  <a:lnTo>
                    <a:pt x="42154" y="9746"/>
                  </a:lnTo>
                  <a:lnTo>
                    <a:pt x="41168" y="8290"/>
                  </a:lnTo>
                  <a:lnTo>
                    <a:pt x="40651" y="7562"/>
                  </a:lnTo>
                  <a:lnTo>
                    <a:pt x="40158" y="6881"/>
                  </a:lnTo>
                  <a:lnTo>
                    <a:pt x="39641" y="6223"/>
                  </a:lnTo>
                  <a:lnTo>
                    <a:pt x="39125" y="5589"/>
                  </a:lnTo>
                  <a:lnTo>
                    <a:pt x="38632" y="4979"/>
                  </a:lnTo>
                  <a:lnTo>
                    <a:pt x="38091" y="4392"/>
                  </a:lnTo>
                  <a:lnTo>
                    <a:pt x="37575" y="3828"/>
                  </a:lnTo>
                  <a:lnTo>
                    <a:pt x="37058" y="3288"/>
                  </a:lnTo>
                  <a:lnTo>
                    <a:pt x="36518" y="2795"/>
                  </a:lnTo>
                  <a:lnTo>
                    <a:pt x="35978" y="2349"/>
                  </a:lnTo>
                  <a:lnTo>
                    <a:pt x="35438" y="1926"/>
                  </a:lnTo>
                  <a:lnTo>
                    <a:pt x="34898" y="1550"/>
                  </a:lnTo>
                  <a:lnTo>
                    <a:pt x="34357" y="1198"/>
                  </a:lnTo>
                  <a:lnTo>
                    <a:pt x="33794" y="893"/>
                  </a:lnTo>
                  <a:lnTo>
                    <a:pt x="33230" y="634"/>
                  </a:lnTo>
                  <a:lnTo>
                    <a:pt x="32667" y="399"/>
                  </a:lnTo>
                  <a:lnTo>
                    <a:pt x="32103" y="235"/>
                  </a:lnTo>
                  <a:lnTo>
                    <a:pt x="31539" y="118"/>
                  </a:lnTo>
                  <a:lnTo>
                    <a:pt x="30952" y="24"/>
                  </a:lnTo>
                  <a:lnTo>
                    <a:pt x="303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0"/>
            <p:cNvSpPr/>
            <p:nvPr/>
          </p:nvSpPr>
          <p:spPr>
            <a:xfrm>
              <a:off x="3364800" y="6174825"/>
              <a:ext cx="1423175" cy="892425"/>
            </a:xfrm>
            <a:custGeom>
              <a:rect b="b" l="l" r="r" t="t"/>
              <a:pathLst>
                <a:path extrusionOk="0" h="35697" w="56927">
                  <a:moveTo>
                    <a:pt x="26561" y="0"/>
                  </a:moveTo>
                  <a:lnTo>
                    <a:pt x="25974" y="24"/>
                  </a:lnTo>
                  <a:lnTo>
                    <a:pt x="25387" y="118"/>
                  </a:lnTo>
                  <a:lnTo>
                    <a:pt x="24776" y="235"/>
                  </a:lnTo>
                  <a:lnTo>
                    <a:pt x="24189" y="399"/>
                  </a:lnTo>
                  <a:lnTo>
                    <a:pt x="23602" y="634"/>
                  </a:lnTo>
                  <a:lnTo>
                    <a:pt x="22991" y="893"/>
                  </a:lnTo>
                  <a:lnTo>
                    <a:pt x="22404" y="1198"/>
                  </a:lnTo>
                  <a:lnTo>
                    <a:pt x="21817" y="1550"/>
                  </a:lnTo>
                  <a:lnTo>
                    <a:pt x="21207" y="1926"/>
                  </a:lnTo>
                  <a:lnTo>
                    <a:pt x="20620" y="2349"/>
                  </a:lnTo>
                  <a:lnTo>
                    <a:pt x="20032" y="2795"/>
                  </a:lnTo>
                  <a:lnTo>
                    <a:pt x="19445" y="3288"/>
                  </a:lnTo>
                  <a:lnTo>
                    <a:pt x="18858" y="3828"/>
                  </a:lnTo>
                  <a:lnTo>
                    <a:pt x="18271" y="4392"/>
                  </a:lnTo>
                  <a:lnTo>
                    <a:pt x="17684" y="4979"/>
                  </a:lnTo>
                  <a:lnTo>
                    <a:pt x="17097" y="5589"/>
                  </a:lnTo>
                  <a:lnTo>
                    <a:pt x="16533" y="6223"/>
                  </a:lnTo>
                  <a:lnTo>
                    <a:pt x="15946" y="6881"/>
                  </a:lnTo>
                  <a:lnTo>
                    <a:pt x="15383" y="7562"/>
                  </a:lnTo>
                  <a:lnTo>
                    <a:pt x="14819" y="8290"/>
                  </a:lnTo>
                  <a:lnTo>
                    <a:pt x="14255" y="9018"/>
                  </a:lnTo>
                  <a:lnTo>
                    <a:pt x="13715" y="9746"/>
                  </a:lnTo>
                  <a:lnTo>
                    <a:pt x="12635" y="11296"/>
                  </a:lnTo>
                  <a:lnTo>
                    <a:pt x="11555" y="12893"/>
                  </a:lnTo>
                  <a:lnTo>
                    <a:pt x="10521" y="14513"/>
                  </a:lnTo>
                  <a:lnTo>
                    <a:pt x="9535" y="16181"/>
                  </a:lnTo>
                  <a:lnTo>
                    <a:pt x="8572" y="17848"/>
                  </a:lnTo>
                  <a:lnTo>
                    <a:pt x="7633" y="19516"/>
                  </a:lnTo>
                  <a:lnTo>
                    <a:pt x="6740" y="21183"/>
                  </a:lnTo>
                  <a:lnTo>
                    <a:pt x="5895" y="22803"/>
                  </a:lnTo>
                  <a:lnTo>
                    <a:pt x="5096" y="24400"/>
                  </a:lnTo>
                  <a:lnTo>
                    <a:pt x="4345" y="25927"/>
                  </a:lnTo>
                  <a:lnTo>
                    <a:pt x="3640" y="27406"/>
                  </a:lnTo>
                  <a:lnTo>
                    <a:pt x="2396" y="30107"/>
                  </a:lnTo>
                  <a:lnTo>
                    <a:pt x="1386" y="32385"/>
                  </a:lnTo>
                  <a:lnTo>
                    <a:pt x="634" y="34146"/>
                  </a:lnTo>
                  <a:lnTo>
                    <a:pt x="0" y="35696"/>
                  </a:lnTo>
                  <a:lnTo>
                    <a:pt x="0" y="35696"/>
                  </a:lnTo>
                  <a:lnTo>
                    <a:pt x="1926" y="35532"/>
                  </a:lnTo>
                  <a:lnTo>
                    <a:pt x="3828" y="35414"/>
                  </a:lnTo>
                  <a:lnTo>
                    <a:pt x="5754" y="35297"/>
                  </a:lnTo>
                  <a:lnTo>
                    <a:pt x="7656" y="35227"/>
                  </a:lnTo>
                  <a:lnTo>
                    <a:pt x="9558" y="35156"/>
                  </a:lnTo>
                  <a:lnTo>
                    <a:pt x="11461" y="35109"/>
                  </a:lnTo>
                  <a:lnTo>
                    <a:pt x="13363" y="35062"/>
                  </a:lnTo>
                  <a:lnTo>
                    <a:pt x="17167" y="35062"/>
                  </a:lnTo>
                  <a:lnTo>
                    <a:pt x="19046" y="35086"/>
                  </a:lnTo>
                  <a:lnTo>
                    <a:pt x="20948" y="35133"/>
                  </a:lnTo>
                  <a:lnTo>
                    <a:pt x="22827" y="35203"/>
                  </a:lnTo>
                  <a:lnTo>
                    <a:pt x="24729" y="35297"/>
                  </a:lnTo>
                  <a:lnTo>
                    <a:pt x="26608" y="35414"/>
                  </a:lnTo>
                  <a:lnTo>
                    <a:pt x="28487" y="35532"/>
                  </a:lnTo>
                  <a:lnTo>
                    <a:pt x="30365" y="35696"/>
                  </a:lnTo>
                  <a:lnTo>
                    <a:pt x="31000" y="34146"/>
                  </a:lnTo>
                  <a:lnTo>
                    <a:pt x="31751" y="32385"/>
                  </a:lnTo>
                  <a:lnTo>
                    <a:pt x="32737" y="30107"/>
                  </a:lnTo>
                  <a:lnTo>
                    <a:pt x="33982" y="27406"/>
                  </a:lnTo>
                  <a:lnTo>
                    <a:pt x="34687" y="25927"/>
                  </a:lnTo>
                  <a:lnTo>
                    <a:pt x="35462" y="24400"/>
                  </a:lnTo>
                  <a:lnTo>
                    <a:pt x="36260" y="22803"/>
                  </a:lnTo>
                  <a:lnTo>
                    <a:pt x="37105" y="21183"/>
                  </a:lnTo>
                  <a:lnTo>
                    <a:pt x="37998" y="19516"/>
                  </a:lnTo>
                  <a:lnTo>
                    <a:pt x="38914" y="17848"/>
                  </a:lnTo>
                  <a:lnTo>
                    <a:pt x="39900" y="16181"/>
                  </a:lnTo>
                  <a:lnTo>
                    <a:pt x="40886" y="14513"/>
                  </a:lnTo>
                  <a:lnTo>
                    <a:pt x="41920" y="12893"/>
                  </a:lnTo>
                  <a:lnTo>
                    <a:pt x="42977" y="11296"/>
                  </a:lnTo>
                  <a:lnTo>
                    <a:pt x="44080" y="9746"/>
                  </a:lnTo>
                  <a:lnTo>
                    <a:pt x="44620" y="9018"/>
                  </a:lnTo>
                  <a:lnTo>
                    <a:pt x="45184" y="8290"/>
                  </a:lnTo>
                  <a:lnTo>
                    <a:pt x="45748" y="7562"/>
                  </a:lnTo>
                  <a:lnTo>
                    <a:pt x="46311" y="6881"/>
                  </a:lnTo>
                  <a:lnTo>
                    <a:pt x="46898" y="6223"/>
                  </a:lnTo>
                  <a:lnTo>
                    <a:pt x="47462" y="5589"/>
                  </a:lnTo>
                  <a:lnTo>
                    <a:pt x="48049" y="4979"/>
                  </a:lnTo>
                  <a:lnTo>
                    <a:pt x="48613" y="4392"/>
                  </a:lnTo>
                  <a:lnTo>
                    <a:pt x="49200" y="3828"/>
                  </a:lnTo>
                  <a:lnTo>
                    <a:pt x="49787" y="3288"/>
                  </a:lnTo>
                  <a:lnTo>
                    <a:pt x="50398" y="2795"/>
                  </a:lnTo>
                  <a:lnTo>
                    <a:pt x="50985" y="2349"/>
                  </a:lnTo>
                  <a:lnTo>
                    <a:pt x="51572" y="1926"/>
                  </a:lnTo>
                  <a:lnTo>
                    <a:pt x="52159" y="1550"/>
                  </a:lnTo>
                  <a:lnTo>
                    <a:pt x="52769" y="1198"/>
                  </a:lnTo>
                  <a:lnTo>
                    <a:pt x="53357" y="893"/>
                  </a:lnTo>
                  <a:lnTo>
                    <a:pt x="53944" y="634"/>
                  </a:lnTo>
                  <a:lnTo>
                    <a:pt x="54554" y="399"/>
                  </a:lnTo>
                  <a:lnTo>
                    <a:pt x="55141" y="235"/>
                  </a:lnTo>
                  <a:lnTo>
                    <a:pt x="55728" y="118"/>
                  </a:lnTo>
                  <a:lnTo>
                    <a:pt x="56339" y="24"/>
                  </a:lnTo>
                  <a:lnTo>
                    <a:pt x="569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0"/>
            <p:cNvSpPr/>
            <p:nvPr/>
          </p:nvSpPr>
          <p:spPr>
            <a:xfrm>
              <a:off x="3924900" y="6264650"/>
              <a:ext cx="569525" cy="12925"/>
            </a:xfrm>
            <a:custGeom>
              <a:rect b="b" l="l" r="r" t="t"/>
              <a:pathLst>
                <a:path extrusionOk="0" h="517" w="22781">
                  <a:moveTo>
                    <a:pt x="235" y="0"/>
                  </a:moveTo>
                  <a:lnTo>
                    <a:pt x="118" y="24"/>
                  </a:lnTo>
                  <a:lnTo>
                    <a:pt x="47" y="71"/>
                  </a:lnTo>
                  <a:lnTo>
                    <a:pt x="0" y="165"/>
                  </a:lnTo>
                  <a:lnTo>
                    <a:pt x="0" y="259"/>
                  </a:lnTo>
                  <a:lnTo>
                    <a:pt x="0" y="353"/>
                  </a:lnTo>
                  <a:lnTo>
                    <a:pt x="47" y="446"/>
                  </a:lnTo>
                  <a:lnTo>
                    <a:pt x="118" y="493"/>
                  </a:lnTo>
                  <a:lnTo>
                    <a:pt x="235" y="517"/>
                  </a:lnTo>
                  <a:lnTo>
                    <a:pt x="22545" y="517"/>
                  </a:lnTo>
                  <a:lnTo>
                    <a:pt x="22639" y="493"/>
                  </a:lnTo>
                  <a:lnTo>
                    <a:pt x="22710" y="446"/>
                  </a:lnTo>
                  <a:lnTo>
                    <a:pt x="22757" y="353"/>
                  </a:lnTo>
                  <a:lnTo>
                    <a:pt x="22780" y="259"/>
                  </a:lnTo>
                  <a:lnTo>
                    <a:pt x="22757" y="165"/>
                  </a:lnTo>
                  <a:lnTo>
                    <a:pt x="22710" y="71"/>
                  </a:lnTo>
                  <a:lnTo>
                    <a:pt x="22639" y="24"/>
                  </a:lnTo>
                  <a:lnTo>
                    <a:pt x="22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0"/>
            <p:cNvSpPr/>
            <p:nvPr/>
          </p:nvSpPr>
          <p:spPr>
            <a:xfrm>
              <a:off x="3853850" y="6316900"/>
              <a:ext cx="475575" cy="12925"/>
            </a:xfrm>
            <a:custGeom>
              <a:rect b="b" l="l" r="r" t="t"/>
              <a:pathLst>
                <a:path extrusionOk="0" h="517" w="19023">
                  <a:moveTo>
                    <a:pt x="236" y="0"/>
                  </a:moveTo>
                  <a:lnTo>
                    <a:pt x="142" y="24"/>
                  </a:lnTo>
                  <a:lnTo>
                    <a:pt x="71" y="71"/>
                  </a:lnTo>
                  <a:lnTo>
                    <a:pt x="24" y="165"/>
                  </a:lnTo>
                  <a:lnTo>
                    <a:pt x="1" y="259"/>
                  </a:lnTo>
                  <a:lnTo>
                    <a:pt x="24" y="353"/>
                  </a:lnTo>
                  <a:lnTo>
                    <a:pt x="71" y="447"/>
                  </a:lnTo>
                  <a:lnTo>
                    <a:pt x="142" y="494"/>
                  </a:lnTo>
                  <a:lnTo>
                    <a:pt x="236" y="517"/>
                  </a:lnTo>
                  <a:lnTo>
                    <a:pt x="18788" y="517"/>
                  </a:lnTo>
                  <a:lnTo>
                    <a:pt x="18906" y="494"/>
                  </a:lnTo>
                  <a:lnTo>
                    <a:pt x="18976" y="447"/>
                  </a:lnTo>
                  <a:lnTo>
                    <a:pt x="19023" y="353"/>
                  </a:lnTo>
                  <a:lnTo>
                    <a:pt x="19023" y="259"/>
                  </a:lnTo>
                  <a:lnTo>
                    <a:pt x="19023" y="165"/>
                  </a:lnTo>
                  <a:lnTo>
                    <a:pt x="18976" y="71"/>
                  </a:lnTo>
                  <a:lnTo>
                    <a:pt x="18906" y="24"/>
                  </a:lnTo>
                  <a:lnTo>
                    <a:pt x="187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0"/>
            <p:cNvSpPr/>
            <p:nvPr/>
          </p:nvSpPr>
          <p:spPr>
            <a:xfrm>
              <a:off x="3801025" y="6379125"/>
              <a:ext cx="455600" cy="12950"/>
            </a:xfrm>
            <a:custGeom>
              <a:rect b="b" l="l" r="r" t="t"/>
              <a:pathLst>
                <a:path extrusionOk="0" h="518" w="18224">
                  <a:moveTo>
                    <a:pt x="235" y="1"/>
                  </a:moveTo>
                  <a:lnTo>
                    <a:pt x="141" y="24"/>
                  </a:lnTo>
                  <a:lnTo>
                    <a:pt x="71" y="71"/>
                  </a:lnTo>
                  <a:lnTo>
                    <a:pt x="24" y="165"/>
                  </a:lnTo>
                  <a:lnTo>
                    <a:pt x="0" y="259"/>
                  </a:lnTo>
                  <a:lnTo>
                    <a:pt x="24" y="353"/>
                  </a:lnTo>
                  <a:lnTo>
                    <a:pt x="71" y="423"/>
                  </a:lnTo>
                  <a:lnTo>
                    <a:pt x="141" y="494"/>
                  </a:lnTo>
                  <a:lnTo>
                    <a:pt x="235" y="517"/>
                  </a:lnTo>
                  <a:lnTo>
                    <a:pt x="17989" y="517"/>
                  </a:lnTo>
                  <a:lnTo>
                    <a:pt x="18083" y="494"/>
                  </a:lnTo>
                  <a:lnTo>
                    <a:pt x="18153" y="423"/>
                  </a:lnTo>
                  <a:lnTo>
                    <a:pt x="18200" y="353"/>
                  </a:lnTo>
                  <a:lnTo>
                    <a:pt x="18224" y="259"/>
                  </a:lnTo>
                  <a:lnTo>
                    <a:pt x="18200" y="165"/>
                  </a:lnTo>
                  <a:lnTo>
                    <a:pt x="18153" y="71"/>
                  </a:lnTo>
                  <a:lnTo>
                    <a:pt x="18083" y="24"/>
                  </a:lnTo>
                  <a:lnTo>
                    <a:pt x="179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0"/>
            <p:cNvSpPr/>
            <p:nvPr/>
          </p:nvSpPr>
          <p:spPr>
            <a:xfrm>
              <a:off x="3682425" y="6572875"/>
              <a:ext cx="571850" cy="21150"/>
            </a:xfrm>
            <a:custGeom>
              <a:rect b="b" l="l" r="r" t="t"/>
              <a:pathLst>
                <a:path extrusionOk="0" h="846" w="22874">
                  <a:moveTo>
                    <a:pt x="22639" y="0"/>
                  </a:moveTo>
                  <a:lnTo>
                    <a:pt x="5167" y="259"/>
                  </a:lnTo>
                  <a:lnTo>
                    <a:pt x="235" y="329"/>
                  </a:lnTo>
                  <a:lnTo>
                    <a:pt x="141" y="353"/>
                  </a:lnTo>
                  <a:lnTo>
                    <a:pt x="47" y="400"/>
                  </a:lnTo>
                  <a:lnTo>
                    <a:pt x="24" y="494"/>
                  </a:lnTo>
                  <a:lnTo>
                    <a:pt x="0" y="588"/>
                  </a:lnTo>
                  <a:lnTo>
                    <a:pt x="24" y="682"/>
                  </a:lnTo>
                  <a:lnTo>
                    <a:pt x="47" y="775"/>
                  </a:lnTo>
                  <a:lnTo>
                    <a:pt x="141" y="822"/>
                  </a:lnTo>
                  <a:lnTo>
                    <a:pt x="235" y="846"/>
                  </a:lnTo>
                  <a:lnTo>
                    <a:pt x="17707" y="611"/>
                  </a:lnTo>
                  <a:lnTo>
                    <a:pt x="22639" y="541"/>
                  </a:lnTo>
                  <a:lnTo>
                    <a:pt x="22733" y="517"/>
                  </a:lnTo>
                  <a:lnTo>
                    <a:pt x="22804" y="447"/>
                  </a:lnTo>
                  <a:lnTo>
                    <a:pt x="22851" y="376"/>
                  </a:lnTo>
                  <a:lnTo>
                    <a:pt x="22874" y="259"/>
                  </a:lnTo>
                  <a:lnTo>
                    <a:pt x="22851" y="165"/>
                  </a:lnTo>
                  <a:lnTo>
                    <a:pt x="22804" y="94"/>
                  </a:lnTo>
                  <a:lnTo>
                    <a:pt x="22733" y="24"/>
                  </a:lnTo>
                  <a:lnTo>
                    <a:pt x="22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0"/>
            <p:cNvSpPr/>
            <p:nvPr/>
          </p:nvSpPr>
          <p:spPr>
            <a:xfrm>
              <a:off x="3641325" y="6646275"/>
              <a:ext cx="452675" cy="14700"/>
            </a:xfrm>
            <a:custGeom>
              <a:rect b="b" l="l" r="r" t="t"/>
              <a:pathLst>
                <a:path extrusionOk="0" h="588" w="18107">
                  <a:moveTo>
                    <a:pt x="17872" y="0"/>
                  </a:moveTo>
                  <a:lnTo>
                    <a:pt x="4134" y="47"/>
                  </a:lnTo>
                  <a:lnTo>
                    <a:pt x="235" y="70"/>
                  </a:lnTo>
                  <a:lnTo>
                    <a:pt x="118" y="94"/>
                  </a:lnTo>
                  <a:lnTo>
                    <a:pt x="47" y="141"/>
                  </a:lnTo>
                  <a:lnTo>
                    <a:pt x="24" y="235"/>
                  </a:lnTo>
                  <a:lnTo>
                    <a:pt x="0" y="329"/>
                  </a:lnTo>
                  <a:lnTo>
                    <a:pt x="24" y="423"/>
                  </a:lnTo>
                  <a:lnTo>
                    <a:pt x="47" y="517"/>
                  </a:lnTo>
                  <a:lnTo>
                    <a:pt x="118" y="564"/>
                  </a:lnTo>
                  <a:lnTo>
                    <a:pt x="235" y="587"/>
                  </a:lnTo>
                  <a:lnTo>
                    <a:pt x="13974" y="540"/>
                  </a:lnTo>
                  <a:lnTo>
                    <a:pt x="17872" y="540"/>
                  </a:lnTo>
                  <a:lnTo>
                    <a:pt x="17989" y="517"/>
                  </a:lnTo>
                  <a:lnTo>
                    <a:pt x="18060" y="446"/>
                  </a:lnTo>
                  <a:lnTo>
                    <a:pt x="18107" y="376"/>
                  </a:lnTo>
                  <a:lnTo>
                    <a:pt x="18107" y="282"/>
                  </a:lnTo>
                  <a:lnTo>
                    <a:pt x="18107" y="164"/>
                  </a:lnTo>
                  <a:lnTo>
                    <a:pt x="18060" y="94"/>
                  </a:lnTo>
                  <a:lnTo>
                    <a:pt x="17989" y="24"/>
                  </a:lnTo>
                  <a:lnTo>
                    <a:pt x="178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0"/>
            <p:cNvSpPr/>
            <p:nvPr/>
          </p:nvSpPr>
          <p:spPr>
            <a:xfrm>
              <a:off x="3609025" y="6719650"/>
              <a:ext cx="480875" cy="15300"/>
            </a:xfrm>
            <a:custGeom>
              <a:rect b="b" l="l" r="r" t="t"/>
              <a:pathLst>
                <a:path extrusionOk="0" h="612" w="19235">
                  <a:moveTo>
                    <a:pt x="19000" y="1"/>
                  </a:moveTo>
                  <a:lnTo>
                    <a:pt x="4392" y="71"/>
                  </a:lnTo>
                  <a:lnTo>
                    <a:pt x="236" y="71"/>
                  </a:lnTo>
                  <a:lnTo>
                    <a:pt x="142" y="94"/>
                  </a:lnTo>
                  <a:lnTo>
                    <a:pt x="71" y="165"/>
                  </a:lnTo>
                  <a:lnTo>
                    <a:pt x="24" y="259"/>
                  </a:lnTo>
                  <a:lnTo>
                    <a:pt x="1" y="353"/>
                  </a:lnTo>
                  <a:lnTo>
                    <a:pt x="24" y="447"/>
                  </a:lnTo>
                  <a:lnTo>
                    <a:pt x="71" y="517"/>
                  </a:lnTo>
                  <a:lnTo>
                    <a:pt x="142" y="588"/>
                  </a:lnTo>
                  <a:lnTo>
                    <a:pt x="236" y="611"/>
                  </a:lnTo>
                  <a:lnTo>
                    <a:pt x="14843" y="541"/>
                  </a:lnTo>
                  <a:lnTo>
                    <a:pt x="19000" y="517"/>
                  </a:lnTo>
                  <a:lnTo>
                    <a:pt x="19094" y="494"/>
                  </a:lnTo>
                  <a:lnTo>
                    <a:pt x="19164" y="447"/>
                  </a:lnTo>
                  <a:lnTo>
                    <a:pt x="19211" y="353"/>
                  </a:lnTo>
                  <a:lnTo>
                    <a:pt x="19234" y="259"/>
                  </a:lnTo>
                  <a:lnTo>
                    <a:pt x="19211" y="165"/>
                  </a:lnTo>
                  <a:lnTo>
                    <a:pt x="19164" y="71"/>
                  </a:lnTo>
                  <a:lnTo>
                    <a:pt x="19094" y="24"/>
                  </a:lnTo>
                  <a:lnTo>
                    <a:pt x="19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0"/>
            <p:cNvSpPr/>
            <p:nvPr/>
          </p:nvSpPr>
          <p:spPr>
            <a:xfrm>
              <a:off x="3588475" y="6780125"/>
              <a:ext cx="368725" cy="18225"/>
            </a:xfrm>
            <a:custGeom>
              <a:rect b="b" l="l" r="r" t="t"/>
              <a:pathLst>
                <a:path extrusionOk="0" h="729" w="14749">
                  <a:moveTo>
                    <a:pt x="236" y="0"/>
                  </a:moveTo>
                  <a:lnTo>
                    <a:pt x="142" y="24"/>
                  </a:lnTo>
                  <a:lnTo>
                    <a:pt x="71" y="71"/>
                  </a:lnTo>
                  <a:lnTo>
                    <a:pt x="24" y="165"/>
                  </a:lnTo>
                  <a:lnTo>
                    <a:pt x="1" y="259"/>
                  </a:lnTo>
                  <a:lnTo>
                    <a:pt x="24" y="353"/>
                  </a:lnTo>
                  <a:lnTo>
                    <a:pt x="71" y="423"/>
                  </a:lnTo>
                  <a:lnTo>
                    <a:pt x="142" y="494"/>
                  </a:lnTo>
                  <a:lnTo>
                    <a:pt x="236" y="517"/>
                  </a:lnTo>
                  <a:lnTo>
                    <a:pt x="14514" y="728"/>
                  </a:lnTo>
                  <a:lnTo>
                    <a:pt x="14608" y="705"/>
                  </a:lnTo>
                  <a:lnTo>
                    <a:pt x="14679" y="658"/>
                  </a:lnTo>
                  <a:lnTo>
                    <a:pt x="14725" y="564"/>
                  </a:lnTo>
                  <a:lnTo>
                    <a:pt x="14749" y="470"/>
                  </a:lnTo>
                  <a:lnTo>
                    <a:pt x="14725" y="376"/>
                  </a:lnTo>
                  <a:lnTo>
                    <a:pt x="14679" y="282"/>
                  </a:lnTo>
                  <a:lnTo>
                    <a:pt x="14608" y="235"/>
                  </a:lnTo>
                  <a:lnTo>
                    <a:pt x="14514" y="212"/>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0"/>
            <p:cNvSpPr/>
            <p:nvPr/>
          </p:nvSpPr>
          <p:spPr>
            <a:xfrm>
              <a:off x="3572625" y="6855275"/>
              <a:ext cx="489675" cy="14700"/>
            </a:xfrm>
            <a:custGeom>
              <a:rect b="b" l="l" r="r" t="t"/>
              <a:pathLst>
                <a:path extrusionOk="0" h="588" w="19587">
                  <a:moveTo>
                    <a:pt x="19352" y="0"/>
                  </a:moveTo>
                  <a:lnTo>
                    <a:pt x="4439" y="47"/>
                  </a:lnTo>
                  <a:lnTo>
                    <a:pt x="236" y="71"/>
                  </a:lnTo>
                  <a:lnTo>
                    <a:pt x="142" y="94"/>
                  </a:lnTo>
                  <a:lnTo>
                    <a:pt x="71" y="141"/>
                  </a:lnTo>
                  <a:lnTo>
                    <a:pt x="24" y="235"/>
                  </a:lnTo>
                  <a:lnTo>
                    <a:pt x="1" y="329"/>
                  </a:lnTo>
                  <a:lnTo>
                    <a:pt x="24" y="423"/>
                  </a:lnTo>
                  <a:lnTo>
                    <a:pt x="71" y="517"/>
                  </a:lnTo>
                  <a:lnTo>
                    <a:pt x="142" y="564"/>
                  </a:lnTo>
                  <a:lnTo>
                    <a:pt x="236" y="588"/>
                  </a:lnTo>
                  <a:lnTo>
                    <a:pt x="15148" y="541"/>
                  </a:lnTo>
                  <a:lnTo>
                    <a:pt x="19352" y="517"/>
                  </a:lnTo>
                  <a:lnTo>
                    <a:pt x="19446" y="517"/>
                  </a:lnTo>
                  <a:lnTo>
                    <a:pt x="19516" y="447"/>
                  </a:lnTo>
                  <a:lnTo>
                    <a:pt x="19563" y="353"/>
                  </a:lnTo>
                  <a:lnTo>
                    <a:pt x="19587" y="259"/>
                  </a:lnTo>
                  <a:lnTo>
                    <a:pt x="19563" y="165"/>
                  </a:lnTo>
                  <a:lnTo>
                    <a:pt x="19516" y="94"/>
                  </a:lnTo>
                  <a:lnTo>
                    <a:pt x="19446" y="24"/>
                  </a:lnTo>
                  <a:lnTo>
                    <a:pt x="19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0"/>
            <p:cNvSpPr/>
            <p:nvPr/>
          </p:nvSpPr>
          <p:spPr>
            <a:xfrm>
              <a:off x="3771650" y="6434325"/>
              <a:ext cx="441550" cy="18225"/>
            </a:xfrm>
            <a:custGeom>
              <a:rect b="b" l="l" r="r" t="t"/>
              <a:pathLst>
                <a:path extrusionOk="0" h="729" w="17662">
                  <a:moveTo>
                    <a:pt x="236" y="0"/>
                  </a:moveTo>
                  <a:lnTo>
                    <a:pt x="118" y="24"/>
                  </a:lnTo>
                  <a:lnTo>
                    <a:pt x="48" y="71"/>
                  </a:lnTo>
                  <a:lnTo>
                    <a:pt x="1" y="165"/>
                  </a:lnTo>
                  <a:lnTo>
                    <a:pt x="1" y="259"/>
                  </a:lnTo>
                  <a:lnTo>
                    <a:pt x="1" y="352"/>
                  </a:lnTo>
                  <a:lnTo>
                    <a:pt x="48" y="423"/>
                  </a:lnTo>
                  <a:lnTo>
                    <a:pt x="118" y="493"/>
                  </a:lnTo>
                  <a:lnTo>
                    <a:pt x="236" y="517"/>
                  </a:lnTo>
                  <a:lnTo>
                    <a:pt x="13645" y="681"/>
                  </a:lnTo>
                  <a:lnTo>
                    <a:pt x="17426" y="728"/>
                  </a:lnTo>
                  <a:lnTo>
                    <a:pt x="17520" y="705"/>
                  </a:lnTo>
                  <a:lnTo>
                    <a:pt x="17591" y="634"/>
                  </a:lnTo>
                  <a:lnTo>
                    <a:pt x="17638" y="564"/>
                  </a:lnTo>
                  <a:lnTo>
                    <a:pt x="17661" y="446"/>
                  </a:lnTo>
                  <a:lnTo>
                    <a:pt x="17638" y="352"/>
                  </a:lnTo>
                  <a:lnTo>
                    <a:pt x="17591" y="282"/>
                  </a:lnTo>
                  <a:lnTo>
                    <a:pt x="17520" y="212"/>
                  </a:lnTo>
                  <a:lnTo>
                    <a:pt x="17426" y="188"/>
                  </a:lnTo>
                  <a:lnTo>
                    <a:pt x="4017" y="47"/>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0"/>
            <p:cNvSpPr/>
            <p:nvPr/>
          </p:nvSpPr>
          <p:spPr>
            <a:xfrm>
              <a:off x="3900250" y="6910450"/>
              <a:ext cx="189650" cy="95725"/>
            </a:xfrm>
            <a:custGeom>
              <a:rect b="b" l="l" r="r" t="t"/>
              <a:pathLst>
                <a:path extrusionOk="0" h="3829" w="7586">
                  <a:moveTo>
                    <a:pt x="3405" y="1"/>
                  </a:moveTo>
                  <a:lnTo>
                    <a:pt x="3029" y="24"/>
                  </a:lnTo>
                  <a:lnTo>
                    <a:pt x="2677" y="71"/>
                  </a:lnTo>
                  <a:lnTo>
                    <a:pt x="2325" y="142"/>
                  </a:lnTo>
                  <a:lnTo>
                    <a:pt x="1996" y="236"/>
                  </a:lnTo>
                  <a:lnTo>
                    <a:pt x="1667" y="330"/>
                  </a:lnTo>
                  <a:lnTo>
                    <a:pt x="1386" y="424"/>
                  </a:lnTo>
                  <a:lnTo>
                    <a:pt x="1127" y="565"/>
                  </a:lnTo>
                  <a:lnTo>
                    <a:pt x="869" y="682"/>
                  </a:lnTo>
                  <a:lnTo>
                    <a:pt x="658" y="846"/>
                  </a:lnTo>
                  <a:lnTo>
                    <a:pt x="470" y="1011"/>
                  </a:lnTo>
                  <a:lnTo>
                    <a:pt x="305" y="1175"/>
                  </a:lnTo>
                  <a:lnTo>
                    <a:pt x="188" y="1340"/>
                  </a:lnTo>
                  <a:lnTo>
                    <a:pt x="94" y="1527"/>
                  </a:lnTo>
                  <a:lnTo>
                    <a:pt x="23" y="1715"/>
                  </a:lnTo>
                  <a:lnTo>
                    <a:pt x="0" y="1927"/>
                  </a:lnTo>
                  <a:lnTo>
                    <a:pt x="23" y="2115"/>
                  </a:lnTo>
                  <a:lnTo>
                    <a:pt x="94" y="2302"/>
                  </a:lnTo>
                  <a:lnTo>
                    <a:pt x="188" y="2490"/>
                  </a:lnTo>
                  <a:lnTo>
                    <a:pt x="305" y="2655"/>
                  </a:lnTo>
                  <a:lnTo>
                    <a:pt x="470" y="2843"/>
                  </a:lnTo>
                  <a:lnTo>
                    <a:pt x="658" y="2983"/>
                  </a:lnTo>
                  <a:lnTo>
                    <a:pt x="869" y="3148"/>
                  </a:lnTo>
                  <a:lnTo>
                    <a:pt x="1127" y="3289"/>
                  </a:lnTo>
                  <a:lnTo>
                    <a:pt x="1386" y="3406"/>
                  </a:lnTo>
                  <a:lnTo>
                    <a:pt x="1667" y="3524"/>
                  </a:lnTo>
                  <a:lnTo>
                    <a:pt x="1996" y="3618"/>
                  </a:lnTo>
                  <a:lnTo>
                    <a:pt x="2325" y="3688"/>
                  </a:lnTo>
                  <a:lnTo>
                    <a:pt x="2677" y="3758"/>
                  </a:lnTo>
                  <a:lnTo>
                    <a:pt x="3029" y="3805"/>
                  </a:lnTo>
                  <a:lnTo>
                    <a:pt x="3405" y="3829"/>
                  </a:lnTo>
                  <a:lnTo>
                    <a:pt x="4180" y="3829"/>
                  </a:lnTo>
                  <a:lnTo>
                    <a:pt x="4556" y="3805"/>
                  </a:lnTo>
                  <a:lnTo>
                    <a:pt x="4908" y="3758"/>
                  </a:lnTo>
                  <a:lnTo>
                    <a:pt x="5260" y="3688"/>
                  </a:lnTo>
                  <a:lnTo>
                    <a:pt x="5589" y="3618"/>
                  </a:lnTo>
                  <a:lnTo>
                    <a:pt x="5918" y="3524"/>
                  </a:lnTo>
                  <a:lnTo>
                    <a:pt x="6200" y="3406"/>
                  </a:lnTo>
                  <a:lnTo>
                    <a:pt x="6458" y="3289"/>
                  </a:lnTo>
                  <a:lnTo>
                    <a:pt x="6716" y="3148"/>
                  </a:lnTo>
                  <a:lnTo>
                    <a:pt x="6928" y="2983"/>
                  </a:lnTo>
                  <a:lnTo>
                    <a:pt x="7116" y="2843"/>
                  </a:lnTo>
                  <a:lnTo>
                    <a:pt x="7280" y="2655"/>
                  </a:lnTo>
                  <a:lnTo>
                    <a:pt x="7398" y="2490"/>
                  </a:lnTo>
                  <a:lnTo>
                    <a:pt x="7491" y="2302"/>
                  </a:lnTo>
                  <a:lnTo>
                    <a:pt x="7562" y="2115"/>
                  </a:lnTo>
                  <a:lnTo>
                    <a:pt x="7585" y="1927"/>
                  </a:lnTo>
                  <a:lnTo>
                    <a:pt x="7562" y="1715"/>
                  </a:lnTo>
                  <a:lnTo>
                    <a:pt x="7491" y="1527"/>
                  </a:lnTo>
                  <a:lnTo>
                    <a:pt x="7398" y="1340"/>
                  </a:lnTo>
                  <a:lnTo>
                    <a:pt x="7280" y="1175"/>
                  </a:lnTo>
                  <a:lnTo>
                    <a:pt x="7116" y="1011"/>
                  </a:lnTo>
                  <a:lnTo>
                    <a:pt x="6928" y="846"/>
                  </a:lnTo>
                  <a:lnTo>
                    <a:pt x="6716" y="682"/>
                  </a:lnTo>
                  <a:lnTo>
                    <a:pt x="6458" y="565"/>
                  </a:lnTo>
                  <a:lnTo>
                    <a:pt x="6200" y="424"/>
                  </a:lnTo>
                  <a:lnTo>
                    <a:pt x="5918" y="330"/>
                  </a:lnTo>
                  <a:lnTo>
                    <a:pt x="5589" y="236"/>
                  </a:lnTo>
                  <a:lnTo>
                    <a:pt x="5260" y="142"/>
                  </a:lnTo>
                  <a:lnTo>
                    <a:pt x="4908" y="71"/>
                  </a:lnTo>
                  <a:lnTo>
                    <a:pt x="4556" y="24"/>
                  </a:lnTo>
                  <a:lnTo>
                    <a:pt x="41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9" name="Google Shape;2199;p40"/>
          <p:cNvSpPr/>
          <p:nvPr/>
        </p:nvSpPr>
        <p:spPr>
          <a:xfrm>
            <a:off x="7494075" y="1533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3" name="Shape 2203"/>
        <p:cNvGrpSpPr/>
        <p:nvPr/>
      </p:nvGrpSpPr>
      <p:grpSpPr>
        <a:xfrm>
          <a:off x="0" y="0"/>
          <a:ext cx="0" cy="0"/>
          <a:chOff x="0" y="0"/>
          <a:chExt cx="0" cy="0"/>
        </a:xfrm>
      </p:grpSpPr>
      <p:sp>
        <p:nvSpPr>
          <p:cNvPr id="2204" name="Google Shape;2204;p41"/>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a:t>
            </a:r>
            <a:r>
              <a:rPr lang="en">
                <a:solidFill>
                  <a:schemeClr val="lt1"/>
                </a:solidFill>
              </a:rPr>
              <a:t>USE AN</a:t>
            </a:r>
            <a:r>
              <a:rPr lang="en"/>
              <a:t> INFOGRAPHIC</a:t>
            </a:r>
            <a:endParaRPr/>
          </a:p>
        </p:txBody>
      </p:sp>
      <p:sp>
        <p:nvSpPr>
          <p:cNvPr id="2205" name="Google Shape;2205;p41"/>
          <p:cNvSpPr txBox="1"/>
          <p:nvPr>
            <p:ph idx="4294967295" type="subTitle"/>
          </p:nvPr>
        </p:nvSpPr>
        <p:spPr>
          <a:xfrm>
            <a:off x="2741700" y="4050723"/>
            <a:ext cx="17922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Mercury is quite a small planet</a:t>
            </a:r>
            <a:endParaRPr/>
          </a:p>
        </p:txBody>
      </p:sp>
      <p:sp>
        <p:nvSpPr>
          <p:cNvPr id="2206" name="Google Shape;2206;p41"/>
          <p:cNvSpPr txBox="1"/>
          <p:nvPr>
            <p:ph idx="4294967295" type="title"/>
          </p:nvPr>
        </p:nvSpPr>
        <p:spPr>
          <a:xfrm>
            <a:off x="2741700" y="3837586"/>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t>MERCURY</a:t>
            </a:r>
            <a:endParaRPr sz="2000"/>
          </a:p>
        </p:txBody>
      </p:sp>
      <p:sp>
        <p:nvSpPr>
          <p:cNvPr id="2207" name="Google Shape;2207;p41"/>
          <p:cNvSpPr txBox="1"/>
          <p:nvPr>
            <p:ph idx="4294967295" type="subTitle"/>
          </p:nvPr>
        </p:nvSpPr>
        <p:spPr>
          <a:xfrm>
            <a:off x="873300" y="4050723"/>
            <a:ext cx="17922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Neptune is very far away from us</a:t>
            </a:r>
            <a:endParaRPr/>
          </a:p>
        </p:txBody>
      </p:sp>
      <p:sp>
        <p:nvSpPr>
          <p:cNvPr id="2208" name="Google Shape;2208;p41"/>
          <p:cNvSpPr txBox="1"/>
          <p:nvPr>
            <p:ph idx="4294967295" type="title"/>
          </p:nvPr>
        </p:nvSpPr>
        <p:spPr>
          <a:xfrm>
            <a:off x="873300" y="3837586"/>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t>NEPTUNE</a:t>
            </a:r>
            <a:endParaRPr sz="2000"/>
          </a:p>
        </p:txBody>
      </p:sp>
      <p:sp>
        <p:nvSpPr>
          <p:cNvPr id="2209" name="Google Shape;2209;p41"/>
          <p:cNvSpPr txBox="1"/>
          <p:nvPr>
            <p:ph idx="4294967295" type="subTitle"/>
          </p:nvPr>
        </p:nvSpPr>
        <p:spPr>
          <a:xfrm>
            <a:off x="4610100" y="4050723"/>
            <a:ext cx="17922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Earth is a planet that harbors life</a:t>
            </a:r>
            <a:endParaRPr/>
          </a:p>
        </p:txBody>
      </p:sp>
      <p:sp>
        <p:nvSpPr>
          <p:cNvPr id="2210" name="Google Shape;2210;p41"/>
          <p:cNvSpPr txBox="1"/>
          <p:nvPr>
            <p:ph idx="4294967295" type="title"/>
          </p:nvPr>
        </p:nvSpPr>
        <p:spPr>
          <a:xfrm>
            <a:off x="4610100" y="3837586"/>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t>EARTH</a:t>
            </a:r>
            <a:endParaRPr sz="2000"/>
          </a:p>
        </p:txBody>
      </p:sp>
      <p:sp>
        <p:nvSpPr>
          <p:cNvPr id="2211" name="Google Shape;2211;p41"/>
          <p:cNvSpPr txBox="1"/>
          <p:nvPr>
            <p:ph idx="4294967295" type="subTitle"/>
          </p:nvPr>
        </p:nvSpPr>
        <p:spPr>
          <a:xfrm>
            <a:off x="6478500" y="4050723"/>
            <a:ext cx="17922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2212" name="Google Shape;2212;p41"/>
          <p:cNvSpPr txBox="1"/>
          <p:nvPr>
            <p:ph idx="4294967295" type="title"/>
          </p:nvPr>
        </p:nvSpPr>
        <p:spPr>
          <a:xfrm>
            <a:off x="6478500" y="3837586"/>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t>JUPITER</a:t>
            </a:r>
            <a:endParaRPr sz="2000"/>
          </a:p>
        </p:txBody>
      </p:sp>
      <p:sp>
        <p:nvSpPr>
          <p:cNvPr id="2213" name="Google Shape;2213;p41"/>
          <p:cNvSpPr txBox="1"/>
          <p:nvPr>
            <p:ph idx="4294967295" type="subTitle"/>
          </p:nvPr>
        </p:nvSpPr>
        <p:spPr>
          <a:xfrm>
            <a:off x="3675900" y="2196973"/>
            <a:ext cx="1792200" cy="548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cold</a:t>
            </a:r>
            <a:endParaRPr/>
          </a:p>
        </p:txBody>
      </p:sp>
      <p:sp>
        <p:nvSpPr>
          <p:cNvPr id="2214" name="Google Shape;2214;p41"/>
          <p:cNvSpPr txBox="1"/>
          <p:nvPr>
            <p:ph idx="4294967295" type="title"/>
          </p:nvPr>
        </p:nvSpPr>
        <p:spPr>
          <a:xfrm>
            <a:off x="3675900" y="1983836"/>
            <a:ext cx="1792200" cy="365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t>MARS</a:t>
            </a:r>
            <a:endParaRPr sz="2000"/>
          </a:p>
        </p:txBody>
      </p:sp>
      <p:sp>
        <p:nvSpPr>
          <p:cNvPr id="2215" name="Google Shape;2215;p41"/>
          <p:cNvSpPr/>
          <p:nvPr/>
        </p:nvSpPr>
        <p:spPr>
          <a:xfrm>
            <a:off x="4192510" y="1147123"/>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1"/>
          <p:cNvSpPr/>
          <p:nvPr/>
        </p:nvSpPr>
        <p:spPr>
          <a:xfrm>
            <a:off x="1710000" y="3718773"/>
            <a:ext cx="118800" cy="1188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1"/>
          <p:cNvSpPr/>
          <p:nvPr/>
        </p:nvSpPr>
        <p:spPr>
          <a:xfrm>
            <a:off x="3578400" y="3718773"/>
            <a:ext cx="118800" cy="1188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1"/>
          <p:cNvSpPr/>
          <p:nvPr/>
        </p:nvSpPr>
        <p:spPr>
          <a:xfrm>
            <a:off x="5446800" y="3718773"/>
            <a:ext cx="118800" cy="1188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1"/>
          <p:cNvSpPr/>
          <p:nvPr/>
        </p:nvSpPr>
        <p:spPr>
          <a:xfrm>
            <a:off x="7315200" y="3718773"/>
            <a:ext cx="118800" cy="1188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20" name="Google Shape;2220;p41"/>
          <p:cNvCxnSpPr>
            <a:stCxn id="2213" idx="2"/>
            <a:endCxn id="2216" idx="0"/>
          </p:cNvCxnSpPr>
          <p:nvPr/>
        </p:nvCxnSpPr>
        <p:spPr>
          <a:xfrm rot="5400000">
            <a:off x="2684100" y="1830973"/>
            <a:ext cx="973200" cy="2802600"/>
          </a:xfrm>
          <a:prstGeom prst="curvedConnector3">
            <a:avLst>
              <a:gd fmla="val 49995" name="adj1"/>
            </a:avLst>
          </a:prstGeom>
          <a:noFill/>
          <a:ln cap="flat" cmpd="sng" w="38100">
            <a:solidFill>
              <a:schemeClr val="accent5"/>
            </a:solidFill>
            <a:prstDash val="solid"/>
            <a:round/>
            <a:headEnd len="med" w="med" type="none"/>
            <a:tailEnd len="med" w="med" type="none"/>
          </a:ln>
        </p:spPr>
      </p:cxnSp>
      <p:cxnSp>
        <p:nvCxnSpPr>
          <p:cNvPr id="2221" name="Google Shape;2221;p41"/>
          <p:cNvCxnSpPr>
            <a:stCxn id="2213" idx="2"/>
            <a:endCxn id="2217" idx="0"/>
          </p:cNvCxnSpPr>
          <p:nvPr/>
        </p:nvCxnSpPr>
        <p:spPr>
          <a:xfrm rot="5400000">
            <a:off x="3618300" y="2765173"/>
            <a:ext cx="973200" cy="934200"/>
          </a:xfrm>
          <a:prstGeom prst="curvedConnector3">
            <a:avLst>
              <a:gd fmla="val 49995" name="adj1"/>
            </a:avLst>
          </a:prstGeom>
          <a:noFill/>
          <a:ln cap="flat" cmpd="sng" w="38100">
            <a:solidFill>
              <a:schemeClr val="accent5"/>
            </a:solidFill>
            <a:prstDash val="solid"/>
            <a:round/>
            <a:headEnd len="med" w="med" type="none"/>
            <a:tailEnd len="med" w="med" type="none"/>
          </a:ln>
        </p:spPr>
      </p:cxnSp>
      <p:cxnSp>
        <p:nvCxnSpPr>
          <p:cNvPr id="2222" name="Google Shape;2222;p41"/>
          <p:cNvCxnSpPr>
            <a:stCxn id="2213" idx="2"/>
            <a:endCxn id="2218" idx="0"/>
          </p:cNvCxnSpPr>
          <p:nvPr/>
        </p:nvCxnSpPr>
        <p:spPr>
          <a:xfrm flipH="1" rot="-5400000">
            <a:off x="4552500" y="2765173"/>
            <a:ext cx="973200" cy="934200"/>
          </a:xfrm>
          <a:prstGeom prst="curvedConnector3">
            <a:avLst>
              <a:gd fmla="val 49995" name="adj1"/>
            </a:avLst>
          </a:prstGeom>
          <a:noFill/>
          <a:ln cap="flat" cmpd="sng" w="38100">
            <a:solidFill>
              <a:schemeClr val="accent5"/>
            </a:solidFill>
            <a:prstDash val="solid"/>
            <a:round/>
            <a:headEnd len="med" w="med" type="none"/>
            <a:tailEnd len="med" w="med" type="none"/>
          </a:ln>
        </p:spPr>
      </p:cxnSp>
      <p:cxnSp>
        <p:nvCxnSpPr>
          <p:cNvPr id="2223" name="Google Shape;2223;p41"/>
          <p:cNvCxnSpPr>
            <a:stCxn id="2213" idx="2"/>
            <a:endCxn id="2219" idx="0"/>
          </p:cNvCxnSpPr>
          <p:nvPr/>
        </p:nvCxnSpPr>
        <p:spPr>
          <a:xfrm flipH="1" rot="-5400000">
            <a:off x="5486700" y="1830973"/>
            <a:ext cx="973200" cy="2802600"/>
          </a:xfrm>
          <a:prstGeom prst="curvedConnector3">
            <a:avLst>
              <a:gd fmla="val 49995" name="adj1"/>
            </a:avLst>
          </a:prstGeom>
          <a:noFill/>
          <a:ln cap="flat" cmpd="sng" w="38100">
            <a:solidFill>
              <a:schemeClr val="accent5"/>
            </a:solidFill>
            <a:prstDash val="solid"/>
            <a:round/>
            <a:headEnd len="med" w="med" type="none"/>
            <a:tailEnd len="med" w="med" type="none"/>
          </a:ln>
        </p:spPr>
      </p:cxnSp>
      <p:sp>
        <p:nvSpPr>
          <p:cNvPr id="2224" name="Google Shape;2224;p41"/>
          <p:cNvSpPr/>
          <p:nvPr/>
        </p:nvSpPr>
        <p:spPr>
          <a:xfrm>
            <a:off x="4423074" y="1377353"/>
            <a:ext cx="297843" cy="298545"/>
          </a:xfrm>
          <a:custGeom>
            <a:rect b="b" l="l" r="r" t="t"/>
            <a:pathLst>
              <a:path extrusionOk="0" h="11477" w="11450">
                <a:moveTo>
                  <a:pt x="9197" y="671"/>
                </a:moveTo>
                <a:lnTo>
                  <a:pt x="9197" y="1609"/>
                </a:lnTo>
                <a:lnTo>
                  <a:pt x="2253" y="1609"/>
                </a:lnTo>
                <a:lnTo>
                  <a:pt x="2253" y="671"/>
                </a:lnTo>
                <a:close/>
                <a:moveTo>
                  <a:pt x="6382" y="3191"/>
                </a:moveTo>
                <a:lnTo>
                  <a:pt x="6516" y="3218"/>
                </a:lnTo>
                <a:lnTo>
                  <a:pt x="6623" y="3272"/>
                </a:lnTo>
                <a:lnTo>
                  <a:pt x="6704" y="3379"/>
                </a:lnTo>
                <a:lnTo>
                  <a:pt x="6730" y="3513"/>
                </a:lnTo>
                <a:lnTo>
                  <a:pt x="6704" y="3647"/>
                </a:lnTo>
                <a:lnTo>
                  <a:pt x="6623" y="3754"/>
                </a:lnTo>
                <a:lnTo>
                  <a:pt x="6516" y="3835"/>
                </a:lnTo>
                <a:lnTo>
                  <a:pt x="6382" y="3862"/>
                </a:lnTo>
                <a:lnTo>
                  <a:pt x="5041" y="3862"/>
                </a:lnTo>
                <a:lnTo>
                  <a:pt x="4907" y="3835"/>
                </a:lnTo>
                <a:lnTo>
                  <a:pt x="4800" y="3754"/>
                </a:lnTo>
                <a:lnTo>
                  <a:pt x="4746" y="3647"/>
                </a:lnTo>
                <a:lnTo>
                  <a:pt x="4719" y="3513"/>
                </a:lnTo>
                <a:lnTo>
                  <a:pt x="4746" y="3379"/>
                </a:lnTo>
                <a:lnTo>
                  <a:pt x="4800" y="3272"/>
                </a:lnTo>
                <a:lnTo>
                  <a:pt x="4907" y="3218"/>
                </a:lnTo>
                <a:lnTo>
                  <a:pt x="5041" y="3191"/>
                </a:lnTo>
                <a:close/>
                <a:moveTo>
                  <a:pt x="7401" y="4746"/>
                </a:moveTo>
                <a:lnTo>
                  <a:pt x="7535" y="4773"/>
                </a:lnTo>
                <a:lnTo>
                  <a:pt x="7642" y="4854"/>
                </a:lnTo>
                <a:lnTo>
                  <a:pt x="7723" y="4961"/>
                </a:lnTo>
                <a:lnTo>
                  <a:pt x="7749" y="5095"/>
                </a:lnTo>
                <a:lnTo>
                  <a:pt x="7723" y="5229"/>
                </a:lnTo>
                <a:lnTo>
                  <a:pt x="7642" y="5336"/>
                </a:lnTo>
                <a:lnTo>
                  <a:pt x="7535" y="5390"/>
                </a:lnTo>
                <a:lnTo>
                  <a:pt x="7401" y="5417"/>
                </a:lnTo>
                <a:lnTo>
                  <a:pt x="4049" y="5417"/>
                </a:lnTo>
                <a:lnTo>
                  <a:pt x="3915" y="5390"/>
                </a:lnTo>
                <a:lnTo>
                  <a:pt x="3808" y="5336"/>
                </a:lnTo>
                <a:lnTo>
                  <a:pt x="3727" y="5229"/>
                </a:lnTo>
                <a:lnTo>
                  <a:pt x="3701" y="5095"/>
                </a:lnTo>
                <a:lnTo>
                  <a:pt x="3727" y="4961"/>
                </a:lnTo>
                <a:lnTo>
                  <a:pt x="3808" y="4854"/>
                </a:lnTo>
                <a:lnTo>
                  <a:pt x="3915" y="4773"/>
                </a:lnTo>
                <a:lnTo>
                  <a:pt x="4049" y="4746"/>
                </a:lnTo>
                <a:close/>
                <a:moveTo>
                  <a:pt x="7401" y="6087"/>
                </a:moveTo>
                <a:lnTo>
                  <a:pt x="7535" y="6114"/>
                </a:lnTo>
                <a:lnTo>
                  <a:pt x="7642" y="6194"/>
                </a:lnTo>
                <a:lnTo>
                  <a:pt x="7723" y="6302"/>
                </a:lnTo>
                <a:lnTo>
                  <a:pt x="7749" y="6436"/>
                </a:lnTo>
                <a:lnTo>
                  <a:pt x="7723" y="6570"/>
                </a:lnTo>
                <a:lnTo>
                  <a:pt x="7642" y="6677"/>
                </a:lnTo>
                <a:lnTo>
                  <a:pt x="7535" y="6757"/>
                </a:lnTo>
                <a:lnTo>
                  <a:pt x="7401" y="6784"/>
                </a:lnTo>
                <a:lnTo>
                  <a:pt x="4049" y="6784"/>
                </a:lnTo>
                <a:lnTo>
                  <a:pt x="3915" y="6757"/>
                </a:lnTo>
                <a:lnTo>
                  <a:pt x="3808" y="6677"/>
                </a:lnTo>
                <a:lnTo>
                  <a:pt x="3727" y="6570"/>
                </a:lnTo>
                <a:lnTo>
                  <a:pt x="3701" y="6436"/>
                </a:lnTo>
                <a:lnTo>
                  <a:pt x="3727" y="6302"/>
                </a:lnTo>
                <a:lnTo>
                  <a:pt x="3808" y="6194"/>
                </a:lnTo>
                <a:lnTo>
                  <a:pt x="3915" y="6114"/>
                </a:lnTo>
                <a:lnTo>
                  <a:pt x="4049" y="6087"/>
                </a:lnTo>
                <a:close/>
                <a:moveTo>
                  <a:pt x="6382" y="7669"/>
                </a:moveTo>
                <a:lnTo>
                  <a:pt x="6516" y="7696"/>
                </a:lnTo>
                <a:lnTo>
                  <a:pt x="6623" y="7776"/>
                </a:lnTo>
                <a:lnTo>
                  <a:pt x="6704" y="7883"/>
                </a:lnTo>
                <a:lnTo>
                  <a:pt x="6730" y="8018"/>
                </a:lnTo>
                <a:lnTo>
                  <a:pt x="6704" y="8152"/>
                </a:lnTo>
                <a:lnTo>
                  <a:pt x="6623" y="8259"/>
                </a:lnTo>
                <a:lnTo>
                  <a:pt x="6516" y="8312"/>
                </a:lnTo>
                <a:lnTo>
                  <a:pt x="6382" y="8339"/>
                </a:lnTo>
                <a:lnTo>
                  <a:pt x="5041" y="8339"/>
                </a:lnTo>
                <a:lnTo>
                  <a:pt x="4907" y="8312"/>
                </a:lnTo>
                <a:lnTo>
                  <a:pt x="4800" y="8259"/>
                </a:lnTo>
                <a:lnTo>
                  <a:pt x="4746" y="8152"/>
                </a:lnTo>
                <a:lnTo>
                  <a:pt x="4719" y="8018"/>
                </a:lnTo>
                <a:lnTo>
                  <a:pt x="4746" y="7883"/>
                </a:lnTo>
                <a:lnTo>
                  <a:pt x="4800" y="7776"/>
                </a:lnTo>
                <a:lnTo>
                  <a:pt x="4907" y="7696"/>
                </a:lnTo>
                <a:lnTo>
                  <a:pt x="5041" y="7669"/>
                </a:lnTo>
                <a:close/>
                <a:moveTo>
                  <a:pt x="9197" y="9868"/>
                </a:moveTo>
                <a:lnTo>
                  <a:pt x="9197" y="10806"/>
                </a:lnTo>
                <a:lnTo>
                  <a:pt x="2253" y="10806"/>
                </a:lnTo>
                <a:lnTo>
                  <a:pt x="2253" y="9868"/>
                </a:lnTo>
                <a:close/>
                <a:moveTo>
                  <a:pt x="1904" y="0"/>
                </a:moveTo>
                <a:lnTo>
                  <a:pt x="1770" y="27"/>
                </a:lnTo>
                <a:lnTo>
                  <a:pt x="1663" y="81"/>
                </a:lnTo>
                <a:lnTo>
                  <a:pt x="1582" y="188"/>
                </a:lnTo>
                <a:lnTo>
                  <a:pt x="1555" y="322"/>
                </a:lnTo>
                <a:lnTo>
                  <a:pt x="1555" y="403"/>
                </a:lnTo>
                <a:lnTo>
                  <a:pt x="1341" y="376"/>
                </a:lnTo>
                <a:lnTo>
                  <a:pt x="1126" y="349"/>
                </a:lnTo>
                <a:lnTo>
                  <a:pt x="885" y="376"/>
                </a:lnTo>
                <a:lnTo>
                  <a:pt x="671" y="403"/>
                </a:lnTo>
                <a:lnTo>
                  <a:pt x="483" y="483"/>
                </a:lnTo>
                <a:lnTo>
                  <a:pt x="322" y="590"/>
                </a:lnTo>
                <a:lnTo>
                  <a:pt x="188" y="698"/>
                </a:lnTo>
                <a:lnTo>
                  <a:pt x="81" y="832"/>
                </a:lnTo>
                <a:lnTo>
                  <a:pt x="27" y="966"/>
                </a:lnTo>
                <a:lnTo>
                  <a:pt x="0" y="1127"/>
                </a:lnTo>
                <a:lnTo>
                  <a:pt x="27" y="1287"/>
                </a:lnTo>
                <a:lnTo>
                  <a:pt x="81" y="1448"/>
                </a:lnTo>
                <a:lnTo>
                  <a:pt x="188" y="1582"/>
                </a:lnTo>
                <a:lnTo>
                  <a:pt x="322" y="1690"/>
                </a:lnTo>
                <a:lnTo>
                  <a:pt x="483" y="1797"/>
                </a:lnTo>
                <a:lnTo>
                  <a:pt x="671" y="1877"/>
                </a:lnTo>
                <a:lnTo>
                  <a:pt x="885" y="1904"/>
                </a:lnTo>
                <a:lnTo>
                  <a:pt x="1126" y="1931"/>
                </a:lnTo>
                <a:lnTo>
                  <a:pt x="1341" y="1904"/>
                </a:lnTo>
                <a:lnTo>
                  <a:pt x="1555" y="1851"/>
                </a:lnTo>
                <a:lnTo>
                  <a:pt x="1555" y="1958"/>
                </a:lnTo>
                <a:lnTo>
                  <a:pt x="1582" y="2065"/>
                </a:lnTo>
                <a:lnTo>
                  <a:pt x="1663" y="2172"/>
                </a:lnTo>
                <a:lnTo>
                  <a:pt x="1770" y="2253"/>
                </a:lnTo>
                <a:lnTo>
                  <a:pt x="1904" y="2280"/>
                </a:lnTo>
                <a:lnTo>
                  <a:pt x="2467" y="2280"/>
                </a:lnTo>
                <a:lnTo>
                  <a:pt x="2467" y="9197"/>
                </a:lnTo>
                <a:lnTo>
                  <a:pt x="1904" y="9197"/>
                </a:lnTo>
                <a:lnTo>
                  <a:pt x="1770" y="9224"/>
                </a:lnTo>
                <a:lnTo>
                  <a:pt x="1663" y="9305"/>
                </a:lnTo>
                <a:lnTo>
                  <a:pt x="1582" y="9412"/>
                </a:lnTo>
                <a:lnTo>
                  <a:pt x="1555" y="9546"/>
                </a:lnTo>
                <a:lnTo>
                  <a:pt x="1555" y="9626"/>
                </a:lnTo>
                <a:lnTo>
                  <a:pt x="1341" y="9573"/>
                </a:lnTo>
                <a:lnTo>
                  <a:pt x="1126" y="9546"/>
                </a:lnTo>
                <a:lnTo>
                  <a:pt x="885" y="9573"/>
                </a:lnTo>
                <a:lnTo>
                  <a:pt x="671" y="9626"/>
                </a:lnTo>
                <a:lnTo>
                  <a:pt x="483" y="9680"/>
                </a:lnTo>
                <a:lnTo>
                  <a:pt x="322" y="9787"/>
                </a:lnTo>
                <a:lnTo>
                  <a:pt x="188" y="9894"/>
                </a:lnTo>
                <a:lnTo>
                  <a:pt x="81" y="10029"/>
                </a:lnTo>
                <a:lnTo>
                  <a:pt x="27" y="10189"/>
                </a:lnTo>
                <a:lnTo>
                  <a:pt x="0" y="10350"/>
                </a:lnTo>
                <a:lnTo>
                  <a:pt x="27" y="10511"/>
                </a:lnTo>
                <a:lnTo>
                  <a:pt x="81" y="10645"/>
                </a:lnTo>
                <a:lnTo>
                  <a:pt x="188" y="10779"/>
                </a:lnTo>
                <a:lnTo>
                  <a:pt x="322" y="10913"/>
                </a:lnTo>
                <a:lnTo>
                  <a:pt x="483" y="10994"/>
                </a:lnTo>
                <a:lnTo>
                  <a:pt x="671" y="11074"/>
                </a:lnTo>
                <a:lnTo>
                  <a:pt x="885" y="11101"/>
                </a:lnTo>
                <a:lnTo>
                  <a:pt x="1126" y="11128"/>
                </a:lnTo>
                <a:lnTo>
                  <a:pt x="1341" y="11101"/>
                </a:lnTo>
                <a:lnTo>
                  <a:pt x="1555" y="11074"/>
                </a:lnTo>
                <a:lnTo>
                  <a:pt x="1555" y="11155"/>
                </a:lnTo>
                <a:lnTo>
                  <a:pt x="1582" y="11289"/>
                </a:lnTo>
                <a:lnTo>
                  <a:pt x="1663" y="11396"/>
                </a:lnTo>
                <a:lnTo>
                  <a:pt x="1770" y="11450"/>
                </a:lnTo>
                <a:lnTo>
                  <a:pt x="1904" y="11476"/>
                </a:lnTo>
                <a:lnTo>
                  <a:pt x="9546" y="11476"/>
                </a:lnTo>
                <a:lnTo>
                  <a:pt x="9680" y="11450"/>
                </a:lnTo>
                <a:lnTo>
                  <a:pt x="9787" y="11396"/>
                </a:lnTo>
                <a:lnTo>
                  <a:pt x="9841" y="11289"/>
                </a:lnTo>
                <a:lnTo>
                  <a:pt x="9868" y="11155"/>
                </a:lnTo>
                <a:lnTo>
                  <a:pt x="9868" y="11074"/>
                </a:lnTo>
                <a:lnTo>
                  <a:pt x="10082" y="11101"/>
                </a:lnTo>
                <a:lnTo>
                  <a:pt x="10323" y="11128"/>
                </a:lnTo>
                <a:lnTo>
                  <a:pt x="10565" y="11101"/>
                </a:lnTo>
                <a:lnTo>
                  <a:pt x="10779" y="11074"/>
                </a:lnTo>
                <a:lnTo>
                  <a:pt x="10967" y="10994"/>
                </a:lnTo>
                <a:lnTo>
                  <a:pt x="11128" y="10913"/>
                </a:lnTo>
                <a:lnTo>
                  <a:pt x="11262" y="10779"/>
                </a:lnTo>
                <a:lnTo>
                  <a:pt x="11369" y="10645"/>
                </a:lnTo>
                <a:lnTo>
                  <a:pt x="11423" y="10511"/>
                </a:lnTo>
                <a:lnTo>
                  <a:pt x="11450" y="10350"/>
                </a:lnTo>
                <a:lnTo>
                  <a:pt x="11423" y="10189"/>
                </a:lnTo>
                <a:lnTo>
                  <a:pt x="11369" y="10029"/>
                </a:lnTo>
                <a:lnTo>
                  <a:pt x="11262" y="9894"/>
                </a:lnTo>
                <a:lnTo>
                  <a:pt x="11128" y="9787"/>
                </a:lnTo>
                <a:lnTo>
                  <a:pt x="10967" y="9680"/>
                </a:lnTo>
                <a:lnTo>
                  <a:pt x="10779" y="9626"/>
                </a:lnTo>
                <a:lnTo>
                  <a:pt x="10565" y="9573"/>
                </a:lnTo>
                <a:lnTo>
                  <a:pt x="10323" y="9546"/>
                </a:lnTo>
                <a:lnTo>
                  <a:pt x="10082" y="9573"/>
                </a:lnTo>
                <a:lnTo>
                  <a:pt x="9868" y="9626"/>
                </a:lnTo>
                <a:lnTo>
                  <a:pt x="9868" y="9546"/>
                </a:lnTo>
                <a:lnTo>
                  <a:pt x="9841" y="9412"/>
                </a:lnTo>
                <a:lnTo>
                  <a:pt x="9787" y="9305"/>
                </a:lnTo>
                <a:lnTo>
                  <a:pt x="9680" y="9224"/>
                </a:lnTo>
                <a:lnTo>
                  <a:pt x="9546" y="9197"/>
                </a:lnTo>
                <a:lnTo>
                  <a:pt x="8983" y="9197"/>
                </a:lnTo>
                <a:lnTo>
                  <a:pt x="8983" y="2280"/>
                </a:lnTo>
                <a:lnTo>
                  <a:pt x="9546" y="2280"/>
                </a:lnTo>
                <a:lnTo>
                  <a:pt x="9680" y="2253"/>
                </a:lnTo>
                <a:lnTo>
                  <a:pt x="9787" y="2172"/>
                </a:lnTo>
                <a:lnTo>
                  <a:pt x="9841" y="2065"/>
                </a:lnTo>
                <a:lnTo>
                  <a:pt x="9868" y="1958"/>
                </a:lnTo>
                <a:lnTo>
                  <a:pt x="9868" y="1851"/>
                </a:lnTo>
                <a:lnTo>
                  <a:pt x="10082" y="1904"/>
                </a:lnTo>
                <a:lnTo>
                  <a:pt x="10323" y="1931"/>
                </a:lnTo>
                <a:lnTo>
                  <a:pt x="10565" y="1904"/>
                </a:lnTo>
                <a:lnTo>
                  <a:pt x="10779" y="1877"/>
                </a:lnTo>
                <a:lnTo>
                  <a:pt x="10967" y="1797"/>
                </a:lnTo>
                <a:lnTo>
                  <a:pt x="11128" y="1690"/>
                </a:lnTo>
                <a:lnTo>
                  <a:pt x="11262" y="1582"/>
                </a:lnTo>
                <a:lnTo>
                  <a:pt x="11369" y="1448"/>
                </a:lnTo>
                <a:lnTo>
                  <a:pt x="11423" y="1287"/>
                </a:lnTo>
                <a:lnTo>
                  <a:pt x="11450" y="1127"/>
                </a:lnTo>
                <a:lnTo>
                  <a:pt x="11423" y="966"/>
                </a:lnTo>
                <a:lnTo>
                  <a:pt x="11369" y="832"/>
                </a:lnTo>
                <a:lnTo>
                  <a:pt x="11262" y="698"/>
                </a:lnTo>
                <a:lnTo>
                  <a:pt x="11128" y="590"/>
                </a:lnTo>
                <a:lnTo>
                  <a:pt x="10967" y="483"/>
                </a:lnTo>
                <a:lnTo>
                  <a:pt x="10779" y="403"/>
                </a:lnTo>
                <a:lnTo>
                  <a:pt x="10565" y="376"/>
                </a:lnTo>
                <a:lnTo>
                  <a:pt x="10323" y="349"/>
                </a:lnTo>
                <a:lnTo>
                  <a:pt x="10082" y="376"/>
                </a:lnTo>
                <a:lnTo>
                  <a:pt x="9868" y="403"/>
                </a:lnTo>
                <a:lnTo>
                  <a:pt x="9868" y="322"/>
                </a:lnTo>
                <a:lnTo>
                  <a:pt x="9841" y="188"/>
                </a:lnTo>
                <a:lnTo>
                  <a:pt x="9787" y="81"/>
                </a:lnTo>
                <a:lnTo>
                  <a:pt x="9680" y="27"/>
                </a:lnTo>
                <a:lnTo>
                  <a:pt x="9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8" name="Shape 2228"/>
        <p:cNvGrpSpPr/>
        <p:nvPr/>
      </p:nvGrpSpPr>
      <p:grpSpPr>
        <a:xfrm>
          <a:off x="0" y="0"/>
          <a:ext cx="0" cy="0"/>
          <a:chOff x="0" y="0"/>
          <a:chExt cx="0" cy="0"/>
        </a:xfrm>
      </p:grpSpPr>
      <p:sp>
        <p:nvSpPr>
          <p:cNvPr id="2229" name="Google Shape;2229;p42"/>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a:t>
            </a:r>
            <a:r>
              <a:rPr lang="en">
                <a:solidFill>
                  <a:schemeClr val="lt1"/>
                </a:solidFill>
              </a:rPr>
              <a:t>IS A </a:t>
            </a:r>
            <a:r>
              <a:rPr lang="en"/>
              <a:t>CALENDAR</a:t>
            </a:r>
            <a:endParaRPr/>
          </a:p>
        </p:txBody>
      </p:sp>
      <p:sp>
        <p:nvSpPr>
          <p:cNvPr id="2230" name="Google Shape;2230;p42"/>
          <p:cNvSpPr/>
          <p:nvPr/>
        </p:nvSpPr>
        <p:spPr>
          <a:xfrm>
            <a:off x="747433" y="1603732"/>
            <a:ext cx="759000" cy="7590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2"/>
          <p:cNvSpPr txBox="1"/>
          <p:nvPr>
            <p:ph idx="4294967295" type="subTitle"/>
          </p:nvPr>
        </p:nvSpPr>
        <p:spPr>
          <a:xfrm>
            <a:off x="1602954" y="1815457"/>
            <a:ext cx="18441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2232" name="Google Shape;2232;p42"/>
          <p:cNvSpPr txBox="1"/>
          <p:nvPr>
            <p:ph idx="4294967295" type="title"/>
          </p:nvPr>
        </p:nvSpPr>
        <p:spPr>
          <a:xfrm>
            <a:off x="1602954" y="1602313"/>
            <a:ext cx="1844100" cy="365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t>MARS</a:t>
            </a:r>
            <a:endParaRPr sz="2000"/>
          </a:p>
        </p:txBody>
      </p:sp>
      <p:sp>
        <p:nvSpPr>
          <p:cNvPr id="2233" name="Google Shape;2233;p42"/>
          <p:cNvSpPr/>
          <p:nvPr/>
        </p:nvSpPr>
        <p:spPr>
          <a:xfrm>
            <a:off x="747433" y="2933157"/>
            <a:ext cx="759000" cy="7590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2"/>
          <p:cNvSpPr txBox="1"/>
          <p:nvPr>
            <p:ph idx="4294967295" type="subTitle"/>
          </p:nvPr>
        </p:nvSpPr>
        <p:spPr>
          <a:xfrm>
            <a:off x="1602954" y="3144886"/>
            <a:ext cx="1844100" cy="548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rings</a:t>
            </a:r>
            <a:endParaRPr/>
          </a:p>
        </p:txBody>
      </p:sp>
      <p:sp>
        <p:nvSpPr>
          <p:cNvPr id="2235" name="Google Shape;2235;p42"/>
          <p:cNvSpPr txBox="1"/>
          <p:nvPr>
            <p:ph idx="4294967295" type="title"/>
          </p:nvPr>
        </p:nvSpPr>
        <p:spPr>
          <a:xfrm>
            <a:off x="1602954" y="2931741"/>
            <a:ext cx="1844100" cy="365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t>SATURN</a:t>
            </a:r>
            <a:endParaRPr sz="2000"/>
          </a:p>
        </p:txBody>
      </p:sp>
      <p:graphicFrame>
        <p:nvGraphicFramePr>
          <p:cNvPr id="2236" name="Google Shape;2236;p42"/>
          <p:cNvGraphicFramePr/>
          <p:nvPr/>
        </p:nvGraphicFramePr>
        <p:xfrm>
          <a:off x="4040992" y="1074000"/>
          <a:ext cx="3000000" cy="3000000"/>
        </p:xfrm>
        <a:graphic>
          <a:graphicData uri="http://schemas.openxmlformats.org/drawingml/2006/table">
            <a:tbl>
              <a:tblPr>
                <a:noFill/>
                <a:tableStyleId>{9164A6C9-E644-44C1-A468-FC31C93CFAC3}</a:tableStyleId>
              </a:tblPr>
              <a:tblGrid>
                <a:gridCol w="622225"/>
                <a:gridCol w="622225"/>
                <a:gridCol w="622225"/>
                <a:gridCol w="622225"/>
                <a:gridCol w="622225"/>
                <a:gridCol w="622225"/>
                <a:gridCol w="622225"/>
              </a:tblGrid>
              <a:tr h="564650">
                <a:tc>
                  <a:txBody>
                    <a:bodyPr/>
                    <a:lstStyle/>
                    <a:p>
                      <a:pPr indent="0" lvl="0" marL="0" rtl="0" algn="ctr">
                        <a:spcBef>
                          <a:spcPts val="0"/>
                        </a:spcBef>
                        <a:spcAft>
                          <a:spcPts val="0"/>
                        </a:spcAft>
                        <a:buNone/>
                      </a:pPr>
                      <a:r>
                        <a:rPr lang="en" sz="1200">
                          <a:solidFill>
                            <a:schemeClr val="dk1"/>
                          </a:solidFill>
                          <a:latin typeface="Alfa Slab One"/>
                          <a:ea typeface="Alfa Slab One"/>
                          <a:cs typeface="Alfa Slab One"/>
                          <a:sym typeface="Alfa Slab One"/>
                        </a:rPr>
                        <a:t>MON</a:t>
                      </a:r>
                      <a:endParaRPr sz="1200">
                        <a:solidFill>
                          <a:schemeClr val="dk1"/>
                        </a:solidFill>
                        <a:latin typeface="Alfa Slab One"/>
                        <a:ea typeface="Alfa Slab One"/>
                        <a:cs typeface="Alfa Slab One"/>
                        <a:sym typeface="Alfa Slab On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3810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fa Slab One"/>
                          <a:ea typeface="Alfa Slab One"/>
                          <a:cs typeface="Alfa Slab One"/>
                          <a:sym typeface="Alfa Slab One"/>
                        </a:rPr>
                        <a:t>TUE</a:t>
                      </a:r>
                      <a:endParaRPr sz="1200">
                        <a:solidFill>
                          <a:schemeClr val="dk1"/>
                        </a:solidFill>
                        <a:latin typeface="Alfa Slab One"/>
                        <a:ea typeface="Alfa Slab One"/>
                        <a:cs typeface="Alfa Slab One"/>
                        <a:sym typeface="Alfa Slab On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3810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fa Slab One"/>
                          <a:ea typeface="Alfa Slab One"/>
                          <a:cs typeface="Alfa Slab One"/>
                          <a:sym typeface="Alfa Slab One"/>
                        </a:rPr>
                        <a:t>WED</a:t>
                      </a:r>
                      <a:endParaRPr sz="1200">
                        <a:solidFill>
                          <a:schemeClr val="dk1"/>
                        </a:solidFill>
                        <a:latin typeface="Alfa Slab One"/>
                        <a:ea typeface="Alfa Slab One"/>
                        <a:cs typeface="Alfa Slab One"/>
                        <a:sym typeface="Alfa Slab On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3810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fa Slab One"/>
                          <a:ea typeface="Alfa Slab One"/>
                          <a:cs typeface="Alfa Slab One"/>
                          <a:sym typeface="Alfa Slab One"/>
                        </a:rPr>
                        <a:t>THU</a:t>
                      </a:r>
                      <a:endParaRPr sz="1200">
                        <a:solidFill>
                          <a:schemeClr val="dk1"/>
                        </a:solidFill>
                        <a:latin typeface="Alfa Slab One"/>
                        <a:ea typeface="Alfa Slab One"/>
                        <a:cs typeface="Alfa Slab One"/>
                        <a:sym typeface="Alfa Slab On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3810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fa Slab One"/>
                          <a:ea typeface="Alfa Slab One"/>
                          <a:cs typeface="Alfa Slab One"/>
                          <a:sym typeface="Alfa Slab One"/>
                        </a:rPr>
                        <a:t>FRI</a:t>
                      </a:r>
                      <a:endParaRPr sz="1200">
                        <a:solidFill>
                          <a:schemeClr val="dk1"/>
                        </a:solidFill>
                        <a:latin typeface="Alfa Slab One"/>
                        <a:ea typeface="Alfa Slab One"/>
                        <a:cs typeface="Alfa Slab One"/>
                        <a:sym typeface="Alfa Slab On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3810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fa Slab One"/>
                          <a:ea typeface="Alfa Slab One"/>
                          <a:cs typeface="Alfa Slab One"/>
                          <a:sym typeface="Alfa Slab One"/>
                        </a:rPr>
                        <a:t>SAT</a:t>
                      </a:r>
                      <a:endParaRPr sz="1200">
                        <a:solidFill>
                          <a:schemeClr val="dk1"/>
                        </a:solidFill>
                        <a:latin typeface="Alfa Slab One"/>
                        <a:ea typeface="Alfa Slab One"/>
                        <a:cs typeface="Alfa Slab One"/>
                        <a:sym typeface="Alfa Slab On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38100">
                      <a:solidFill>
                        <a:schemeClr val="accent5"/>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Alfa Slab One"/>
                          <a:ea typeface="Alfa Slab One"/>
                          <a:cs typeface="Alfa Slab One"/>
                          <a:sym typeface="Alfa Slab One"/>
                        </a:rPr>
                        <a:t>SUN</a:t>
                      </a:r>
                      <a:endParaRPr sz="1200">
                        <a:solidFill>
                          <a:schemeClr val="dk1"/>
                        </a:solidFill>
                        <a:latin typeface="Alfa Slab One"/>
                        <a:ea typeface="Alfa Slab One"/>
                        <a:cs typeface="Alfa Slab One"/>
                        <a:sym typeface="Alfa Slab One"/>
                      </a:endParaRPr>
                    </a:p>
                  </a:txBody>
                  <a:tcPr marT="91425" marB="91425" marR="91425" marL="91425" anchor="ctr">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38100">
                      <a:solidFill>
                        <a:schemeClr val="accent5"/>
                      </a:solidFill>
                      <a:prstDash val="solid"/>
                      <a:round/>
                      <a:headEnd len="sm" w="sm" type="none"/>
                      <a:tailEnd len="sm" w="sm" type="none"/>
                    </a:lnB>
                  </a:tcPr>
                </a:tc>
              </a:tr>
              <a:tr h="519650">
                <a:tc>
                  <a:txBody>
                    <a:bodyPr/>
                    <a:lstStyle/>
                    <a:p>
                      <a:pPr indent="0" lvl="0" marL="0" rtl="0" algn="ctr">
                        <a:spcBef>
                          <a:spcPts val="0"/>
                        </a:spcBef>
                        <a:spcAft>
                          <a:spcPts val="0"/>
                        </a:spcAft>
                        <a:buNone/>
                      </a:pPr>
                      <a:r>
                        <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38100">
                      <a:solidFill>
                        <a:schemeClr val="accent5"/>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1</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38100">
                      <a:solidFill>
                        <a:schemeClr val="accent5"/>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2</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38100">
                      <a:solidFill>
                        <a:schemeClr val="accent5"/>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3</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38100">
                      <a:solidFill>
                        <a:schemeClr val="accent5"/>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4</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38100">
                      <a:solidFill>
                        <a:schemeClr val="accent5"/>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5</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38100">
                      <a:solidFill>
                        <a:schemeClr val="accent5"/>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6</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38100">
                      <a:solidFill>
                        <a:schemeClr val="accent5"/>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514650">
                <a:tc>
                  <a:txBody>
                    <a:bodyPr/>
                    <a:lstStyle/>
                    <a:p>
                      <a:pPr indent="0" lvl="0" marL="0" rtl="0" algn="ctr">
                        <a:spcBef>
                          <a:spcPts val="0"/>
                        </a:spcBef>
                        <a:spcAft>
                          <a:spcPts val="0"/>
                        </a:spcAft>
                        <a:buNone/>
                      </a:pPr>
                      <a:r>
                        <a:rPr b="1" lang="en">
                          <a:solidFill>
                            <a:schemeClr val="accent4"/>
                          </a:solidFill>
                          <a:latin typeface="Hind"/>
                          <a:ea typeface="Hind"/>
                          <a:cs typeface="Hind"/>
                          <a:sym typeface="Hind"/>
                        </a:rPr>
                        <a:t>7</a:t>
                      </a:r>
                      <a:endParaRPr b="1">
                        <a:solidFill>
                          <a:schemeClr val="accent4"/>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8</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9</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10</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11</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12</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13</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514650">
                <a:tc>
                  <a:txBody>
                    <a:bodyPr/>
                    <a:lstStyle/>
                    <a:p>
                      <a:pPr indent="0" lvl="0" marL="0" rtl="0" algn="ctr">
                        <a:spcBef>
                          <a:spcPts val="0"/>
                        </a:spcBef>
                        <a:spcAft>
                          <a:spcPts val="0"/>
                        </a:spcAft>
                        <a:buNone/>
                      </a:pPr>
                      <a:r>
                        <a:rPr lang="en">
                          <a:solidFill>
                            <a:schemeClr val="dk2"/>
                          </a:solidFill>
                          <a:latin typeface="Hind"/>
                          <a:ea typeface="Hind"/>
                          <a:cs typeface="Hind"/>
                          <a:sym typeface="Hind"/>
                        </a:rPr>
                        <a:t>14</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15</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16</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17</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18</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accent4"/>
                          </a:solidFill>
                          <a:latin typeface="Hind"/>
                          <a:ea typeface="Hind"/>
                          <a:cs typeface="Hind"/>
                          <a:sym typeface="Hind"/>
                        </a:rPr>
                        <a:t>19</a:t>
                      </a:r>
                      <a:endParaRPr b="1">
                        <a:solidFill>
                          <a:schemeClr val="accent4"/>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20</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514650">
                <a:tc>
                  <a:txBody>
                    <a:bodyPr/>
                    <a:lstStyle/>
                    <a:p>
                      <a:pPr indent="0" lvl="0" marL="0" rtl="0" algn="ctr">
                        <a:spcBef>
                          <a:spcPts val="0"/>
                        </a:spcBef>
                        <a:spcAft>
                          <a:spcPts val="0"/>
                        </a:spcAft>
                        <a:buNone/>
                      </a:pPr>
                      <a:r>
                        <a:rPr lang="en">
                          <a:solidFill>
                            <a:schemeClr val="dk2"/>
                          </a:solidFill>
                          <a:latin typeface="Hind"/>
                          <a:ea typeface="Hind"/>
                          <a:cs typeface="Hind"/>
                          <a:sym typeface="Hind"/>
                        </a:rPr>
                        <a:t>21</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22</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23</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24</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25</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26</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27</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r h="519650">
                <a:tc>
                  <a:txBody>
                    <a:bodyPr/>
                    <a:lstStyle/>
                    <a:p>
                      <a:pPr indent="0" lvl="0" marL="0" rtl="0" algn="ctr">
                        <a:spcBef>
                          <a:spcPts val="0"/>
                        </a:spcBef>
                        <a:spcAft>
                          <a:spcPts val="0"/>
                        </a:spcAft>
                        <a:buNone/>
                      </a:pPr>
                      <a:r>
                        <a:rPr lang="en">
                          <a:solidFill>
                            <a:schemeClr val="dk2"/>
                          </a:solidFill>
                          <a:latin typeface="Hind"/>
                          <a:ea typeface="Hind"/>
                          <a:cs typeface="Hind"/>
                          <a:sym typeface="Hind"/>
                        </a:rPr>
                        <a:t>28</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29</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30</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2"/>
                          </a:solidFill>
                          <a:latin typeface="Hind"/>
                          <a:ea typeface="Hind"/>
                          <a:cs typeface="Hind"/>
                          <a:sym typeface="Hind"/>
                        </a:rPr>
                        <a:t>31</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a:solidFill>
                          <a:schemeClr val="dk2"/>
                        </a:solidFill>
                        <a:latin typeface="Hind"/>
                        <a:ea typeface="Hind"/>
                        <a:cs typeface="Hind"/>
                        <a:sym typeface="Hind"/>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bl>
          </a:graphicData>
        </a:graphic>
      </p:graphicFrame>
      <p:grpSp>
        <p:nvGrpSpPr>
          <p:cNvPr id="2237" name="Google Shape;2237;p42"/>
          <p:cNvGrpSpPr/>
          <p:nvPr/>
        </p:nvGrpSpPr>
        <p:grpSpPr>
          <a:xfrm>
            <a:off x="975614" y="1818626"/>
            <a:ext cx="302613" cy="329189"/>
            <a:chOff x="5569275" y="2741175"/>
            <a:chExt cx="264800" cy="286925"/>
          </a:xfrm>
        </p:grpSpPr>
        <p:sp>
          <p:nvSpPr>
            <p:cNvPr id="2238" name="Google Shape;2238;p42"/>
            <p:cNvSpPr/>
            <p:nvPr/>
          </p:nvSpPr>
          <p:spPr>
            <a:xfrm>
              <a:off x="5822675" y="2887300"/>
              <a:ext cx="11400" cy="45600"/>
            </a:xfrm>
            <a:custGeom>
              <a:rect b="b" l="l" r="r" t="t"/>
              <a:pathLst>
                <a:path extrusionOk="0" h="1824" w="456">
                  <a:moveTo>
                    <a:pt x="0" y="1"/>
                  </a:moveTo>
                  <a:lnTo>
                    <a:pt x="0" y="1824"/>
                  </a:lnTo>
                  <a:lnTo>
                    <a:pt x="134" y="1824"/>
                  </a:lnTo>
                  <a:lnTo>
                    <a:pt x="268" y="1797"/>
                  </a:lnTo>
                  <a:lnTo>
                    <a:pt x="376" y="1717"/>
                  </a:lnTo>
                  <a:lnTo>
                    <a:pt x="429" y="1609"/>
                  </a:lnTo>
                  <a:lnTo>
                    <a:pt x="456" y="1502"/>
                  </a:lnTo>
                  <a:lnTo>
                    <a:pt x="456" y="349"/>
                  </a:lnTo>
                  <a:lnTo>
                    <a:pt x="429" y="215"/>
                  </a:lnTo>
                  <a:lnTo>
                    <a:pt x="376" y="108"/>
                  </a:lnTo>
                  <a:lnTo>
                    <a:pt x="268" y="28"/>
                  </a:lnTo>
                  <a:lnTo>
                    <a:pt x="13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2"/>
            <p:cNvSpPr/>
            <p:nvPr/>
          </p:nvSpPr>
          <p:spPr>
            <a:xfrm>
              <a:off x="5598100" y="2853125"/>
              <a:ext cx="207825" cy="34200"/>
            </a:xfrm>
            <a:custGeom>
              <a:rect b="b" l="l" r="r" t="t"/>
              <a:pathLst>
                <a:path extrusionOk="0" h="1368" w="8313">
                  <a:moveTo>
                    <a:pt x="349" y="0"/>
                  </a:moveTo>
                  <a:lnTo>
                    <a:pt x="215" y="27"/>
                  </a:lnTo>
                  <a:lnTo>
                    <a:pt x="108" y="107"/>
                  </a:lnTo>
                  <a:lnTo>
                    <a:pt x="27" y="215"/>
                  </a:lnTo>
                  <a:lnTo>
                    <a:pt x="1" y="349"/>
                  </a:lnTo>
                  <a:lnTo>
                    <a:pt x="1" y="1368"/>
                  </a:lnTo>
                  <a:lnTo>
                    <a:pt x="8313" y="1368"/>
                  </a:lnTo>
                  <a:lnTo>
                    <a:pt x="8313" y="349"/>
                  </a:lnTo>
                  <a:lnTo>
                    <a:pt x="8286" y="215"/>
                  </a:lnTo>
                  <a:lnTo>
                    <a:pt x="8206" y="107"/>
                  </a:lnTo>
                  <a:lnTo>
                    <a:pt x="8098" y="27"/>
                  </a:lnTo>
                  <a:lnTo>
                    <a:pt x="79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2"/>
            <p:cNvSpPr/>
            <p:nvPr/>
          </p:nvSpPr>
          <p:spPr>
            <a:xfrm>
              <a:off x="5678550" y="2904725"/>
              <a:ext cx="46950" cy="16125"/>
            </a:xfrm>
            <a:custGeom>
              <a:rect b="b" l="l" r="r" t="t"/>
              <a:pathLst>
                <a:path extrusionOk="0" h="645" w="1878">
                  <a:moveTo>
                    <a:pt x="0" y="1"/>
                  </a:moveTo>
                  <a:lnTo>
                    <a:pt x="54" y="135"/>
                  </a:lnTo>
                  <a:lnTo>
                    <a:pt x="134" y="269"/>
                  </a:lnTo>
                  <a:lnTo>
                    <a:pt x="242" y="376"/>
                  </a:lnTo>
                  <a:lnTo>
                    <a:pt x="349" y="483"/>
                  </a:lnTo>
                  <a:lnTo>
                    <a:pt x="483" y="537"/>
                  </a:lnTo>
                  <a:lnTo>
                    <a:pt x="617" y="618"/>
                  </a:lnTo>
                  <a:lnTo>
                    <a:pt x="778" y="644"/>
                  </a:lnTo>
                  <a:lnTo>
                    <a:pt x="1100" y="644"/>
                  </a:lnTo>
                  <a:lnTo>
                    <a:pt x="1260" y="618"/>
                  </a:lnTo>
                  <a:lnTo>
                    <a:pt x="1395" y="537"/>
                  </a:lnTo>
                  <a:lnTo>
                    <a:pt x="1529" y="483"/>
                  </a:lnTo>
                  <a:lnTo>
                    <a:pt x="1636" y="376"/>
                  </a:lnTo>
                  <a:lnTo>
                    <a:pt x="1743" y="269"/>
                  </a:lnTo>
                  <a:lnTo>
                    <a:pt x="1824" y="135"/>
                  </a:lnTo>
                  <a:lnTo>
                    <a:pt x="18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2"/>
            <p:cNvSpPr/>
            <p:nvPr/>
          </p:nvSpPr>
          <p:spPr>
            <a:xfrm>
              <a:off x="5621575" y="2741175"/>
              <a:ext cx="160900" cy="95200"/>
            </a:xfrm>
            <a:custGeom>
              <a:rect b="b" l="l" r="r" t="t"/>
              <a:pathLst>
                <a:path extrusionOk="0" h="3808" w="6436">
                  <a:moveTo>
                    <a:pt x="5095" y="537"/>
                  </a:moveTo>
                  <a:lnTo>
                    <a:pt x="5202" y="563"/>
                  </a:lnTo>
                  <a:lnTo>
                    <a:pt x="5309" y="644"/>
                  </a:lnTo>
                  <a:lnTo>
                    <a:pt x="5390" y="751"/>
                  </a:lnTo>
                  <a:lnTo>
                    <a:pt x="5416" y="885"/>
                  </a:lnTo>
                  <a:lnTo>
                    <a:pt x="5390" y="1019"/>
                  </a:lnTo>
                  <a:lnTo>
                    <a:pt x="5309" y="1127"/>
                  </a:lnTo>
                  <a:lnTo>
                    <a:pt x="5202" y="1180"/>
                  </a:lnTo>
                  <a:lnTo>
                    <a:pt x="5095" y="1207"/>
                  </a:lnTo>
                  <a:lnTo>
                    <a:pt x="3727" y="1207"/>
                  </a:lnTo>
                  <a:lnTo>
                    <a:pt x="3593" y="1180"/>
                  </a:lnTo>
                  <a:lnTo>
                    <a:pt x="3486" y="1127"/>
                  </a:lnTo>
                  <a:lnTo>
                    <a:pt x="3405" y="1019"/>
                  </a:lnTo>
                  <a:lnTo>
                    <a:pt x="3379" y="885"/>
                  </a:lnTo>
                  <a:lnTo>
                    <a:pt x="3405" y="751"/>
                  </a:lnTo>
                  <a:lnTo>
                    <a:pt x="3486" y="644"/>
                  </a:lnTo>
                  <a:lnTo>
                    <a:pt x="3593" y="563"/>
                  </a:lnTo>
                  <a:lnTo>
                    <a:pt x="3727" y="537"/>
                  </a:lnTo>
                  <a:close/>
                  <a:moveTo>
                    <a:pt x="5095" y="1556"/>
                  </a:moveTo>
                  <a:lnTo>
                    <a:pt x="5202" y="1582"/>
                  </a:lnTo>
                  <a:lnTo>
                    <a:pt x="5309" y="1663"/>
                  </a:lnTo>
                  <a:lnTo>
                    <a:pt x="5390" y="1770"/>
                  </a:lnTo>
                  <a:lnTo>
                    <a:pt x="5416" y="1904"/>
                  </a:lnTo>
                  <a:lnTo>
                    <a:pt x="5390" y="2038"/>
                  </a:lnTo>
                  <a:lnTo>
                    <a:pt x="5309" y="2145"/>
                  </a:lnTo>
                  <a:lnTo>
                    <a:pt x="5202" y="2199"/>
                  </a:lnTo>
                  <a:lnTo>
                    <a:pt x="5095" y="2226"/>
                  </a:lnTo>
                  <a:lnTo>
                    <a:pt x="1341" y="2226"/>
                  </a:lnTo>
                  <a:lnTo>
                    <a:pt x="1207" y="2199"/>
                  </a:lnTo>
                  <a:lnTo>
                    <a:pt x="1099" y="2145"/>
                  </a:lnTo>
                  <a:lnTo>
                    <a:pt x="1046" y="2038"/>
                  </a:lnTo>
                  <a:lnTo>
                    <a:pt x="1019" y="1904"/>
                  </a:lnTo>
                  <a:lnTo>
                    <a:pt x="1046" y="1770"/>
                  </a:lnTo>
                  <a:lnTo>
                    <a:pt x="1099" y="1663"/>
                  </a:lnTo>
                  <a:lnTo>
                    <a:pt x="1207" y="1582"/>
                  </a:lnTo>
                  <a:lnTo>
                    <a:pt x="1341" y="1556"/>
                  </a:lnTo>
                  <a:close/>
                  <a:moveTo>
                    <a:pt x="5095" y="2574"/>
                  </a:moveTo>
                  <a:lnTo>
                    <a:pt x="5202" y="2601"/>
                  </a:lnTo>
                  <a:lnTo>
                    <a:pt x="5309" y="2682"/>
                  </a:lnTo>
                  <a:lnTo>
                    <a:pt x="5390" y="2789"/>
                  </a:lnTo>
                  <a:lnTo>
                    <a:pt x="5416" y="2923"/>
                  </a:lnTo>
                  <a:lnTo>
                    <a:pt x="5390" y="3057"/>
                  </a:lnTo>
                  <a:lnTo>
                    <a:pt x="5309" y="3164"/>
                  </a:lnTo>
                  <a:lnTo>
                    <a:pt x="5202" y="3218"/>
                  </a:lnTo>
                  <a:lnTo>
                    <a:pt x="5095" y="3245"/>
                  </a:lnTo>
                  <a:lnTo>
                    <a:pt x="1341" y="3245"/>
                  </a:lnTo>
                  <a:lnTo>
                    <a:pt x="1207" y="3218"/>
                  </a:lnTo>
                  <a:lnTo>
                    <a:pt x="1099" y="3164"/>
                  </a:lnTo>
                  <a:lnTo>
                    <a:pt x="1046" y="3057"/>
                  </a:lnTo>
                  <a:lnTo>
                    <a:pt x="1019" y="2923"/>
                  </a:lnTo>
                  <a:lnTo>
                    <a:pt x="1046" y="2789"/>
                  </a:lnTo>
                  <a:lnTo>
                    <a:pt x="1099" y="2682"/>
                  </a:lnTo>
                  <a:lnTo>
                    <a:pt x="1207" y="2601"/>
                  </a:lnTo>
                  <a:lnTo>
                    <a:pt x="1341" y="2574"/>
                  </a:lnTo>
                  <a:close/>
                  <a:moveTo>
                    <a:pt x="1287" y="0"/>
                  </a:moveTo>
                  <a:lnTo>
                    <a:pt x="1153" y="27"/>
                  </a:lnTo>
                  <a:lnTo>
                    <a:pt x="1046" y="81"/>
                  </a:lnTo>
                  <a:lnTo>
                    <a:pt x="81" y="1046"/>
                  </a:lnTo>
                  <a:lnTo>
                    <a:pt x="27" y="1153"/>
                  </a:lnTo>
                  <a:lnTo>
                    <a:pt x="0" y="1287"/>
                  </a:lnTo>
                  <a:lnTo>
                    <a:pt x="0" y="3808"/>
                  </a:lnTo>
                  <a:lnTo>
                    <a:pt x="6435" y="3808"/>
                  </a:lnTo>
                  <a:lnTo>
                    <a:pt x="6435" y="322"/>
                  </a:lnTo>
                  <a:lnTo>
                    <a:pt x="6409" y="188"/>
                  </a:lnTo>
                  <a:lnTo>
                    <a:pt x="6328" y="81"/>
                  </a:lnTo>
                  <a:lnTo>
                    <a:pt x="6221" y="27"/>
                  </a:lnTo>
                  <a:lnTo>
                    <a:pt x="611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2"/>
            <p:cNvSpPr/>
            <p:nvPr/>
          </p:nvSpPr>
          <p:spPr>
            <a:xfrm>
              <a:off x="5598100" y="2904725"/>
              <a:ext cx="207825" cy="123375"/>
            </a:xfrm>
            <a:custGeom>
              <a:rect b="b" l="l" r="r" t="t"/>
              <a:pathLst>
                <a:path extrusionOk="0" h="4935" w="8313">
                  <a:moveTo>
                    <a:pt x="1797" y="2092"/>
                  </a:moveTo>
                  <a:lnTo>
                    <a:pt x="1878" y="2119"/>
                  </a:lnTo>
                  <a:lnTo>
                    <a:pt x="1985" y="2146"/>
                  </a:lnTo>
                  <a:lnTo>
                    <a:pt x="2038" y="2173"/>
                  </a:lnTo>
                  <a:lnTo>
                    <a:pt x="2119" y="2226"/>
                  </a:lnTo>
                  <a:lnTo>
                    <a:pt x="2173" y="2307"/>
                  </a:lnTo>
                  <a:lnTo>
                    <a:pt x="2199" y="2387"/>
                  </a:lnTo>
                  <a:lnTo>
                    <a:pt x="2226" y="2468"/>
                  </a:lnTo>
                  <a:lnTo>
                    <a:pt x="2253" y="2548"/>
                  </a:lnTo>
                  <a:lnTo>
                    <a:pt x="2226" y="2655"/>
                  </a:lnTo>
                  <a:lnTo>
                    <a:pt x="2199" y="2736"/>
                  </a:lnTo>
                  <a:lnTo>
                    <a:pt x="2173" y="2816"/>
                  </a:lnTo>
                  <a:lnTo>
                    <a:pt x="2119" y="2870"/>
                  </a:lnTo>
                  <a:lnTo>
                    <a:pt x="2038" y="2923"/>
                  </a:lnTo>
                  <a:lnTo>
                    <a:pt x="1985" y="2977"/>
                  </a:lnTo>
                  <a:lnTo>
                    <a:pt x="1878" y="3004"/>
                  </a:lnTo>
                  <a:lnTo>
                    <a:pt x="1717" y="3004"/>
                  </a:lnTo>
                  <a:lnTo>
                    <a:pt x="1609" y="2977"/>
                  </a:lnTo>
                  <a:lnTo>
                    <a:pt x="1556" y="2923"/>
                  </a:lnTo>
                  <a:lnTo>
                    <a:pt x="1475" y="2870"/>
                  </a:lnTo>
                  <a:lnTo>
                    <a:pt x="1422" y="2816"/>
                  </a:lnTo>
                  <a:lnTo>
                    <a:pt x="1395" y="2736"/>
                  </a:lnTo>
                  <a:lnTo>
                    <a:pt x="1368" y="2655"/>
                  </a:lnTo>
                  <a:lnTo>
                    <a:pt x="1341" y="2548"/>
                  </a:lnTo>
                  <a:lnTo>
                    <a:pt x="1368" y="2468"/>
                  </a:lnTo>
                  <a:lnTo>
                    <a:pt x="1395" y="2387"/>
                  </a:lnTo>
                  <a:lnTo>
                    <a:pt x="1422" y="2307"/>
                  </a:lnTo>
                  <a:lnTo>
                    <a:pt x="1475" y="2226"/>
                  </a:lnTo>
                  <a:lnTo>
                    <a:pt x="1556" y="2173"/>
                  </a:lnTo>
                  <a:lnTo>
                    <a:pt x="1609" y="2146"/>
                  </a:lnTo>
                  <a:lnTo>
                    <a:pt x="1717" y="2119"/>
                  </a:lnTo>
                  <a:lnTo>
                    <a:pt x="1797" y="2092"/>
                  </a:lnTo>
                  <a:close/>
                  <a:moveTo>
                    <a:pt x="3379" y="2092"/>
                  </a:moveTo>
                  <a:lnTo>
                    <a:pt x="3460" y="2119"/>
                  </a:lnTo>
                  <a:lnTo>
                    <a:pt x="3540" y="2146"/>
                  </a:lnTo>
                  <a:lnTo>
                    <a:pt x="3620" y="2173"/>
                  </a:lnTo>
                  <a:lnTo>
                    <a:pt x="3674" y="2226"/>
                  </a:lnTo>
                  <a:lnTo>
                    <a:pt x="3728" y="2307"/>
                  </a:lnTo>
                  <a:lnTo>
                    <a:pt x="3781" y="2387"/>
                  </a:lnTo>
                  <a:lnTo>
                    <a:pt x="3808" y="2468"/>
                  </a:lnTo>
                  <a:lnTo>
                    <a:pt x="3808" y="2548"/>
                  </a:lnTo>
                  <a:lnTo>
                    <a:pt x="3808" y="2655"/>
                  </a:lnTo>
                  <a:lnTo>
                    <a:pt x="3781" y="2736"/>
                  </a:lnTo>
                  <a:lnTo>
                    <a:pt x="3728" y="2816"/>
                  </a:lnTo>
                  <a:lnTo>
                    <a:pt x="3674" y="2870"/>
                  </a:lnTo>
                  <a:lnTo>
                    <a:pt x="3620" y="2923"/>
                  </a:lnTo>
                  <a:lnTo>
                    <a:pt x="3540" y="2977"/>
                  </a:lnTo>
                  <a:lnTo>
                    <a:pt x="3460" y="3004"/>
                  </a:lnTo>
                  <a:lnTo>
                    <a:pt x="3272" y="3004"/>
                  </a:lnTo>
                  <a:lnTo>
                    <a:pt x="3191" y="2977"/>
                  </a:lnTo>
                  <a:lnTo>
                    <a:pt x="3111" y="2923"/>
                  </a:lnTo>
                  <a:lnTo>
                    <a:pt x="3057" y="2870"/>
                  </a:lnTo>
                  <a:lnTo>
                    <a:pt x="3004" y="2816"/>
                  </a:lnTo>
                  <a:lnTo>
                    <a:pt x="2950" y="2736"/>
                  </a:lnTo>
                  <a:lnTo>
                    <a:pt x="2923" y="2655"/>
                  </a:lnTo>
                  <a:lnTo>
                    <a:pt x="2923" y="2548"/>
                  </a:lnTo>
                  <a:lnTo>
                    <a:pt x="2923" y="2468"/>
                  </a:lnTo>
                  <a:lnTo>
                    <a:pt x="2950" y="2387"/>
                  </a:lnTo>
                  <a:lnTo>
                    <a:pt x="3004" y="2307"/>
                  </a:lnTo>
                  <a:lnTo>
                    <a:pt x="3057" y="2226"/>
                  </a:lnTo>
                  <a:lnTo>
                    <a:pt x="3111" y="2173"/>
                  </a:lnTo>
                  <a:lnTo>
                    <a:pt x="3191" y="2146"/>
                  </a:lnTo>
                  <a:lnTo>
                    <a:pt x="3272" y="2119"/>
                  </a:lnTo>
                  <a:lnTo>
                    <a:pt x="3379" y="2092"/>
                  </a:lnTo>
                  <a:close/>
                  <a:moveTo>
                    <a:pt x="4934" y="2092"/>
                  </a:moveTo>
                  <a:lnTo>
                    <a:pt x="5042" y="2119"/>
                  </a:lnTo>
                  <a:lnTo>
                    <a:pt x="5122" y="2146"/>
                  </a:lnTo>
                  <a:lnTo>
                    <a:pt x="5202" y="2173"/>
                  </a:lnTo>
                  <a:lnTo>
                    <a:pt x="5256" y="2226"/>
                  </a:lnTo>
                  <a:lnTo>
                    <a:pt x="5310" y="2307"/>
                  </a:lnTo>
                  <a:lnTo>
                    <a:pt x="5363" y="2387"/>
                  </a:lnTo>
                  <a:lnTo>
                    <a:pt x="5390" y="2468"/>
                  </a:lnTo>
                  <a:lnTo>
                    <a:pt x="5390" y="2548"/>
                  </a:lnTo>
                  <a:lnTo>
                    <a:pt x="5390" y="2655"/>
                  </a:lnTo>
                  <a:lnTo>
                    <a:pt x="5363" y="2736"/>
                  </a:lnTo>
                  <a:lnTo>
                    <a:pt x="5310" y="2816"/>
                  </a:lnTo>
                  <a:lnTo>
                    <a:pt x="5256" y="2870"/>
                  </a:lnTo>
                  <a:lnTo>
                    <a:pt x="5202" y="2923"/>
                  </a:lnTo>
                  <a:lnTo>
                    <a:pt x="5122" y="2977"/>
                  </a:lnTo>
                  <a:lnTo>
                    <a:pt x="5042" y="3004"/>
                  </a:lnTo>
                  <a:lnTo>
                    <a:pt x="4854" y="3004"/>
                  </a:lnTo>
                  <a:lnTo>
                    <a:pt x="4773" y="2977"/>
                  </a:lnTo>
                  <a:lnTo>
                    <a:pt x="4693" y="2923"/>
                  </a:lnTo>
                  <a:lnTo>
                    <a:pt x="4613" y="2870"/>
                  </a:lnTo>
                  <a:lnTo>
                    <a:pt x="4559" y="2816"/>
                  </a:lnTo>
                  <a:lnTo>
                    <a:pt x="4532" y="2736"/>
                  </a:lnTo>
                  <a:lnTo>
                    <a:pt x="4505" y="2655"/>
                  </a:lnTo>
                  <a:lnTo>
                    <a:pt x="4478" y="2548"/>
                  </a:lnTo>
                  <a:lnTo>
                    <a:pt x="4505" y="2468"/>
                  </a:lnTo>
                  <a:lnTo>
                    <a:pt x="4532" y="2387"/>
                  </a:lnTo>
                  <a:lnTo>
                    <a:pt x="4559" y="2307"/>
                  </a:lnTo>
                  <a:lnTo>
                    <a:pt x="4613" y="2226"/>
                  </a:lnTo>
                  <a:lnTo>
                    <a:pt x="4693" y="2173"/>
                  </a:lnTo>
                  <a:lnTo>
                    <a:pt x="4773" y="2146"/>
                  </a:lnTo>
                  <a:lnTo>
                    <a:pt x="4854" y="2119"/>
                  </a:lnTo>
                  <a:lnTo>
                    <a:pt x="4934" y="2092"/>
                  </a:lnTo>
                  <a:close/>
                  <a:moveTo>
                    <a:pt x="6516" y="2092"/>
                  </a:moveTo>
                  <a:lnTo>
                    <a:pt x="6597" y="2119"/>
                  </a:lnTo>
                  <a:lnTo>
                    <a:pt x="6677" y="2146"/>
                  </a:lnTo>
                  <a:lnTo>
                    <a:pt x="6758" y="2173"/>
                  </a:lnTo>
                  <a:lnTo>
                    <a:pt x="6838" y="2226"/>
                  </a:lnTo>
                  <a:lnTo>
                    <a:pt x="6892" y="2307"/>
                  </a:lnTo>
                  <a:lnTo>
                    <a:pt x="6918" y="2387"/>
                  </a:lnTo>
                  <a:lnTo>
                    <a:pt x="6945" y="2468"/>
                  </a:lnTo>
                  <a:lnTo>
                    <a:pt x="6972" y="2548"/>
                  </a:lnTo>
                  <a:lnTo>
                    <a:pt x="6945" y="2655"/>
                  </a:lnTo>
                  <a:lnTo>
                    <a:pt x="6918" y="2736"/>
                  </a:lnTo>
                  <a:lnTo>
                    <a:pt x="6892" y="2816"/>
                  </a:lnTo>
                  <a:lnTo>
                    <a:pt x="6838" y="2870"/>
                  </a:lnTo>
                  <a:lnTo>
                    <a:pt x="6758" y="2923"/>
                  </a:lnTo>
                  <a:lnTo>
                    <a:pt x="6677" y="2977"/>
                  </a:lnTo>
                  <a:lnTo>
                    <a:pt x="6597" y="3004"/>
                  </a:lnTo>
                  <a:lnTo>
                    <a:pt x="6409" y="3004"/>
                  </a:lnTo>
                  <a:lnTo>
                    <a:pt x="6329" y="2977"/>
                  </a:lnTo>
                  <a:lnTo>
                    <a:pt x="6248" y="2923"/>
                  </a:lnTo>
                  <a:lnTo>
                    <a:pt x="6195" y="2870"/>
                  </a:lnTo>
                  <a:lnTo>
                    <a:pt x="6141" y="2816"/>
                  </a:lnTo>
                  <a:lnTo>
                    <a:pt x="6087" y="2736"/>
                  </a:lnTo>
                  <a:lnTo>
                    <a:pt x="6060" y="2655"/>
                  </a:lnTo>
                  <a:lnTo>
                    <a:pt x="6060" y="2548"/>
                  </a:lnTo>
                  <a:lnTo>
                    <a:pt x="6060" y="2468"/>
                  </a:lnTo>
                  <a:lnTo>
                    <a:pt x="6087" y="2387"/>
                  </a:lnTo>
                  <a:lnTo>
                    <a:pt x="6141" y="2307"/>
                  </a:lnTo>
                  <a:lnTo>
                    <a:pt x="6195" y="2226"/>
                  </a:lnTo>
                  <a:lnTo>
                    <a:pt x="6248" y="2173"/>
                  </a:lnTo>
                  <a:lnTo>
                    <a:pt x="6329" y="2146"/>
                  </a:lnTo>
                  <a:lnTo>
                    <a:pt x="6409" y="2119"/>
                  </a:lnTo>
                  <a:lnTo>
                    <a:pt x="6516" y="2092"/>
                  </a:lnTo>
                  <a:close/>
                  <a:moveTo>
                    <a:pt x="2682" y="3272"/>
                  </a:moveTo>
                  <a:lnTo>
                    <a:pt x="2762" y="3299"/>
                  </a:lnTo>
                  <a:lnTo>
                    <a:pt x="2843" y="3352"/>
                  </a:lnTo>
                  <a:lnTo>
                    <a:pt x="2896" y="3406"/>
                  </a:lnTo>
                  <a:lnTo>
                    <a:pt x="2950" y="3460"/>
                  </a:lnTo>
                  <a:lnTo>
                    <a:pt x="3004" y="3540"/>
                  </a:lnTo>
                  <a:lnTo>
                    <a:pt x="3031" y="3621"/>
                  </a:lnTo>
                  <a:lnTo>
                    <a:pt x="3031" y="3728"/>
                  </a:lnTo>
                  <a:lnTo>
                    <a:pt x="3031" y="3808"/>
                  </a:lnTo>
                  <a:lnTo>
                    <a:pt x="3004" y="3889"/>
                  </a:lnTo>
                  <a:lnTo>
                    <a:pt x="2950" y="3969"/>
                  </a:lnTo>
                  <a:lnTo>
                    <a:pt x="2896" y="4050"/>
                  </a:lnTo>
                  <a:lnTo>
                    <a:pt x="2843" y="4103"/>
                  </a:lnTo>
                  <a:lnTo>
                    <a:pt x="2762" y="4130"/>
                  </a:lnTo>
                  <a:lnTo>
                    <a:pt x="2682" y="4157"/>
                  </a:lnTo>
                  <a:lnTo>
                    <a:pt x="2575" y="4184"/>
                  </a:lnTo>
                  <a:lnTo>
                    <a:pt x="2494" y="4157"/>
                  </a:lnTo>
                  <a:lnTo>
                    <a:pt x="2414" y="4130"/>
                  </a:lnTo>
                  <a:lnTo>
                    <a:pt x="2333" y="4103"/>
                  </a:lnTo>
                  <a:lnTo>
                    <a:pt x="2253" y="4050"/>
                  </a:lnTo>
                  <a:lnTo>
                    <a:pt x="2199" y="3969"/>
                  </a:lnTo>
                  <a:lnTo>
                    <a:pt x="2173" y="3889"/>
                  </a:lnTo>
                  <a:lnTo>
                    <a:pt x="2146" y="3808"/>
                  </a:lnTo>
                  <a:lnTo>
                    <a:pt x="2146" y="3728"/>
                  </a:lnTo>
                  <a:lnTo>
                    <a:pt x="2146" y="3621"/>
                  </a:lnTo>
                  <a:lnTo>
                    <a:pt x="2173" y="3540"/>
                  </a:lnTo>
                  <a:lnTo>
                    <a:pt x="2199" y="3460"/>
                  </a:lnTo>
                  <a:lnTo>
                    <a:pt x="2253" y="3406"/>
                  </a:lnTo>
                  <a:lnTo>
                    <a:pt x="2333" y="3352"/>
                  </a:lnTo>
                  <a:lnTo>
                    <a:pt x="2414" y="3299"/>
                  </a:lnTo>
                  <a:lnTo>
                    <a:pt x="2494" y="3272"/>
                  </a:lnTo>
                  <a:close/>
                  <a:moveTo>
                    <a:pt x="4237" y="3272"/>
                  </a:moveTo>
                  <a:lnTo>
                    <a:pt x="4318" y="3299"/>
                  </a:lnTo>
                  <a:lnTo>
                    <a:pt x="4398" y="3352"/>
                  </a:lnTo>
                  <a:lnTo>
                    <a:pt x="4478" y="3406"/>
                  </a:lnTo>
                  <a:lnTo>
                    <a:pt x="4532" y="3460"/>
                  </a:lnTo>
                  <a:lnTo>
                    <a:pt x="4559" y="3540"/>
                  </a:lnTo>
                  <a:lnTo>
                    <a:pt x="4586" y="3621"/>
                  </a:lnTo>
                  <a:lnTo>
                    <a:pt x="4613" y="3728"/>
                  </a:lnTo>
                  <a:lnTo>
                    <a:pt x="4586" y="3808"/>
                  </a:lnTo>
                  <a:lnTo>
                    <a:pt x="4559" y="3889"/>
                  </a:lnTo>
                  <a:lnTo>
                    <a:pt x="4532" y="3969"/>
                  </a:lnTo>
                  <a:lnTo>
                    <a:pt x="4478" y="4050"/>
                  </a:lnTo>
                  <a:lnTo>
                    <a:pt x="4398" y="4103"/>
                  </a:lnTo>
                  <a:lnTo>
                    <a:pt x="4318" y="4130"/>
                  </a:lnTo>
                  <a:lnTo>
                    <a:pt x="4237" y="4157"/>
                  </a:lnTo>
                  <a:lnTo>
                    <a:pt x="4157" y="4184"/>
                  </a:lnTo>
                  <a:lnTo>
                    <a:pt x="4076" y="4157"/>
                  </a:lnTo>
                  <a:lnTo>
                    <a:pt x="3969" y="4130"/>
                  </a:lnTo>
                  <a:lnTo>
                    <a:pt x="3915" y="4103"/>
                  </a:lnTo>
                  <a:lnTo>
                    <a:pt x="3835" y="4050"/>
                  </a:lnTo>
                  <a:lnTo>
                    <a:pt x="3781" y="3969"/>
                  </a:lnTo>
                  <a:lnTo>
                    <a:pt x="3728" y="3889"/>
                  </a:lnTo>
                  <a:lnTo>
                    <a:pt x="3701" y="3808"/>
                  </a:lnTo>
                  <a:lnTo>
                    <a:pt x="3701" y="3728"/>
                  </a:lnTo>
                  <a:lnTo>
                    <a:pt x="3701" y="3621"/>
                  </a:lnTo>
                  <a:lnTo>
                    <a:pt x="3728" y="3540"/>
                  </a:lnTo>
                  <a:lnTo>
                    <a:pt x="3781" y="3460"/>
                  </a:lnTo>
                  <a:lnTo>
                    <a:pt x="3835" y="3406"/>
                  </a:lnTo>
                  <a:lnTo>
                    <a:pt x="3915" y="3352"/>
                  </a:lnTo>
                  <a:lnTo>
                    <a:pt x="3969" y="3299"/>
                  </a:lnTo>
                  <a:lnTo>
                    <a:pt x="4076" y="3272"/>
                  </a:lnTo>
                  <a:close/>
                  <a:moveTo>
                    <a:pt x="5819" y="3272"/>
                  </a:moveTo>
                  <a:lnTo>
                    <a:pt x="5900" y="3299"/>
                  </a:lnTo>
                  <a:lnTo>
                    <a:pt x="5980" y="3352"/>
                  </a:lnTo>
                  <a:lnTo>
                    <a:pt x="6034" y="3406"/>
                  </a:lnTo>
                  <a:lnTo>
                    <a:pt x="6087" y="3460"/>
                  </a:lnTo>
                  <a:lnTo>
                    <a:pt x="6141" y="3540"/>
                  </a:lnTo>
                  <a:lnTo>
                    <a:pt x="6168" y="3621"/>
                  </a:lnTo>
                  <a:lnTo>
                    <a:pt x="6168" y="3728"/>
                  </a:lnTo>
                  <a:lnTo>
                    <a:pt x="6168" y="3808"/>
                  </a:lnTo>
                  <a:lnTo>
                    <a:pt x="6141" y="3889"/>
                  </a:lnTo>
                  <a:lnTo>
                    <a:pt x="6087" y="3969"/>
                  </a:lnTo>
                  <a:lnTo>
                    <a:pt x="6034" y="4050"/>
                  </a:lnTo>
                  <a:lnTo>
                    <a:pt x="5980" y="4103"/>
                  </a:lnTo>
                  <a:lnTo>
                    <a:pt x="5900" y="4130"/>
                  </a:lnTo>
                  <a:lnTo>
                    <a:pt x="5819" y="4157"/>
                  </a:lnTo>
                  <a:lnTo>
                    <a:pt x="5739" y="4184"/>
                  </a:lnTo>
                  <a:lnTo>
                    <a:pt x="5631" y="4157"/>
                  </a:lnTo>
                  <a:lnTo>
                    <a:pt x="5551" y="4130"/>
                  </a:lnTo>
                  <a:lnTo>
                    <a:pt x="5471" y="4103"/>
                  </a:lnTo>
                  <a:lnTo>
                    <a:pt x="5417" y="4050"/>
                  </a:lnTo>
                  <a:lnTo>
                    <a:pt x="5363" y="3969"/>
                  </a:lnTo>
                  <a:lnTo>
                    <a:pt x="5310" y="3889"/>
                  </a:lnTo>
                  <a:lnTo>
                    <a:pt x="5283" y="3808"/>
                  </a:lnTo>
                  <a:lnTo>
                    <a:pt x="5283" y="3728"/>
                  </a:lnTo>
                  <a:lnTo>
                    <a:pt x="5283" y="3621"/>
                  </a:lnTo>
                  <a:lnTo>
                    <a:pt x="5310" y="3540"/>
                  </a:lnTo>
                  <a:lnTo>
                    <a:pt x="5363" y="3460"/>
                  </a:lnTo>
                  <a:lnTo>
                    <a:pt x="5417" y="3406"/>
                  </a:lnTo>
                  <a:lnTo>
                    <a:pt x="5471" y="3352"/>
                  </a:lnTo>
                  <a:lnTo>
                    <a:pt x="5551" y="3299"/>
                  </a:lnTo>
                  <a:lnTo>
                    <a:pt x="5631" y="3272"/>
                  </a:lnTo>
                  <a:close/>
                  <a:moveTo>
                    <a:pt x="1" y="1"/>
                  </a:moveTo>
                  <a:lnTo>
                    <a:pt x="1" y="3942"/>
                  </a:lnTo>
                  <a:lnTo>
                    <a:pt x="27" y="4130"/>
                  </a:lnTo>
                  <a:lnTo>
                    <a:pt x="81" y="4318"/>
                  </a:lnTo>
                  <a:lnTo>
                    <a:pt x="162" y="4505"/>
                  </a:lnTo>
                  <a:lnTo>
                    <a:pt x="296" y="4640"/>
                  </a:lnTo>
                  <a:lnTo>
                    <a:pt x="456" y="4774"/>
                  </a:lnTo>
                  <a:lnTo>
                    <a:pt x="617" y="4854"/>
                  </a:lnTo>
                  <a:lnTo>
                    <a:pt x="805" y="4934"/>
                  </a:lnTo>
                  <a:lnTo>
                    <a:pt x="7508" y="4934"/>
                  </a:lnTo>
                  <a:lnTo>
                    <a:pt x="7696" y="4854"/>
                  </a:lnTo>
                  <a:lnTo>
                    <a:pt x="7857" y="4774"/>
                  </a:lnTo>
                  <a:lnTo>
                    <a:pt x="8018" y="4640"/>
                  </a:lnTo>
                  <a:lnTo>
                    <a:pt x="8125" y="4505"/>
                  </a:lnTo>
                  <a:lnTo>
                    <a:pt x="8232" y="4318"/>
                  </a:lnTo>
                  <a:lnTo>
                    <a:pt x="8286" y="4130"/>
                  </a:lnTo>
                  <a:lnTo>
                    <a:pt x="8313" y="3942"/>
                  </a:lnTo>
                  <a:lnTo>
                    <a:pt x="8313" y="1"/>
                  </a:lnTo>
                  <a:lnTo>
                    <a:pt x="5792" y="1"/>
                  </a:lnTo>
                  <a:lnTo>
                    <a:pt x="5712" y="269"/>
                  </a:lnTo>
                  <a:lnTo>
                    <a:pt x="5578" y="537"/>
                  </a:lnTo>
                  <a:lnTo>
                    <a:pt x="5417" y="752"/>
                  </a:lnTo>
                  <a:lnTo>
                    <a:pt x="5229" y="939"/>
                  </a:lnTo>
                  <a:lnTo>
                    <a:pt x="4988" y="1100"/>
                  </a:lnTo>
                  <a:lnTo>
                    <a:pt x="4720" y="1234"/>
                  </a:lnTo>
                  <a:lnTo>
                    <a:pt x="4452" y="1315"/>
                  </a:lnTo>
                  <a:lnTo>
                    <a:pt x="4157" y="1341"/>
                  </a:lnTo>
                  <a:lnTo>
                    <a:pt x="3862" y="1315"/>
                  </a:lnTo>
                  <a:lnTo>
                    <a:pt x="3567" y="1234"/>
                  </a:lnTo>
                  <a:lnTo>
                    <a:pt x="3326" y="1100"/>
                  </a:lnTo>
                  <a:lnTo>
                    <a:pt x="3084" y="939"/>
                  </a:lnTo>
                  <a:lnTo>
                    <a:pt x="2896" y="752"/>
                  </a:lnTo>
                  <a:lnTo>
                    <a:pt x="2709" y="537"/>
                  </a:lnTo>
                  <a:lnTo>
                    <a:pt x="2602" y="269"/>
                  </a:lnTo>
                  <a:lnTo>
                    <a:pt x="24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2"/>
            <p:cNvSpPr/>
            <p:nvPr/>
          </p:nvSpPr>
          <p:spPr>
            <a:xfrm>
              <a:off x="5569275" y="2887300"/>
              <a:ext cx="12100" cy="45600"/>
            </a:xfrm>
            <a:custGeom>
              <a:rect b="b" l="l" r="r" t="t"/>
              <a:pathLst>
                <a:path extrusionOk="0" h="1824" w="484">
                  <a:moveTo>
                    <a:pt x="349" y="1"/>
                  </a:moveTo>
                  <a:lnTo>
                    <a:pt x="215" y="28"/>
                  </a:lnTo>
                  <a:lnTo>
                    <a:pt x="108" y="108"/>
                  </a:lnTo>
                  <a:lnTo>
                    <a:pt x="27" y="215"/>
                  </a:lnTo>
                  <a:lnTo>
                    <a:pt x="1" y="349"/>
                  </a:lnTo>
                  <a:lnTo>
                    <a:pt x="1" y="1502"/>
                  </a:lnTo>
                  <a:lnTo>
                    <a:pt x="27" y="1609"/>
                  </a:lnTo>
                  <a:lnTo>
                    <a:pt x="108" y="1717"/>
                  </a:lnTo>
                  <a:lnTo>
                    <a:pt x="215" y="1797"/>
                  </a:lnTo>
                  <a:lnTo>
                    <a:pt x="349" y="1824"/>
                  </a:lnTo>
                  <a:lnTo>
                    <a:pt x="483" y="1824"/>
                  </a:lnTo>
                  <a:lnTo>
                    <a:pt x="4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4" name="Google Shape;2244;p42"/>
          <p:cNvGrpSpPr/>
          <p:nvPr/>
        </p:nvGrpSpPr>
        <p:grpSpPr>
          <a:xfrm>
            <a:off x="989036" y="3148051"/>
            <a:ext cx="275786" cy="329189"/>
            <a:chOff x="6336150" y="2741175"/>
            <a:chExt cx="241325" cy="286925"/>
          </a:xfrm>
        </p:grpSpPr>
        <p:sp>
          <p:nvSpPr>
            <p:cNvPr id="2245" name="Google Shape;2245;p42"/>
            <p:cNvSpPr/>
            <p:nvPr/>
          </p:nvSpPr>
          <p:spPr>
            <a:xfrm>
              <a:off x="6521825" y="2976450"/>
              <a:ext cx="24825" cy="51650"/>
            </a:xfrm>
            <a:custGeom>
              <a:rect b="b" l="l" r="r" t="t"/>
              <a:pathLst>
                <a:path extrusionOk="0" h="2066" w="993">
                  <a:moveTo>
                    <a:pt x="0" y="1"/>
                  </a:moveTo>
                  <a:lnTo>
                    <a:pt x="0" y="2065"/>
                  </a:lnTo>
                  <a:lnTo>
                    <a:pt x="644" y="2065"/>
                  </a:lnTo>
                  <a:lnTo>
                    <a:pt x="778" y="2039"/>
                  </a:lnTo>
                  <a:lnTo>
                    <a:pt x="885" y="1985"/>
                  </a:lnTo>
                  <a:lnTo>
                    <a:pt x="966" y="1878"/>
                  </a:lnTo>
                  <a:lnTo>
                    <a:pt x="993" y="1744"/>
                  </a:lnTo>
                  <a:lnTo>
                    <a:pt x="9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2"/>
            <p:cNvSpPr/>
            <p:nvPr/>
          </p:nvSpPr>
          <p:spPr>
            <a:xfrm>
              <a:off x="6336150" y="2942950"/>
              <a:ext cx="31525" cy="85150"/>
            </a:xfrm>
            <a:custGeom>
              <a:rect b="b" l="l" r="r" t="t"/>
              <a:pathLst>
                <a:path extrusionOk="0" h="3406" w="1261">
                  <a:moveTo>
                    <a:pt x="349" y="0"/>
                  </a:moveTo>
                  <a:lnTo>
                    <a:pt x="215" y="27"/>
                  </a:lnTo>
                  <a:lnTo>
                    <a:pt x="107" y="107"/>
                  </a:lnTo>
                  <a:lnTo>
                    <a:pt x="27" y="215"/>
                  </a:lnTo>
                  <a:lnTo>
                    <a:pt x="0" y="349"/>
                  </a:lnTo>
                  <a:lnTo>
                    <a:pt x="0" y="3084"/>
                  </a:lnTo>
                  <a:lnTo>
                    <a:pt x="27" y="3218"/>
                  </a:lnTo>
                  <a:lnTo>
                    <a:pt x="107" y="3325"/>
                  </a:lnTo>
                  <a:lnTo>
                    <a:pt x="215" y="3379"/>
                  </a:lnTo>
                  <a:lnTo>
                    <a:pt x="349" y="3405"/>
                  </a:lnTo>
                  <a:lnTo>
                    <a:pt x="483" y="3379"/>
                  </a:lnTo>
                  <a:lnTo>
                    <a:pt x="590" y="3325"/>
                  </a:lnTo>
                  <a:lnTo>
                    <a:pt x="670" y="3218"/>
                  </a:lnTo>
                  <a:lnTo>
                    <a:pt x="697" y="3084"/>
                  </a:lnTo>
                  <a:lnTo>
                    <a:pt x="697" y="1341"/>
                  </a:lnTo>
                  <a:lnTo>
                    <a:pt x="1260" y="1341"/>
                  </a:lnTo>
                  <a:lnTo>
                    <a:pt x="1260" y="671"/>
                  </a:lnTo>
                  <a:lnTo>
                    <a:pt x="697" y="671"/>
                  </a:lnTo>
                  <a:lnTo>
                    <a:pt x="697" y="349"/>
                  </a:lnTo>
                  <a:lnTo>
                    <a:pt x="670" y="215"/>
                  </a:lnTo>
                  <a:lnTo>
                    <a:pt x="590" y="107"/>
                  </a:lnTo>
                  <a:lnTo>
                    <a:pt x="483" y="27"/>
                  </a:lnTo>
                  <a:lnTo>
                    <a:pt x="34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2"/>
            <p:cNvSpPr/>
            <p:nvPr/>
          </p:nvSpPr>
          <p:spPr>
            <a:xfrm>
              <a:off x="6367650" y="2976450"/>
              <a:ext cx="24825" cy="51650"/>
            </a:xfrm>
            <a:custGeom>
              <a:rect b="b" l="l" r="r" t="t"/>
              <a:pathLst>
                <a:path extrusionOk="0" h="2066" w="993">
                  <a:moveTo>
                    <a:pt x="0" y="1"/>
                  </a:moveTo>
                  <a:lnTo>
                    <a:pt x="0" y="1744"/>
                  </a:lnTo>
                  <a:lnTo>
                    <a:pt x="27" y="1878"/>
                  </a:lnTo>
                  <a:lnTo>
                    <a:pt x="108" y="1985"/>
                  </a:lnTo>
                  <a:lnTo>
                    <a:pt x="215" y="2039"/>
                  </a:lnTo>
                  <a:lnTo>
                    <a:pt x="349" y="2065"/>
                  </a:lnTo>
                  <a:lnTo>
                    <a:pt x="992" y="2065"/>
                  </a:lnTo>
                  <a:lnTo>
                    <a:pt x="99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2"/>
            <p:cNvSpPr/>
            <p:nvPr/>
          </p:nvSpPr>
          <p:spPr>
            <a:xfrm>
              <a:off x="6347525" y="2741175"/>
              <a:ext cx="219225" cy="45600"/>
            </a:xfrm>
            <a:custGeom>
              <a:rect b="b" l="l" r="r" t="t"/>
              <a:pathLst>
                <a:path extrusionOk="0" h="1824" w="8769">
                  <a:moveTo>
                    <a:pt x="350" y="0"/>
                  </a:moveTo>
                  <a:lnTo>
                    <a:pt x="215" y="27"/>
                  </a:lnTo>
                  <a:lnTo>
                    <a:pt x="108" y="81"/>
                  </a:lnTo>
                  <a:lnTo>
                    <a:pt x="28" y="188"/>
                  </a:lnTo>
                  <a:lnTo>
                    <a:pt x="1" y="322"/>
                  </a:lnTo>
                  <a:lnTo>
                    <a:pt x="1" y="1502"/>
                  </a:lnTo>
                  <a:lnTo>
                    <a:pt x="28" y="1636"/>
                  </a:lnTo>
                  <a:lnTo>
                    <a:pt x="108" y="1743"/>
                  </a:lnTo>
                  <a:lnTo>
                    <a:pt x="215" y="1797"/>
                  </a:lnTo>
                  <a:lnTo>
                    <a:pt x="350" y="1824"/>
                  </a:lnTo>
                  <a:lnTo>
                    <a:pt x="8420" y="1824"/>
                  </a:lnTo>
                  <a:lnTo>
                    <a:pt x="8554" y="1797"/>
                  </a:lnTo>
                  <a:lnTo>
                    <a:pt x="8662" y="1743"/>
                  </a:lnTo>
                  <a:lnTo>
                    <a:pt x="8742" y="1636"/>
                  </a:lnTo>
                  <a:lnTo>
                    <a:pt x="8769" y="1502"/>
                  </a:lnTo>
                  <a:lnTo>
                    <a:pt x="8769" y="322"/>
                  </a:lnTo>
                  <a:lnTo>
                    <a:pt x="8742" y="188"/>
                  </a:lnTo>
                  <a:lnTo>
                    <a:pt x="8662" y="81"/>
                  </a:lnTo>
                  <a:lnTo>
                    <a:pt x="8554" y="27"/>
                  </a:lnTo>
                  <a:lnTo>
                    <a:pt x="84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2"/>
            <p:cNvSpPr/>
            <p:nvPr/>
          </p:nvSpPr>
          <p:spPr>
            <a:xfrm>
              <a:off x="6465525" y="2976450"/>
              <a:ext cx="39575" cy="51650"/>
            </a:xfrm>
            <a:custGeom>
              <a:rect b="b" l="l" r="r" t="t"/>
              <a:pathLst>
                <a:path extrusionOk="0" h="2066" w="1583">
                  <a:moveTo>
                    <a:pt x="0" y="1"/>
                  </a:moveTo>
                  <a:lnTo>
                    <a:pt x="0" y="2065"/>
                  </a:lnTo>
                  <a:lnTo>
                    <a:pt x="1582" y="2065"/>
                  </a:lnTo>
                  <a:lnTo>
                    <a:pt x="158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2"/>
            <p:cNvSpPr/>
            <p:nvPr/>
          </p:nvSpPr>
          <p:spPr>
            <a:xfrm>
              <a:off x="6409200" y="2976450"/>
              <a:ext cx="39575" cy="51650"/>
            </a:xfrm>
            <a:custGeom>
              <a:rect b="b" l="l" r="r" t="t"/>
              <a:pathLst>
                <a:path extrusionOk="0" h="2066" w="1583">
                  <a:moveTo>
                    <a:pt x="1" y="1"/>
                  </a:moveTo>
                  <a:lnTo>
                    <a:pt x="1" y="2065"/>
                  </a:lnTo>
                  <a:lnTo>
                    <a:pt x="1583" y="2065"/>
                  </a:lnTo>
                  <a:lnTo>
                    <a:pt x="15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2"/>
            <p:cNvSpPr/>
            <p:nvPr/>
          </p:nvSpPr>
          <p:spPr>
            <a:xfrm>
              <a:off x="6465525" y="2884625"/>
              <a:ext cx="24825" cy="24825"/>
            </a:xfrm>
            <a:custGeom>
              <a:rect b="b" l="l" r="r" t="t"/>
              <a:pathLst>
                <a:path extrusionOk="0" h="993" w="993">
                  <a:moveTo>
                    <a:pt x="0" y="0"/>
                  </a:moveTo>
                  <a:lnTo>
                    <a:pt x="0" y="993"/>
                  </a:lnTo>
                  <a:lnTo>
                    <a:pt x="992" y="993"/>
                  </a:lnTo>
                  <a:lnTo>
                    <a:pt x="9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2"/>
            <p:cNvSpPr/>
            <p:nvPr/>
          </p:nvSpPr>
          <p:spPr>
            <a:xfrm>
              <a:off x="6546625" y="2942950"/>
              <a:ext cx="30850" cy="85150"/>
            </a:xfrm>
            <a:custGeom>
              <a:rect b="b" l="l" r="r" t="t"/>
              <a:pathLst>
                <a:path extrusionOk="0" h="3406" w="1234">
                  <a:moveTo>
                    <a:pt x="912" y="0"/>
                  </a:moveTo>
                  <a:lnTo>
                    <a:pt x="778" y="27"/>
                  </a:lnTo>
                  <a:lnTo>
                    <a:pt x="671" y="107"/>
                  </a:lnTo>
                  <a:lnTo>
                    <a:pt x="590" y="215"/>
                  </a:lnTo>
                  <a:lnTo>
                    <a:pt x="564" y="349"/>
                  </a:lnTo>
                  <a:lnTo>
                    <a:pt x="564" y="671"/>
                  </a:lnTo>
                  <a:lnTo>
                    <a:pt x="1" y="671"/>
                  </a:lnTo>
                  <a:lnTo>
                    <a:pt x="1" y="1341"/>
                  </a:lnTo>
                  <a:lnTo>
                    <a:pt x="564" y="1341"/>
                  </a:lnTo>
                  <a:lnTo>
                    <a:pt x="564" y="3084"/>
                  </a:lnTo>
                  <a:lnTo>
                    <a:pt x="590" y="3218"/>
                  </a:lnTo>
                  <a:lnTo>
                    <a:pt x="671" y="3325"/>
                  </a:lnTo>
                  <a:lnTo>
                    <a:pt x="778" y="3379"/>
                  </a:lnTo>
                  <a:lnTo>
                    <a:pt x="912" y="3405"/>
                  </a:lnTo>
                  <a:lnTo>
                    <a:pt x="1046" y="3379"/>
                  </a:lnTo>
                  <a:lnTo>
                    <a:pt x="1154" y="3325"/>
                  </a:lnTo>
                  <a:lnTo>
                    <a:pt x="1207" y="3218"/>
                  </a:lnTo>
                  <a:lnTo>
                    <a:pt x="1234" y="3084"/>
                  </a:lnTo>
                  <a:lnTo>
                    <a:pt x="1234" y="349"/>
                  </a:lnTo>
                  <a:lnTo>
                    <a:pt x="1207" y="215"/>
                  </a:lnTo>
                  <a:lnTo>
                    <a:pt x="1154" y="107"/>
                  </a:lnTo>
                  <a:lnTo>
                    <a:pt x="1046" y="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2"/>
            <p:cNvSpPr/>
            <p:nvPr/>
          </p:nvSpPr>
          <p:spPr>
            <a:xfrm>
              <a:off x="6367650" y="2804175"/>
              <a:ext cx="179000" cy="155550"/>
            </a:xfrm>
            <a:custGeom>
              <a:rect b="b" l="l" r="r" t="t"/>
              <a:pathLst>
                <a:path extrusionOk="0" h="6222" w="7160">
                  <a:moveTo>
                    <a:pt x="5229" y="886"/>
                  </a:moveTo>
                  <a:lnTo>
                    <a:pt x="5363" y="913"/>
                  </a:lnTo>
                  <a:lnTo>
                    <a:pt x="5470" y="993"/>
                  </a:lnTo>
                  <a:lnTo>
                    <a:pt x="5551" y="1100"/>
                  </a:lnTo>
                  <a:lnTo>
                    <a:pt x="5578" y="1234"/>
                  </a:lnTo>
                  <a:lnTo>
                    <a:pt x="5578" y="4532"/>
                  </a:lnTo>
                  <a:lnTo>
                    <a:pt x="5551" y="4666"/>
                  </a:lnTo>
                  <a:lnTo>
                    <a:pt x="5470" y="4774"/>
                  </a:lnTo>
                  <a:lnTo>
                    <a:pt x="5363" y="4854"/>
                  </a:lnTo>
                  <a:lnTo>
                    <a:pt x="5229" y="4881"/>
                  </a:lnTo>
                  <a:lnTo>
                    <a:pt x="1904" y="4881"/>
                  </a:lnTo>
                  <a:lnTo>
                    <a:pt x="1797" y="4854"/>
                  </a:lnTo>
                  <a:lnTo>
                    <a:pt x="1690" y="4774"/>
                  </a:lnTo>
                  <a:lnTo>
                    <a:pt x="1609" y="4666"/>
                  </a:lnTo>
                  <a:lnTo>
                    <a:pt x="1582" y="4532"/>
                  </a:lnTo>
                  <a:lnTo>
                    <a:pt x="1582" y="1234"/>
                  </a:lnTo>
                  <a:lnTo>
                    <a:pt x="1609" y="1100"/>
                  </a:lnTo>
                  <a:lnTo>
                    <a:pt x="1690" y="993"/>
                  </a:lnTo>
                  <a:lnTo>
                    <a:pt x="1797" y="913"/>
                  </a:lnTo>
                  <a:lnTo>
                    <a:pt x="1904" y="886"/>
                  </a:lnTo>
                  <a:close/>
                  <a:moveTo>
                    <a:pt x="0" y="1"/>
                  </a:moveTo>
                  <a:lnTo>
                    <a:pt x="0" y="6222"/>
                  </a:lnTo>
                  <a:lnTo>
                    <a:pt x="992" y="6222"/>
                  </a:lnTo>
                  <a:lnTo>
                    <a:pt x="992" y="5900"/>
                  </a:lnTo>
                  <a:lnTo>
                    <a:pt x="1019" y="5766"/>
                  </a:lnTo>
                  <a:lnTo>
                    <a:pt x="1100" y="5658"/>
                  </a:lnTo>
                  <a:lnTo>
                    <a:pt x="1207" y="5578"/>
                  </a:lnTo>
                  <a:lnTo>
                    <a:pt x="1341" y="5551"/>
                  </a:lnTo>
                  <a:lnTo>
                    <a:pt x="1475" y="5578"/>
                  </a:lnTo>
                  <a:lnTo>
                    <a:pt x="1582" y="5658"/>
                  </a:lnTo>
                  <a:lnTo>
                    <a:pt x="1636" y="5766"/>
                  </a:lnTo>
                  <a:lnTo>
                    <a:pt x="1663" y="5900"/>
                  </a:lnTo>
                  <a:lnTo>
                    <a:pt x="1663" y="6222"/>
                  </a:lnTo>
                  <a:lnTo>
                    <a:pt x="3245" y="6222"/>
                  </a:lnTo>
                  <a:lnTo>
                    <a:pt x="3245" y="5900"/>
                  </a:lnTo>
                  <a:lnTo>
                    <a:pt x="3272" y="5766"/>
                  </a:lnTo>
                  <a:lnTo>
                    <a:pt x="3352" y="5658"/>
                  </a:lnTo>
                  <a:lnTo>
                    <a:pt x="3459" y="5578"/>
                  </a:lnTo>
                  <a:lnTo>
                    <a:pt x="3567" y="5551"/>
                  </a:lnTo>
                  <a:lnTo>
                    <a:pt x="3701" y="5578"/>
                  </a:lnTo>
                  <a:lnTo>
                    <a:pt x="3808" y="5658"/>
                  </a:lnTo>
                  <a:lnTo>
                    <a:pt x="3888" y="5766"/>
                  </a:lnTo>
                  <a:lnTo>
                    <a:pt x="3915" y="5900"/>
                  </a:lnTo>
                  <a:lnTo>
                    <a:pt x="3915" y="6222"/>
                  </a:lnTo>
                  <a:lnTo>
                    <a:pt x="5497" y="6222"/>
                  </a:lnTo>
                  <a:lnTo>
                    <a:pt x="5497" y="5900"/>
                  </a:lnTo>
                  <a:lnTo>
                    <a:pt x="5524" y="5766"/>
                  </a:lnTo>
                  <a:lnTo>
                    <a:pt x="5578" y="5658"/>
                  </a:lnTo>
                  <a:lnTo>
                    <a:pt x="5685" y="5578"/>
                  </a:lnTo>
                  <a:lnTo>
                    <a:pt x="5819" y="5551"/>
                  </a:lnTo>
                  <a:lnTo>
                    <a:pt x="5953" y="5578"/>
                  </a:lnTo>
                  <a:lnTo>
                    <a:pt x="6060" y="5658"/>
                  </a:lnTo>
                  <a:lnTo>
                    <a:pt x="6141" y="5766"/>
                  </a:lnTo>
                  <a:lnTo>
                    <a:pt x="6167" y="5900"/>
                  </a:lnTo>
                  <a:lnTo>
                    <a:pt x="6167" y="6222"/>
                  </a:lnTo>
                  <a:lnTo>
                    <a:pt x="7160" y="6222"/>
                  </a:lnTo>
                  <a:lnTo>
                    <a:pt x="71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2"/>
            <p:cNvSpPr/>
            <p:nvPr/>
          </p:nvSpPr>
          <p:spPr>
            <a:xfrm>
              <a:off x="6423950" y="2884625"/>
              <a:ext cx="24825" cy="24825"/>
            </a:xfrm>
            <a:custGeom>
              <a:rect b="b" l="l" r="r" t="t"/>
              <a:pathLst>
                <a:path extrusionOk="0" h="993" w="993">
                  <a:moveTo>
                    <a:pt x="1" y="0"/>
                  </a:moveTo>
                  <a:lnTo>
                    <a:pt x="1" y="993"/>
                  </a:lnTo>
                  <a:lnTo>
                    <a:pt x="993" y="993"/>
                  </a:lnTo>
                  <a:lnTo>
                    <a:pt x="9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2"/>
            <p:cNvSpPr/>
            <p:nvPr/>
          </p:nvSpPr>
          <p:spPr>
            <a:xfrm>
              <a:off x="6423950" y="2843075"/>
              <a:ext cx="24825" cy="24825"/>
            </a:xfrm>
            <a:custGeom>
              <a:rect b="b" l="l" r="r" t="t"/>
              <a:pathLst>
                <a:path extrusionOk="0" h="993" w="993">
                  <a:moveTo>
                    <a:pt x="1" y="0"/>
                  </a:moveTo>
                  <a:lnTo>
                    <a:pt x="1" y="992"/>
                  </a:lnTo>
                  <a:lnTo>
                    <a:pt x="993" y="992"/>
                  </a:lnTo>
                  <a:lnTo>
                    <a:pt x="99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2"/>
            <p:cNvSpPr/>
            <p:nvPr/>
          </p:nvSpPr>
          <p:spPr>
            <a:xfrm>
              <a:off x="6465525" y="2843075"/>
              <a:ext cx="24825" cy="24825"/>
            </a:xfrm>
            <a:custGeom>
              <a:rect b="b" l="l" r="r" t="t"/>
              <a:pathLst>
                <a:path extrusionOk="0" h="993" w="993">
                  <a:moveTo>
                    <a:pt x="0" y="0"/>
                  </a:moveTo>
                  <a:lnTo>
                    <a:pt x="0" y="992"/>
                  </a:lnTo>
                  <a:lnTo>
                    <a:pt x="992" y="992"/>
                  </a:lnTo>
                  <a:lnTo>
                    <a:pt x="99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 name="Google Shape;2257;p42"/>
          <p:cNvGrpSpPr/>
          <p:nvPr/>
        </p:nvGrpSpPr>
        <p:grpSpPr>
          <a:xfrm>
            <a:off x="1471488" y="4168500"/>
            <a:ext cx="2493300" cy="861850"/>
            <a:chOff x="5614925" y="3724625"/>
            <a:chExt cx="2493300" cy="861850"/>
          </a:xfrm>
        </p:grpSpPr>
        <p:sp>
          <p:nvSpPr>
            <p:cNvPr id="2258" name="Google Shape;2258;p42"/>
            <p:cNvSpPr/>
            <p:nvPr/>
          </p:nvSpPr>
          <p:spPr>
            <a:xfrm>
              <a:off x="5614925" y="4438875"/>
              <a:ext cx="24933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2"/>
            <p:cNvSpPr/>
            <p:nvPr/>
          </p:nvSpPr>
          <p:spPr>
            <a:xfrm>
              <a:off x="6271400" y="3738700"/>
              <a:ext cx="987525" cy="488500"/>
            </a:xfrm>
            <a:custGeom>
              <a:rect b="b" l="l" r="r" t="t"/>
              <a:pathLst>
                <a:path extrusionOk="0" h="19540" w="39501">
                  <a:moveTo>
                    <a:pt x="39501" y="1"/>
                  </a:moveTo>
                  <a:lnTo>
                    <a:pt x="25363" y="283"/>
                  </a:lnTo>
                  <a:lnTo>
                    <a:pt x="21136" y="377"/>
                  </a:lnTo>
                  <a:lnTo>
                    <a:pt x="18788" y="424"/>
                  </a:lnTo>
                  <a:lnTo>
                    <a:pt x="2654" y="752"/>
                  </a:lnTo>
                  <a:lnTo>
                    <a:pt x="2325" y="1316"/>
                  </a:lnTo>
                  <a:lnTo>
                    <a:pt x="2020" y="1880"/>
                  </a:lnTo>
                  <a:lnTo>
                    <a:pt x="1762" y="2443"/>
                  </a:lnTo>
                  <a:lnTo>
                    <a:pt x="1503" y="2983"/>
                  </a:lnTo>
                  <a:lnTo>
                    <a:pt x="1269" y="3547"/>
                  </a:lnTo>
                  <a:lnTo>
                    <a:pt x="1034" y="4111"/>
                  </a:lnTo>
                  <a:lnTo>
                    <a:pt x="846" y="4674"/>
                  </a:lnTo>
                  <a:lnTo>
                    <a:pt x="681" y="5238"/>
                  </a:lnTo>
                  <a:lnTo>
                    <a:pt x="517" y="5778"/>
                  </a:lnTo>
                  <a:lnTo>
                    <a:pt x="376" y="6342"/>
                  </a:lnTo>
                  <a:lnTo>
                    <a:pt x="259" y="6905"/>
                  </a:lnTo>
                  <a:lnTo>
                    <a:pt x="165" y="7469"/>
                  </a:lnTo>
                  <a:lnTo>
                    <a:pt x="94" y="8032"/>
                  </a:lnTo>
                  <a:lnTo>
                    <a:pt x="47" y="8596"/>
                  </a:lnTo>
                  <a:lnTo>
                    <a:pt x="0" y="9136"/>
                  </a:lnTo>
                  <a:lnTo>
                    <a:pt x="0" y="9700"/>
                  </a:lnTo>
                  <a:lnTo>
                    <a:pt x="0" y="10263"/>
                  </a:lnTo>
                  <a:lnTo>
                    <a:pt x="24" y="10827"/>
                  </a:lnTo>
                  <a:lnTo>
                    <a:pt x="71" y="11391"/>
                  </a:lnTo>
                  <a:lnTo>
                    <a:pt x="141" y="11954"/>
                  </a:lnTo>
                  <a:lnTo>
                    <a:pt x="235" y="12494"/>
                  </a:lnTo>
                  <a:lnTo>
                    <a:pt x="329" y="13058"/>
                  </a:lnTo>
                  <a:lnTo>
                    <a:pt x="470" y="13622"/>
                  </a:lnTo>
                  <a:lnTo>
                    <a:pt x="611" y="14185"/>
                  </a:lnTo>
                  <a:lnTo>
                    <a:pt x="775" y="14749"/>
                  </a:lnTo>
                  <a:lnTo>
                    <a:pt x="963" y="15289"/>
                  </a:lnTo>
                  <a:lnTo>
                    <a:pt x="1175" y="15853"/>
                  </a:lnTo>
                  <a:lnTo>
                    <a:pt x="1409" y="16416"/>
                  </a:lnTo>
                  <a:lnTo>
                    <a:pt x="1668" y="16980"/>
                  </a:lnTo>
                  <a:lnTo>
                    <a:pt x="1926" y="17544"/>
                  </a:lnTo>
                  <a:lnTo>
                    <a:pt x="2231" y="18107"/>
                  </a:lnTo>
                  <a:lnTo>
                    <a:pt x="2537" y="18647"/>
                  </a:lnTo>
                  <a:lnTo>
                    <a:pt x="2654" y="18859"/>
                  </a:lnTo>
                  <a:lnTo>
                    <a:pt x="19445" y="19211"/>
                  </a:lnTo>
                  <a:lnTo>
                    <a:pt x="21864" y="19258"/>
                  </a:lnTo>
                  <a:lnTo>
                    <a:pt x="35861" y="19540"/>
                  </a:lnTo>
                  <a:lnTo>
                    <a:pt x="395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2"/>
            <p:cNvSpPr/>
            <p:nvPr/>
          </p:nvSpPr>
          <p:spPr>
            <a:xfrm>
              <a:off x="6271400" y="3738700"/>
              <a:ext cx="987525" cy="488500"/>
            </a:xfrm>
            <a:custGeom>
              <a:rect b="b" l="l" r="r" t="t"/>
              <a:pathLst>
                <a:path extrusionOk="0" fill="none" h="19540" w="39501">
                  <a:moveTo>
                    <a:pt x="39501" y="1"/>
                  </a:moveTo>
                  <a:lnTo>
                    <a:pt x="35861" y="19540"/>
                  </a:lnTo>
                  <a:lnTo>
                    <a:pt x="21864" y="19258"/>
                  </a:lnTo>
                  <a:lnTo>
                    <a:pt x="19445" y="19211"/>
                  </a:lnTo>
                  <a:lnTo>
                    <a:pt x="2654" y="18859"/>
                  </a:lnTo>
                  <a:lnTo>
                    <a:pt x="2654" y="18859"/>
                  </a:lnTo>
                  <a:lnTo>
                    <a:pt x="2537" y="18647"/>
                  </a:lnTo>
                  <a:lnTo>
                    <a:pt x="2537" y="18647"/>
                  </a:lnTo>
                  <a:lnTo>
                    <a:pt x="2231" y="18107"/>
                  </a:lnTo>
                  <a:lnTo>
                    <a:pt x="1926" y="17544"/>
                  </a:lnTo>
                  <a:lnTo>
                    <a:pt x="1668" y="16980"/>
                  </a:lnTo>
                  <a:lnTo>
                    <a:pt x="1409" y="16416"/>
                  </a:lnTo>
                  <a:lnTo>
                    <a:pt x="1175" y="15853"/>
                  </a:lnTo>
                  <a:lnTo>
                    <a:pt x="963" y="15289"/>
                  </a:lnTo>
                  <a:lnTo>
                    <a:pt x="775" y="14749"/>
                  </a:lnTo>
                  <a:lnTo>
                    <a:pt x="611" y="14185"/>
                  </a:lnTo>
                  <a:lnTo>
                    <a:pt x="470" y="13622"/>
                  </a:lnTo>
                  <a:lnTo>
                    <a:pt x="329" y="13058"/>
                  </a:lnTo>
                  <a:lnTo>
                    <a:pt x="235" y="12494"/>
                  </a:lnTo>
                  <a:lnTo>
                    <a:pt x="141" y="11954"/>
                  </a:lnTo>
                  <a:lnTo>
                    <a:pt x="71" y="11391"/>
                  </a:lnTo>
                  <a:lnTo>
                    <a:pt x="24" y="10827"/>
                  </a:lnTo>
                  <a:lnTo>
                    <a:pt x="0" y="10263"/>
                  </a:lnTo>
                  <a:lnTo>
                    <a:pt x="0" y="9700"/>
                  </a:lnTo>
                  <a:lnTo>
                    <a:pt x="0" y="9136"/>
                  </a:lnTo>
                  <a:lnTo>
                    <a:pt x="47" y="8596"/>
                  </a:lnTo>
                  <a:lnTo>
                    <a:pt x="94" y="8032"/>
                  </a:lnTo>
                  <a:lnTo>
                    <a:pt x="165" y="7469"/>
                  </a:lnTo>
                  <a:lnTo>
                    <a:pt x="259" y="6905"/>
                  </a:lnTo>
                  <a:lnTo>
                    <a:pt x="376" y="6342"/>
                  </a:lnTo>
                  <a:lnTo>
                    <a:pt x="517" y="5778"/>
                  </a:lnTo>
                  <a:lnTo>
                    <a:pt x="681" y="5238"/>
                  </a:lnTo>
                  <a:lnTo>
                    <a:pt x="846" y="4674"/>
                  </a:lnTo>
                  <a:lnTo>
                    <a:pt x="1034" y="4111"/>
                  </a:lnTo>
                  <a:lnTo>
                    <a:pt x="1269" y="3547"/>
                  </a:lnTo>
                  <a:lnTo>
                    <a:pt x="1503" y="2983"/>
                  </a:lnTo>
                  <a:lnTo>
                    <a:pt x="1762" y="2443"/>
                  </a:lnTo>
                  <a:lnTo>
                    <a:pt x="2020" y="1880"/>
                  </a:lnTo>
                  <a:lnTo>
                    <a:pt x="2325" y="1316"/>
                  </a:lnTo>
                  <a:lnTo>
                    <a:pt x="2654" y="752"/>
                  </a:lnTo>
                  <a:lnTo>
                    <a:pt x="18788" y="424"/>
                  </a:lnTo>
                  <a:lnTo>
                    <a:pt x="21136" y="377"/>
                  </a:lnTo>
                  <a:lnTo>
                    <a:pt x="25363" y="283"/>
                  </a:lnTo>
                  <a:lnTo>
                    <a:pt x="395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2"/>
            <p:cNvSpPr/>
            <p:nvPr/>
          </p:nvSpPr>
          <p:spPr>
            <a:xfrm>
              <a:off x="6405250" y="3751625"/>
              <a:ext cx="230175" cy="464425"/>
            </a:xfrm>
            <a:custGeom>
              <a:rect b="b" l="l" r="r" t="t"/>
              <a:pathLst>
                <a:path extrusionOk="0" h="18577" w="9207">
                  <a:moveTo>
                    <a:pt x="9207" y="0"/>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2"/>
            <p:cNvSpPr/>
            <p:nvPr/>
          </p:nvSpPr>
          <p:spPr>
            <a:xfrm>
              <a:off x="6405250" y="3751625"/>
              <a:ext cx="230175" cy="464425"/>
            </a:xfrm>
            <a:custGeom>
              <a:rect b="b" l="l" r="r" t="t"/>
              <a:pathLst>
                <a:path extrusionOk="0" fill="none" h="18577" w="9207">
                  <a:moveTo>
                    <a:pt x="2795" y="118"/>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lnTo>
                    <a:pt x="2795" y="1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2"/>
            <p:cNvSpPr/>
            <p:nvPr/>
          </p:nvSpPr>
          <p:spPr>
            <a:xfrm>
              <a:off x="6688250" y="3748100"/>
              <a:ext cx="129775" cy="472050"/>
            </a:xfrm>
            <a:custGeom>
              <a:rect b="b" l="l" r="r" t="t"/>
              <a:pathLst>
                <a:path extrusionOk="0" h="18882" w="5191">
                  <a:moveTo>
                    <a:pt x="4462" y="1"/>
                  </a:moveTo>
                  <a:lnTo>
                    <a:pt x="2114" y="48"/>
                  </a:lnTo>
                  <a:lnTo>
                    <a:pt x="1832" y="611"/>
                  </a:lnTo>
                  <a:lnTo>
                    <a:pt x="1574" y="1175"/>
                  </a:lnTo>
                  <a:lnTo>
                    <a:pt x="1339" y="1738"/>
                  </a:lnTo>
                  <a:lnTo>
                    <a:pt x="1127" y="2326"/>
                  </a:lnTo>
                  <a:lnTo>
                    <a:pt x="916" y="2913"/>
                  </a:lnTo>
                  <a:lnTo>
                    <a:pt x="752" y="3500"/>
                  </a:lnTo>
                  <a:lnTo>
                    <a:pt x="587" y="4087"/>
                  </a:lnTo>
                  <a:lnTo>
                    <a:pt x="446" y="4674"/>
                  </a:lnTo>
                  <a:lnTo>
                    <a:pt x="329" y="5285"/>
                  </a:lnTo>
                  <a:lnTo>
                    <a:pt x="212" y="5872"/>
                  </a:lnTo>
                  <a:lnTo>
                    <a:pt x="141" y="6482"/>
                  </a:lnTo>
                  <a:lnTo>
                    <a:pt x="71" y="7093"/>
                  </a:lnTo>
                  <a:lnTo>
                    <a:pt x="24" y="7703"/>
                  </a:lnTo>
                  <a:lnTo>
                    <a:pt x="0" y="8291"/>
                  </a:lnTo>
                  <a:lnTo>
                    <a:pt x="0" y="8901"/>
                  </a:lnTo>
                  <a:lnTo>
                    <a:pt x="0" y="9512"/>
                  </a:lnTo>
                  <a:lnTo>
                    <a:pt x="47" y="10122"/>
                  </a:lnTo>
                  <a:lnTo>
                    <a:pt x="94" y="10733"/>
                  </a:lnTo>
                  <a:lnTo>
                    <a:pt x="165" y="11320"/>
                  </a:lnTo>
                  <a:lnTo>
                    <a:pt x="258" y="11931"/>
                  </a:lnTo>
                  <a:lnTo>
                    <a:pt x="352" y="12518"/>
                  </a:lnTo>
                  <a:lnTo>
                    <a:pt x="493" y="13128"/>
                  </a:lnTo>
                  <a:lnTo>
                    <a:pt x="634" y="13715"/>
                  </a:lnTo>
                  <a:lnTo>
                    <a:pt x="799" y="14302"/>
                  </a:lnTo>
                  <a:lnTo>
                    <a:pt x="963" y="14890"/>
                  </a:lnTo>
                  <a:lnTo>
                    <a:pt x="1174" y="15477"/>
                  </a:lnTo>
                  <a:lnTo>
                    <a:pt x="1386" y="16040"/>
                  </a:lnTo>
                  <a:lnTo>
                    <a:pt x="1621" y="16604"/>
                  </a:lnTo>
                  <a:lnTo>
                    <a:pt x="1879" y="17168"/>
                  </a:lnTo>
                  <a:lnTo>
                    <a:pt x="2161" y="17731"/>
                  </a:lnTo>
                  <a:lnTo>
                    <a:pt x="2466" y="18271"/>
                  </a:lnTo>
                  <a:lnTo>
                    <a:pt x="2771" y="18835"/>
                  </a:lnTo>
                  <a:lnTo>
                    <a:pt x="5190" y="18882"/>
                  </a:lnTo>
                  <a:lnTo>
                    <a:pt x="5190" y="18882"/>
                  </a:lnTo>
                  <a:lnTo>
                    <a:pt x="4838" y="18342"/>
                  </a:lnTo>
                  <a:lnTo>
                    <a:pt x="4486" y="17802"/>
                  </a:lnTo>
                  <a:lnTo>
                    <a:pt x="4180" y="17261"/>
                  </a:lnTo>
                  <a:lnTo>
                    <a:pt x="3875" y="16698"/>
                  </a:lnTo>
                  <a:lnTo>
                    <a:pt x="3593" y="16134"/>
                  </a:lnTo>
                  <a:lnTo>
                    <a:pt x="3335" y="15547"/>
                  </a:lnTo>
                  <a:lnTo>
                    <a:pt x="3124" y="14960"/>
                  </a:lnTo>
                  <a:lnTo>
                    <a:pt x="2912" y="14373"/>
                  </a:lnTo>
                  <a:lnTo>
                    <a:pt x="2724" y="13786"/>
                  </a:lnTo>
                  <a:lnTo>
                    <a:pt x="2560" y="13199"/>
                  </a:lnTo>
                  <a:lnTo>
                    <a:pt x="2419" y="12588"/>
                  </a:lnTo>
                  <a:lnTo>
                    <a:pt x="2302" y="11978"/>
                  </a:lnTo>
                  <a:lnTo>
                    <a:pt x="2208" y="11367"/>
                  </a:lnTo>
                  <a:lnTo>
                    <a:pt x="2114" y="10756"/>
                  </a:lnTo>
                  <a:lnTo>
                    <a:pt x="2067" y="10146"/>
                  </a:lnTo>
                  <a:lnTo>
                    <a:pt x="2043" y="9535"/>
                  </a:lnTo>
                  <a:lnTo>
                    <a:pt x="2020" y="8925"/>
                  </a:lnTo>
                  <a:lnTo>
                    <a:pt x="2043" y="8314"/>
                  </a:lnTo>
                  <a:lnTo>
                    <a:pt x="2067" y="7680"/>
                  </a:lnTo>
                  <a:lnTo>
                    <a:pt x="2114" y="7069"/>
                  </a:lnTo>
                  <a:lnTo>
                    <a:pt x="2208" y="6459"/>
                  </a:lnTo>
                  <a:lnTo>
                    <a:pt x="2302" y="5848"/>
                  </a:lnTo>
                  <a:lnTo>
                    <a:pt x="2419" y="5238"/>
                  </a:lnTo>
                  <a:lnTo>
                    <a:pt x="2560" y="4627"/>
                  </a:lnTo>
                  <a:lnTo>
                    <a:pt x="2724" y="4040"/>
                  </a:lnTo>
                  <a:lnTo>
                    <a:pt x="2912" y="3453"/>
                  </a:lnTo>
                  <a:lnTo>
                    <a:pt x="3124" y="2842"/>
                  </a:lnTo>
                  <a:lnTo>
                    <a:pt x="3335" y="2255"/>
                  </a:lnTo>
                  <a:lnTo>
                    <a:pt x="3593" y="1691"/>
                  </a:lnTo>
                  <a:lnTo>
                    <a:pt x="3875" y="1104"/>
                  </a:lnTo>
                  <a:lnTo>
                    <a:pt x="4157" y="541"/>
                  </a:lnTo>
                  <a:lnTo>
                    <a:pt x="44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2"/>
            <p:cNvSpPr/>
            <p:nvPr/>
          </p:nvSpPr>
          <p:spPr>
            <a:xfrm>
              <a:off x="6688250" y="3748100"/>
              <a:ext cx="129775" cy="472050"/>
            </a:xfrm>
            <a:custGeom>
              <a:rect b="b" l="l" r="r" t="t"/>
              <a:pathLst>
                <a:path extrusionOk="0" fill="none" h="18882" w="5191">
                  <a:moveTo>
                    <a:pt x="5190" y="18882"/>
                  </a:moveTo>
                  <a:lnTo>
                    <a:pt x="2771" y="18835"/>
                  </a:lnTo>
                  <a:lnTo>
                    <a:pt x="2771" y="18835"/>
                  </a:lnTo>
                  <a:lnTo>
                    <a:pt x="2466" y="18271"/>
                  </a:lnTo>
                  <a:lnTo>
                    <a:pt x="2161" y="17731"/>
                  </a:lnTo>
                  <a:lnTo>
                    <a:pt x="1879" y="17168"/>
                  </a:lnTo>
                  <a:lnTo>
                    <a:pt x="1621" y="16604"/>
                  </a:lnTo>
                  <a:lnTo>
                    <a:pt x="1386" y="16040"/>
                  </a:lnTo>
                  <a:lnTo>
                    <a:pt x="1174" y="15477"/>
                  </a:lnTo>
                  <a:lnTo>
                    <a:pt x="963" y="14890"/>
                  </a:lnTo>
                  <a:lnTo>
                    <a:pt x="799" y="14302"/>
                  </a:lnTo>
                  <a:lnTo>
                    <a:pt x="634" y="13715"/>
                  </a:lnTo>
                  <a:lnTo>
                    <a:pt x="493" y="13128"/>
                  </a:lnTo>
                  <a:lnTo>
                    <a:pt x="352" y="12518"/>
                  </a:lnTo>
                  <a:lnTo>
                    <a:pt x="258" y="11931"/>
                  </a:lnTo>
                  <a:lnTo>
                    <a:pt x="165" y="11320"/>
                  </a:lnTo>
                  <a:lnTo>
                    <a:pt x="94" y="10733"/>
                  </a:lnTo>
                  <a:lnTo>
                    <a:pt x="47" y="10122"/>
                  </a:lnTo>
                  <a:lnTo>
                    <a:pt x="0" y="9512"/>
                  </a:lnTo>
                  <a:lnTo>
                    <a:pt x="0" y="8901"/>
                  </a:lnTo>
                  <a:lnTo>
                    <a:pt x="0" y="8291"/>
                  </a:lnTo>
                  <a:lnTo>
                    <a:pt x="24" y="7703"/>
                  </a:lnTo>
                  <a:lnTo>
                    <a:pt x="71" y="7093"/>
                  </a:lnTo>
                  <a:lnTo>
                    <a:pt x="141" y="6482"/>
                  </a:lnTo>
                  <a:lnTo>
                    <a:pt x="212" y="5872"/>
                  </a:lnTo>
                  <a:lnTo>
                    <a:pt x="329" y="5285"/>
                  </a:lnTo>
                  <a:lnTo>
                    <a:pt x="446" y="4674"/>
                  </a:lnTo>
                  <a:lnTo>
                    <a:pt x="587" y="4087"/>
                  </a:lnTo>
                  <a:lnTo>
                    <a:pt x="752" y="3500"/>
                  </a:lnTo>
                  <a:lnTo>
                    <a:pt x="916" y="2913"/>
                  </a:lnTo>
                  <a:lnTo>
                    <a:pt x="1127" y="2326"/>
                  </a:lnTo>
                  <a:lnTo>
                    <a:pt x="1339" y="1738"/>
                  </a:lnTo>
                  <a:lnTo>
                    <a:pt x="1574" y="1175"/>
                  </a:lnTo>
                  <a:lnTo>
                    <a:pt x="1832" y="611"/>
                  </a:lnTo>
                  <a:lnTo>
                    <a:pt x="2114" y="48"/>
                  </a:lnTo>
                  <a:lnTo>
                    <a:pt x="4462" y="1"/>
                  </a:lnTo>
                  <a:lnTo>
                    <a:pt x="4462" y="1"/>
                  </a:lnTo>
                  <a:lnTo>
                    <a:pt x="4157" y="541"/>
                  </a:lnTo>
                  <a:lnTo>
                    <a:pt x="3875" y="1104"/>
                  </a:lnTo>
                  <a:lnTo>
                    <a:pt x="3593" y="1691"/>
                  </a:lnTo>
                  <a:lnTo>
                    <a:pt x="3335" y="2255"/>
                  </a:lnTo>
                  <a:lnTo>
                    <a:pt x="3124" y="2842"/>
                  </a:lnTo>
                  <a:lnTo>
                    <a:pt x="2912" y="3453"/>
                  </a:lnTo>
                  <a:lnTo>
                    <a:pt x="2724" y="4040"/>
                  </a:lnTo>
                  <a:lnTo>
                    <a:pt x="2560" y="4627"/>
                  </a:lnTo>
                  <a:lnTo>
                    <a:pt x="2419" y="5238"/>
                  </a:lnTo>
                  <a:lnTo>
                    <a:pt x="2302" y="5848"/>
                  </a:lnTo>
                  <a:lnTo>
                    <a:pt x="2208" y="6459"/>
                  </a:lnTo>
                  <a:lnTo>
                    <a:pt x="2114" y="7069"/>
                  </a:lnTo>
                  <a:lnTo>
                    <a:pt x="2067" y="7680"/>
                  </a:lnTo>
                  <a:lnTo>
                    <a:pt x="2043" y="8314"/>
                  </a:lnTo>
                  <a:lnTo>
                    <a:pt x="2020" y="8925"/>
                  </a:lnTo>
                  <a:lnTo>
                    <a:pt x="2043" y="9535"/>
                  </a:lnTo>
                  <a:lnTo>
                    <a:pt x="2067" y="10146"/>
                  </a:lnTo>
                  <a:lnTo>
                    <a:pt x="2114" y="10756"/>
                  </a:lnTo>
                  <a:lnTo>
                    <a:pt x="2208" y="11367"/>
                  </a:lnTo>
                  <a:lnTo>
                    <a:pt x="2302" y="11978"/>
                  </a:lnTo>
                  <a:lnTo>
                    <a:pt x="2419" y="12588"/>
                  </a:lnTo>
                  <a:lnTo>
                    <a:pt x="2560" y="13199"/>
                  </a:lnTo>
                  <a:lnTo>
                    <a:pt x="2724" y="13786"/>
                  </a:lnTo>
                  <a:lnTo>
                    <a:pt x="2912" y="14373"/>
                  </a:lnTo>
                  <a:lnTo>
                    <a:pt x="3124" y="14960"/>
                  </a:lnTo>
                  <a:lnTo>
                    <a:pt x="3335" y="15547"/>
                  </a:lnTo>
                  <a:lnTo>
                    <a:pt x="3593" y="16134"/>
                  </a:lnTo>
                  <a:lnTo>
                    <a:pt x="3875" y="16698"/>
                  </a:lnTo>
                  <a:lnTo>
                    <a:pt x="4180" y="17261"/>
                  </a:lnTo>
                  <a:lnTo>
                    <a:pt x="4486" y="17802"/>
                  </a:lnTo>
                  <a:lnTo>
                    <a:pt x="4838" y="18342"/>
                  </a:lnTo>
                  <a:lnTo>
                    <a:pt x="5190" y="188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2"/>
            <p:cNvSpPr/>
            <p:nvPr/>
          </p:nvSpPr>
          <p:spPr>
            <a:xfrm>
              <a:off x="6408200" y="3738700"/>
              <a:ext cx="850725" cy="472650"/>
            </a:xfrm>
            <a:custGeom>
              <a:rect b="b" l="l" r="r" t="t"/>
              <a:pathLst>
                <a:path extrusionOk="0" h="18906" w="34029">
                  <a:moveTo>
                    <a:pt x="2114" y="17966"/>
                  </a:moveTo>
                  <a:lnTo>
                    <a:pt x="1057" y="18201"/>
                  </a:lnTo>
                  <a:lnTo>
                    <a:pt x="0" y="18389"/>
                  </a:lnTo>
                  <a:lnTo>
                    <a:pt x="2372" y="18436"/>
                  </a:lnTo>
                  <a:lnTo>
                    <a:pt x="2372" y="18436"/>
                  </a:lnTo>
                  <a:lnTo>
                    <a:pt x="2114" y="17966"/>
                  </a:lnTo>
                  <a:close/>
                  <a:moveTo>
                    <a:pt x="11625" y="13269"/>
                  </a:moveTo>
                  <a:lnTo>
                    <a:pt x="11155" y="13645"/>
                  </a:lnTo>
                  <a:lnTo>
                    <a:pt x="10662" y="14021"/>
                  </a:lnTo>
                  <a:lnTo>
                    <a:pt x="10145" y="14373"/>
                  </a:lnTo>
                  <a:lnTo>
                    <a:pt x="9629" y="14725"/>
                  </a:lnTo>
                  <a:lnTo>
                    <a:pt x="9112" y="15054"/>
                  </a:lnTo>
                  <a:lnTo>
                    <a:pt x="8572" y="15360"/>
                  </a:lnTo>
                  <a:lnTo>
                    <a:pt x="8055" y="15665"/>
                  </a:lnTo>
                  <a:lnTo>
                    <a:pt x="7492" y="15970"/>
                  </a:lnTo>
                  <a:lnTo>
                    <a:pt x="7844" y="16816"/>
                  </a:lnTo>
                  <a:lnTo>
                    <a:pt x="8173" y="17520"/>
                  </a:lnTo>
                  <a:lnTo>
                    <a:pt x="8478" y="18131"/>
                  </a:lnTo>
                  <a:lnTo>
                    <a:pt x="8736" y="18577"/>
                  </a:lnTo>
                  <a:lnTo>
                    <a:pt x="13668" y="18694"/>
                  </a:lnTo>
                  <a:lnTo>
                    <a:pt x="13668" y="18694"/>
                  </a:lnTo>
                  <a:lnTo>
                    <a:pt x="13339" y="18037"/>
                  </a:lnTo>
                  <a:lnTo>
                    <a:pt x="13010" y="17379"/>
                  </a:lnTo>
                  <a:lnTo>
                    <a:pt x="12729" y="16722"/>
                  </a:lnTo>
                  <a:lnTo>
                    <a:pt x="12447" y="16041"/>
                  </a:lnTo>
                  <a:lnTo>
                    <a:pt x="12212" y="15360"/>
                  </a:lnTo>
                  <a:lnTo>
                    <a:pt x="12001" y="14678"/>
                  </a:lnTo>
                  <a:lnTo>
                    <a:pt x="11789" y="13974"/>
                  </a:lnTo>
                  <a:lnTo>
                    <a:pt x="11625" y="13269"/>
                  </a:lnTo>
                  <a:close/>
                  <a:moveTo>
                    <a:pt x="34029" y="1"/>
                  </a:moveTo>
                  <a:lnTo>
                    <a:pt x="19891" y="283"/>
                  </a:lnTo>
                  <a:lnTo>
                    <a:pt x="19680" y="1081"/>
                  </a:lnTo>
                  <a:lnTo>
                    <a:pt x="19445" y="1880"/>
                  </a:lnTo>
                  <a:lnTo>
                    <a:pt x="19163" y="2678"/>
                  </a:lnTo>
                  <a:lnTo>
                    <a:pt x="18881" y="3453"/>
                  </a:lnTo>
                  <a:lnTo>
                    <a:pt x="18553" y="4204"/>
                  </a:lnTo>
                  <a:lnTo>
                    <a:pt x="18200" y="4956"/>
                  </a:lnTo>
                  <a:lnTo>
                    <a:pt x="17825" y="5707"/>
                  </a:lnTo>
                  <a:lnTo>
                    <a:pt x="17425" y="6435"/>
                  </a:lnTo>
                  <a:lnTo>
                    <a:pt x="17003" y="7164"/>
                  </a:lnTo>
                  <a:lnTo>
                    <a:pt x="16557" y="7845"/>
                  </a:lnTo>
                  <a:lnTo>
                    <a:pt x="16087" y="8549"/>
                  </a:lnTo>
                  <a:lnTo>
                    <a:pt x="15594" y="9207"/>
                  </a:lnTo>
                  <a:lnTo>
                    <a:pt x="15077" y="9864"/>
                  </a:lnTo>
                  <a:lnTo>
                    <a:pt x="14537" y="10498"/>
                  </a:lnTo>
                  <a:lnTo>
                    <a:pt x="13973" y="11109"/>
                  </a:lnTo>
                  <a:lnTo>
                    <a:pt x="13386" y="11696"/>
                  </a:lnTo>
                  <a:lnTo>
                    <a:pt x="13551" y="12635"/>
                  </a:lnTo>
                  <a:lnTo>
                    <a:pt x="13738" y="13528"/>
                  </a:lnTo>
                  <a:lnTo>
                    <a:pt x="13997" y="14444"/>
                  </a:lnTo>
                  <a:lnTo>
                    <a:pt x="14302" y="15336"/>
                  </a:lnTo>
                  <a:lnTo>
                    <a:pt x="14678" y="16205"/>
                  </a:lnTo>
                  <a:lnTo>
                    <a:pt x="15077" y="17074"/>
                  </a:lnTo>
                  <a:lnTo>
                    <a:pt x="15523" y="17919"/>
                  </a:lnTo>
                  <a:lnTo>
                    <a:pt x="16040" y="18741"/>
                  </a:lnTo>
                  <a:lnTo>
                    <a:pt x="16979" y="18765"/>
                  </a:lnTo>
                  <a:lnTo>
                    <a:pt x="22193" y="18882"/>
                  </a:lnTo>
                  <a:lnTo>
                    <a:pt x="23531" y="18906"/>
                  </a:lnTo>
                  <a:lnTo>
                    <a:pt x="23085" y="17966"/>
                  </a:lnTo>
                  <a:lnTo>
                    <a:pt x="22686" y="17027"/>
                  </a:lnTo>
                  <a:lnTo>
                    <a:pt x="22357" y="16088"/>
                  </a:lnTo>
                  <a:lnTo>
                    <a:pt x="22075" y="15172"/>
                  </a:lnTo>
                  <a:lnTo>
                    <a:pt x="21840" y="14279"/>
                  </a:lnTo>
                  <a:lnTo>
                    <a:pt x="21653" y="13387"/>
                  </a:lnTo>
                  <a:lnTo>
                    <a:pt x="21512" y="12541"/>
                  </a:lnTo>
                  <a:lnTo>
                    <a:pt x="21394" y="11672"/>
                  </a:lnTo>
                  <a:lnTo>
                    <a:pt x="21347" y="10851"/>
                  </a:lnTo>
                  <a:lnTo>
                    <a:pt x="21300" y="10052"/>
                  </a:lnTo>
                  <a:lnTo>
                    <a:pt x="21324" y="9277"/>
                  </a:lnTo>
                  <a:lnTo>
                    <a:pt x="21347" y="8502"/>
                  </a:lnTo>
                  <a:lnTo>
                    <a:pt x="21418" y="7774"/>
                  </a:lnTo>
                  <a:lnTo>
                    <a:pt x="21512" y="7070"/>
                  </a:lnTo>
                  <a:lnTo>
                    <a:pt x="21606" y="6389"/>
                  </a:lnTo>
                  <a:lnTo>
                    <a:pt x="21723" y="5731"/>
                  </a:lnTo>
                  <a:lnTo>
                    <a:pt x="21864" y="5120"/>
                  </a:lnTo>
                  <a:lnTo>
                    <a:pt x="22028" y="4510"/>
                  </a:lnTo>
                  <a:lnTo>
                    <a:pt x="22193" y="3970"/>
                  </a:lnTo>
                  <a:lnTo>
                    <a:pt x="22357" y="3430"/>
                  </a:lnTo>
                  <a:lnTo>
                    <a:pt x="22709" y="2490"/>
                  </a:lnTo>
                  <a:lnTo>
                    <a:pt x="23038" y="1692"/>
                  </a:lnTo>
                  <a:lnTo>
                    <a:pt x="23320" y="1058"/>
                  </a:lnTo>
                  <a:lnTo>
                    <a:pt x="23578" y="588"/>
                  </a:lnTo>
                  <a:lnTo>
                    <a:pt x="23790" y="212"/>
                  </a:lnTo>
                  <a:lnTo>
                    <a:pt x="3402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2"/>
            <p:cNvSpPr/>
            <p:nvPr/>
          </p:nvSpPr>
          <p:spPr>
            <a:xfrm>
              <a:off x="6408200" y="4187850"/>
              <a:ext cx="59325" cy="11750"/>
            </a:xfrm>
            <a:custGeom>
              <a:rect b="b" l="l" r="r" t="t"/>
              <a:pathLst>
                <a:path extrusionOk="0" fill="none" h="470" w="2373">
                  <a:moveTo>
                    <a:pt x="2114" y="0"/>
                  </a:moveTo>
                  <a:lnTo>
                    <a:pt x="2114" y="0"/>
                  </a:lnTo>
                  <a:lnTo>
                    <a:pt x="1057" y="235"/>
                  </a:lnTo>
                  <a:lnTo>
                    <a:pt x="0" y="423"/>
                  </a:lnTo>
                  <a:lnTo>
                    <a:pt x="2372" y="470"/>
                  </a:lnTo>
                  <a:lnTo>
                    <a:pt x="2372" y="470"/>
                  </a:lnTo>
                  <a:lnTo>
                    <a:pt x="21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2"/>
            <p:cNvSpPr/>
            <p:nvPr/>
          </p:nvSpPr>
          <p:spPr>
            <a:xfrm>
              <a:off x="6595475" y="4070425"/>
              <a:ext cx="154425" cy="135650"/>
            </a:xfrm>
            <a:custGeom>
              <a:rect b="b" l="l" r="r" t="t"/>
              <a:pathLst>
                <a:path extrusionOk="0" fill="none" h="5426" w="6177">
                  <a:moveTo>
                    <a:pt x="4134" y="0"/>
                  </a:moveTo>
                  <a:lnTo>
                    <a:pt x="4134" y="0"/>
                  </a:lnTo>
                  <a:lnTo>
                    <a:pt x="3664" y="376"/>
                  </a:lnTo>
                  <a:lnTo>
                    <a:pt x="3171" y="752"/>
                  </a:lnTo>
                  <a:lnTo>
                    <a:pt x="2654" y="1104"/>
                  </a:lnTo>
                  <a:lnTo>
                    <a:pt x="2138" y="1456"/>
                  </a:lnTo>
                  <a:lnTo>
                    <a:pt x="1621" y="1785"/>
                  </a:lnTo>
                  <a:lnTo>
                    <a:pt x="1081" y="2091"/>
                  </a:lnTo>
                  <a:lnTo>
                    <a:pt x="564" y="2396"/>
                  </a:lnTo>
                  <a:lnTo>
                    <a:pt x="1" y="2701"/>
                  </a:lnTo>
                  <a:lnTo>
                    <a:pt x="1" y="2701"/>
                  </a:lnTo>
                  <a:lnTo>
                    <a:pt x="353" y="3547"/>
                  </a:lnTo>
                  <a:lnTo>
                    <a:pt x="682" y="4251"/>
                  </a:lnTo>
                  <a:lnTo>
                    <a:pt x="987" y="4862"/>
                  </a:lnTo>
                  <a:lnTo>
                    <a:pt x="1245" y="5308"/>
                  </a:lnTo>
                  <a:lnTo>
                    <a:pt x="6177" y="5425"/>
                  </a:lnTo>
                  <a:lnTo>
                    <a:pt x="6177" y="5425"/>
                  </a:lnTo>
                  <a:lnTo>
                    <a:pt x="5848" y="4768"/>
                  </a:lnTo>
                  <a:lnTo>
                    <a:pt x="5519" y="4110"/>
                  </a:lnTo>
                  <a:lnTo>
                    <a:pt x="5238" y="3453"/>
                  </a:lnTo>
                  <a:lnTo>
                    <a:pt x="4956" y="2772"/>
                  </a:lnTo>
                  <a:lnTo>
                    <a:pt x="4721" y="2091"/>
                  </a:lnTo>
                  <a:lnTo>
                    <a:pt x="4510" y="1409"/>
                  </a:lnTo>
                  <a:lnTo>
                    <a:pt x="4298" y="705"/>
                  </a:lnTo>
                  <a:lnTo>
                    <a:pt x="41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2"/>
            <p:cNvSpPr/>
            <p:nvPr/>
          </p:nvSpPr>
          <p:spPr>
            <a:xfrm>
              <a:off x="6742850" y="3738700"/>
              <a:ext cx="516075" cy="472650"/>
            </a:xfrm>
            <a:custGeom>
              <a:rect b="b" l="l" r="r" t="t"/>
              <a:pathLst>
                <a:path extrusionOk="0" fill="none" h="18906" w="20643">
                  <a:moveTo>
                    <a:pt x="20643" y="1"/>
                  </a:moveTo>
                  <a:lnTo>
                    <a:pt x="6505" y="283"/>
                  </a:lnTo>
                  <a:lnTo>
                    <a:pt x="6505" y="283"/>
                  </a:lnTo>
                  <a:lnTo>
                    <a:pt x="6294" y="1081"/>
                  </a:lnTo>
                  <a:lnTo>
                    <a:pt x="6059" y="1880"/>
                  </a:lnTo>
                  <a:lnTo>
                    <a:pt x="5777" y="2678"/>
                  </a:lnTo>
                  <a:lnTo>
                    <a:pt x="5495" y="3453"/>
                  </a:lnTo>
                  <a:lnTo>
                    <a:pt x="5167" y="4204"/>
                  </a:lnTo>
                  <a:lnTo>
                    <a:pt x="4814" y="4956"/>
                  </a:lnTo>
                  <a:lnTo>
                    <a:pt x="4439" y="5707"/>
                  </a:lnTo>
                  <a:lnTo>
                    <a:pt x="4039" y="6435"/>
                  </a:lnTo>
                  <a:lnTo>
                    <a:pt x="3617" y="7164"/>
                  </a:lnTo>
                  <a:lnTo>
                    <a:pt x="3171" y="7845"/>
                  </a:lnTo>
                  <a:lnTo>
                    <a:pt x="2701" y="8549"/>
                  </a:lnTo>
                  <a:lnTo>
                    <a:pt x="2208" y="9207"/>
                  </a:lnTo>
                  <a:lnTo>
                    <a:pt x="1691" y="9864"/>
                  </a:lnTo>
                  <a:lnTo>
                    <a:pt x="1151" y="10498"/>
                  </a:lnTo>
                  <a:lnTo>
                    <a:pt x="587" y="11109"/>
                  </a:lnTo>
                  <a:lnTo>
                    <a:pt x="0" y="11696"/>
                  </a:lnTo>
                  <a:lnTo>
                    <a:pt x="0" y="11696"/>
                  </a:lnTo>
                  <a:lnTo>
                    <a:pt x="165" y="12635"/>
                  </a:lnTo>
                  <a:lnTo>
                    <a:pt x="352" y="13528"/>
                  </a:lnTo>
                  <a:lnTo>
                    <a:pt x="611" y="14444"/>
                  </a:lnTo>
                  <a:lnTo>
                    <a:pt x="916" y="15336"/>
                  </a:lnTo>
                  <a:lnTo>
                    <a:pt x="1292" y="16205"/>
                  </a:lnTo>
                  <a:lnTo>
                    <a:pt x="1691" y="17074"/>
                  </a:lnTo>
                  <a:lnTo>
                    <a:pt x="2137" y="17919"/>
                  </a:lnTo>
                  <a:lnTo>
                    <a:pt x="2654" y="18741"/>
                  </a:lnTo>
                  <a:lnTo>
                    <a:pt x="3593" y="18765"/>
                  </a:lnTo>
                  <a:lnTo>
                    <a:pt x="3593" y="18765"/>
                  </a:lnTo>
                  <a:lnTo>
                    <a:pt x="3593" y="18765"/>
                  </a:lnTo>
                  <a:lnTo>
                    <a:pt x="3593" y="18765"/>
                  </a:lnTo>
                  <a:lnTo>
                    <a:pt x="8807" y="18882"/>
                  </a:lnTo>
                  <a:lnTo>
                    <a:pt x="10145" y="18906"/>
                  </a:lnTo>
                  <a:lnTo>
                    <a:pt x="10145" y="18906"/>
                  </a:lnTo>
                  <a:lnTo>
                    <a:pt x="9699" y="17966"/>
                  </a:lnTo>
                  <a:lnTo>
                    <a:pt x="9300" y="17027"/>
                  </a:lnTo>
                  <a:lnTo>
                    <a:pt x="8971" y="16088"/>
                  </a:lnTo>
                  <a:lnTo>
                    <a:pt x="8689" y="15172"/>
                  </a:lnTo>
                  <a:lnTo>
                    <a:pt x="8454" y="14279"/>
                  </a:lnTo>
                  <a:lnTo>
                    <a:pt x="8267" y="13387"/>
                  </a:lnTo>
                  <a:lnTo>
                    <a:pt x="8126" y="12541"/>
                  </a:lnTo>
                  <a:lnTo>
                    <a:pt x="8008" y="11672"/>
                  </a:lnTo>
                  <a:lnTo>
                    <a:pt x="7961" y="10851"/>
                  </a:lnTo>
                  <a:lnTo>
                    <a:pt x="7914" y="10052"/>
                  </a:lnTo>
                  <a:lnTo>
                    <a:pt x="7938" y="9277"/>
                  </a:lnTo>
                  <a:lnTo>
                    <a:pt x="7961" y="8502"/>
                  </a:lnTo>
                  <a:lnTo>
                    <a:pt x="8032" y="7774"/>
                  </a:lnTo>
                  <a:lnTo>
                    <a:pt x="8126" y="7070"/>
                  </a:lnTo>
                  <a:lnTo>
                    <a:pt x="8220" y="6389"/>
                  </a:lnTo>
                  <a:lnTo>
                    <a:pt x="8337" y="5731"/>
                  </a:lnTo>
                  <a:lnTo>
                    <a:pt x="8478" y="5120"/>
                  </a:lnTo>
                  <a:lnTo>
                    <a:pt x="8642" y="4510"/>
                  </a:lnTo>
                  <a:lnTo>
                    <a:pt x="8807" y="3970"/>
                  </a:lnTo>
                  <a:lnTo>
                    <a:pt x="8971" y="3430"/>
                  </a:lnTo>
                  <a:lnTo>
                    <a:pt x="9323" y="2490"/>
                  </a:lnTo>
                  <a:lnTo>
                    <a:pt x="9652" y="1692"/>
                  </a:lnTo>
                  <a:lnTo>
                    <a:pt x="9934" y="1058"/>
                  </a:lnTo>
                  <a:lnTo>
                    <a:pt x="10192" y="588"/>
                  </a:lnTo>
                  <a:lnTo>
                    <a:pt x="10404" y="212"/>
                  </a:lnTo>
                  <a:lnTo>
                    <a:pt x="20643" y="1"/>
                  </a:lnTo>
                  <a:lnTo>
                    <a:pt x="2064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2"/>
            <p:cNvSpPr/>
            <p:nvPr/>
          </p:nvSpPr>
          <p:spPr>
            <a:xfrm>
              <a:off x="6461025" y="4137950"/>
              <a:ext cx="165600" cy="65175"/>
            </a:xfrm>
            <a:custGeom>
              <a:rect b="b" l="l" r="r" t="t"/>
              <a:pathLst>
                <a:path extrusionOk="0" h="2607" w="6624">
                  <a:moveTo>
                    <a:pt x="5379" y="0"/>
                  </a:moveTo>
                  <a:lnTo>
                    <a:pt x="4745" y="305"/>
                  </a:lnTo>
                  <a:lnTo>
                    <a:pt x="4087" y="611"/>
                  </a:lnTo>
                  <a:lnTo>
                    <a:pt x="3429" y="893"/>
                  </a:lnTo>
                  <a:lnTo>
                    <a:pt x="2748" y="1151"/>
                  </a:lnTo>
                  <a:lnTo>
                    <a:pt x="2067" y="1386"/>
                  </a:lnTo>
                  <a:lnTo>
                    <a:pt x="1386" y="1621"/>
                  </a:lnTo>
                  <a:lnTo>
                    <a:pt x="705" y="1808"/>
                  </a:lnTo>
                  <a:lnTo>
                    <a:pt x="1" y="1996"/>
                  </a:lnTo>
                  <a:lnTo>
                    <a:pt x="259" y="2466"/>
                  </a:lnTo>
                  <a:lnTo>
                    <a:pt x="6623" y="2607"/>
                  </a:lnTo>
                  <a:lnTo>
                    <a:pt x="6365" y="2161"/>
                  </a:lnTo>
                  <a:lnTo>
                    <a:pt x="6060" y="1550"/>
                  </a:lnTo>
                  <a:lnTo>
                    <a:pt x="5731" y="846"/>
                  </a:lnTo>
                  <a:lnTo>
                    <a:pt x="537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2"/>
            <p:cNvSpPr/>
            <p:nvPr/>
          </p:nvSpPr>
          <p:spPr>
            <a:xfrm>
              <a:off x="6461025" y="4137950"/>
              <a:ext cx="165600" cy="65175"/>
            </a:xfrm>
            <a:custGeom>
              <a:rect b="b" l="l" r="r" t="t"/>
              <a:pathLst>
                <a:path extrusionOk="0" fill="none" h="2607" w="6624">
                  <a:moveTo>
                    <a:pt x="5379" y="0"/>
                  </a:moveTo>
                  <a:lnTo>
                    <a:pt x="5379" y="0"/>
                  </a:lnTo>
                  <a:lnTo>
                    <a:pt x="4745" y="305"/>
                  </a:lnTo>
                  <a:lnTo>
                    <a:pt x="4087" y="611"/>
                  </a:lnTo>
                  <a:lnTo>
                    <a:pt x="3429" y="893"/>
                  </a:lnTo>
                  <a:lnTo>
                    <a:pt x="2748" y="1151"/>
                  </a:lnTo>
                  <a:lnTo>
                    <a:pt x="2067" y="1386"/>
                  </a:lnTo>
                  <a:lnTo>
                    <a:pt x="1386" y="1621"/>
                  </a:lnTo>
                  <a:lnTo>
                    <a:pt x="705" y="1808"/>
                  </a:lnTo>
                  <a:lnTo>
                    <a:pt x="1" y="1996"/>
                  </a:lnTo>
                  <a:lnTo>
                    <a:pt x="1" y="1996"/>
                  </a:lnTo>
                  <a:lnTo>
                    <a:pt x="259" y="2466"/>
                  </a:lnTo>
                  <a:lnTo>
                    <a:pt x="6623" y="2607"/>
                  </a:lnTo>
                  <a:lnTo>
                    <a:pt x="6623" y="2607"/>
                  </a:lnTo>
                  <a:lnTo>
                    <a:pt x="6365" y="2161"/>
                  </a:lnTo>
                  <a:lnTo>
                    <a:pt x="6060" y="1550"/>
                  </a:lnTo>
                  <a:lnTo>
                    <a:pt x="5731" y="846"/>
                  </a:lnTo>
                  <a:lnTo>
                    <a:pt x="5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2"/>
            <p:cNvSpPr/>
            <p:nvPr/>
          </p:nvSpPr>
          <p:spPr>
            <a:xfrm>
              <a:off x="6698800" y="4031075"/>
              <a:ext cx="110400" cy="176175"/>
            </a:xfrm>
            <a:custGeom>
              <a:rect b="b" l="l" r="r" t="t"/>
              <a:pathLst>
                <a:path extrusionOk="0" h="7047" w="4416">
                  <a:moveTo>
                    <a:pt x="1762" y="1"/>
                  </a:moveTo>
                  <a:lnTo>
                    <a:pt x="1058" y="682"/>
                  </a:lnTo>
                  <a:lnTo>
                    <a:pt x="330" y="1316"/>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3899" y="6224"/>
                  </a:lnTo>
                  <a:lnTo>
                    <a:pt x="3453" y="5379"/>
                  </a:lnTo>
                  <a:lnTo>
                    <a:pt x="3054" y="4510"/>
                  </a:lnTo>
                  <a:lnTo>
                    <a:pt x="2678" y="3641"/>
                  </a:lnTo>
                  <a:lnTo>
                    <a:pt x="2373" y="2749"/>
                  </a:lnTo>
                  <a:lnTo>
                    <a:pt x="2114" y="1833"/>
                  </a:lnTo>
                  <a:lnTo>
                    <a:pt x="1927" y="940"/>
                  </a:lnTo>
                  <a:lnTo>
                    <a:pt x="17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2"/>
            <p:cNvSpPr/>
            <p:nvPr/>
          </p:nvSpPr>
          <p:spPr>
            <a:xfrm>
              <a:off x="6698800" y="4031075"/>
              <a:ext cx="110400" cy="176175"/>
            </a:xfrm>
            <a:custGeom>
              <a:rect b="b" l="l" r="r" t="t"/>
              <a:pathLst>
                <a:path extrusionOk="0" fill="none" h="7047" w="4416">
                  <a:moveTo>
                    <a:pt x="1762" y="1"/>
                  </a:moveTo>
                  <a:lnTo>
                    <a:pt x="1762" y="1"/>
                  </a:lnTo>
                  <a:lnTo>
                    <a:pt x="1058" y="682"/>
                  </a:lnTo>
                  <a:lnTo>
                    <a:pt x="330" y="1316"/>
                  </a:lnTo>
                  <a:lnTo>
                    <a:pt x="330" y="1316"/>
                  </a:lnTo>
                  <a:lnTo>
                    <a:pt x="1" y="1574"/>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4416" y="7046"/>
                  </a:lnTo>
                  <a:lnTo>
                    <a:pt x="3899" y="6224"/>
                  </a:lnTo>
                  <a:lnTo>
                    <a:pt x="3453" y="5379"/>
                  </a:lnTo>
                  <a:lnTo>
                    <a:pt x="3054" y="4510"/>
                  </a:lnTo>
                  <a:lnTo>
                    <a:pt x="2678" y="3641"/>
                  </a:lnTo>
                  <a:lnTo>
                    <a:pt x="2373" y="2749"/>
                  </a:lnTo>
                  <a:lnTo>
                    <a:pt x="2114" y="1833"/>
                  </a:lnTo>
                  <a:lnTo>
                    <a:pt x="1927" y="940"/>
                  </a:lnTo>
                  <a:lnTo>
                    <a:pt x="17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2"/>
            <p:cNvSpPr/>
            <p:nvPr/>
          </p:nvSpPr>
          <p:spPr>
            <a:xfrm>
              <a:off x="6940700" y="3724625"/>
              <a:ext cx="996925" cy="518425"/>
            </a:xfrm>
            <a:custGeom>
              <a:rect b="b" l="l" r="r" t="t"/>
              <a:pathLst>
                <a:path extrusionOk="0" h="20737" w="39877">
                  <a:moveTo>
                    <a:pt x="39877" y="0"/>
                  </a:move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lnTo>
                    <a:pt x="22451" y="3311"/>
                  </a:lnTo>
                  <a:lnTo>
                    <a:pt x="39877" y="3311"/>
                  </a:lnTo>
                  <a:lnTo>
                    <a:pt x="39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2"/>
            <p:cNvSpPr/>
            <p:nvPr/>
          </p:nvSpPr>
          <p:spPr>
            <a:xfrm>
              <a:off x="6940700" y="3724625"/>
              <a:ext cx="996925" cy="518425"/>
            </a:xfrm>
            <a:custGeom>
              <a:rect b="b" l="l" r="r" t="t"/>
              <a:pathLst>
                <a:path extrusionOk="0" fill="none" h="20737" w="39877">
                  <a:moveTo>
                    <a:pt x="22005" y="16744"/>
                  </a:moveTo>
                  <a:lnTo>
                    <a:pt x="22451" y="3311"/>
                  </a:lnTo>
                  <a:lnTo>
                    <a:pt x="39877" y="3311"/>
                  </a:lnTo>
                  <a:lnTo>
                    <a:pt x="39877" y="0"/>
                  </a:lnTo>
                  <a:lnTo>
                    <a:pt x="2490" y="775"/>
                  </a:ln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2"/>
            <p:cNvSpPr/>
            <p:nvPr/>
          </p:nvSpPr>
          <p:spPr>
            <a:xfrm>
              <a:off x="6997650" y="3807400"/>
              <a:ext cx="860125" cy="344650"/>
            </a:xfrm>
            <a:custGeom>
              <a:rect b="b" l="l" r="r" t="t"/>
              <a:pathLst>
                <a:path extrusionOk="0" h="13786" w="34405">
                  <a:moveTo>
                    <a:pt x="1503" y="0"/>
                  </a:moveTo>
                  <a:lnTo>
                    <a:pt x="1433" y="141"/>
                  </a:lnTo>
                  <a:lnTo>
                    <a:pt x="1268" y="541"/>
                  </a:lnTo>
                  <a:lnTo>
                    <a:pt x="1010" y="1198"/>
                  </a:lnTo>
                  <a:lnTo>
                    <a:pt x="705" y="2044"/>
                  </a:lnTo>
                  <a:lnTo>
                    <a:pt x="564" y="2560"/>
                  </a:lnTo>
                  <a:lnTo>
                    <a:pt x="423" y="3100"/>
                  </a:lnTo>
                  <a:lnTo>
                    <a:pt x="306" y="3687"/>
                  </a:lnTo>
                  <a:lnTo>
                    <a:pt x="188" y="4322"/>
                  </a:lnTo>
                  <a:lnTo>
                    <a:pt x="94" y="4979"/>
                  </a:lnTo>
                  <a:lnTo>
                    <a:pt x="24" y="5684"/>
                  </a:lnTo>
                  <a:lnTo>
                    <a:pt x="0" y="6412"/>
                  </a:lnTo>
                  <a:lnTo>
                    <a:pt x="0" y="7140"/>
                  </a:lnTo>
                  <a:lnTo>
                    <a:pt x="24" y="7844"/>
                  </a:lnTo>
                  <a:lnTo>
                    <a:pt x="118" y="8549"/>
                  </a:lnTo>
                  <a:lnTo>
                    <a:pt x="212" y="9277"/>
                  </a:lnTo>
                  <a:lnTo>
                    <a:pt x="376" y="10005"/>
                  </a:lnTo>
                  <a:lnTo>
                    <a:pt x="587" y="10756"/>
                  </a:lnTo>
                  <a:lnTo>
                    <a:pt x="846" y="11508"/>
                  </a:lnTo>
                  <a:lnTo>
                    <a:pt x="1151" y="12259"/>
                  </a:lnTo>
                  <a:lnTo>
                    <a:pt x="1503" y="13011"/>
                  </a:lnTo>
                  <a:lnTo>
                    <a:pt x="34405" y="13786"/>
                  </a:lnTo>
                  <a:lnTo>
                    <a:pt x="34240" y="13316"/>
                  </a:lnTo>
                  <a:lnTo>
                    <a:pt x="34076" y="12752"/>
                  </a:lnTo>
                  <a:lnTo>
                    <a:pt x="33888" y="12001"/>
                  </a:lnTo>
                  <a:lnTo>
                    <a:pt x="33677" y="11109"/>
                  </a:lnTo>
                  <a:lnTo>
                    <a:pt x="33489" y="10052"/>
                  </a:lnTo>
                  <a:lnTo>
                    <a:pt x="33395" y="9488"/>
                  </a:lnTo>
                  <a:lnTo>
                    <a:pt x="33324" y="8878"/>
                  </a:lnTo>
                  <a:lnTo>
                    <a:pt x="33254" y="8267"/>
                  </a:lnTo>
                  <a:lnTo>
                    <a:pt x="33207" y="7633"/>
                  </a:lnTo>
                  <a:lnTo>
                    <a:pt x="33184" y="6717"/>
                  </a:lnTo>
                  <a:lnTo>
                    <a:pt x="33184" y="5778"/>
                  </a:lnTo>
                  <a:lnTo>
                    <a:pt x="33230" y="4838"/>
                  </a:lnTo>
                  <a:lnTo>
                    <a:pt x="33324" y="3852"/>
                  </a:lnTo>
                  <a:lnTo>
                    <a:pt x="33395" y="3382"/>
                  </a:lnTo>
                  <a:lnTo>
                    <a:pt x="33489" y="2889"/>
                  </a:lnTo>
                  <a:lnTo>
                    <a:pt x="33606" y="2396"/>
                  </a:lnTo>
                  <a:lnTo>
                    <a:pt x="33724" y="1903"/>
                  </a:lnTo>
                  <a:lnTo>
                    <a:pt x="33865" y="1433"/>
                  </a:lnTo>
                  <a:lnTo>
                    <a:pt x="34029" y="940"/>
                  </a:lnTo>
                  <a:lnTo>
                    <a:pt x="34193" y="470"/>
                  </a:lnTo>
                  <a:lnTo>
                    <a:pt x="344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2"/>
            <p:cNvSpPr/>
            <p:nvPr/>
          </p:nvSpPr>
          <p:spPr>
            <a:xfrm>
              <a:off x="6997650" y="3807400"/>
              <a:ext cx="860125" cy="344650"/>
            </a:xfrm>
            <a:custGeom>
              <a:rect b="b" l="l" r="r" t="t"/>
              <a:pathLst>
                <a:path extrusionOk="0" fill="none" h="13786" w="34405">
                  <a:moveTo>
                    <a:pt x="33207" y="7633"/>
                  </a:moveTo>
                  <a:lnTo>
                    <a:pt x="33207" y="7633"/>
                  </a:lnTo>
                  <a:lnTo>
                    <a:pt x="33254" y="8267"/>
                  </a:lnTo>
                  <a:lnTo>
                    <a:pt x="33324" y="8878"/>
                  </a:lnTo>
                  <a:lnTo>
                    <a:pt x="33395" y="9488"/>
                  </a:lnTo>
                  <a:lnTo>
                    <a:pt x="33489" y="10052"/>
                  </a:lnTo>
                  <a:lnTo>
                    <a:pt x="33677" y="11109"/>
                  </a:lnTo>
                  <a:lnTo>
                    <a:pt x="33888" y="12001"/>
                  </a:lnTo>
                  <a:lnTo>
                    <a:pt x="34076" y="12752"/>
                  </a:lnTo>
                  <a:lnTo>
                    <a:pt x="34240" y="13316"/>
                  </a:lnTo>
                  <a:lnTo>
                    <a:pt x="34405" y="13786"/>
                  </a:lnTo>
                  <a:lnTo>
                    <a:pt x="1503" y="13011"/>
                  </a:lnTo>
                  <a:lnTo>
                    <a:pt x="1503" y="13011"/>
                  </a:lnTo>
                  <a:lnTo>
                    <a:pt x="1151" y="12259"/>
                  </a:lnTo>
                  <a:lnTo>
                    <a:pt x="846" y="11508"/>
                  </a:lnTo>
                  <a:lnTo>
                    <a:pt x="587" y="10756"/>
                  </a:lnTo>
                  <a:lnTo>
                    <a:pt x="376" y="10005"/>
                  </a:lnTo>
                  <a:lnTo>
                    <a:pt x="212" y="9277"/>
                  </a:lnTo>
                  <a:lnTo>
                    <a:pt x="118" y="8549"/>
                  </a:lnTo>
                  <a:lnTo>
                    <a:pt x="24" y="7844"/>
                  </a:lnTo>
                  <a:lnTo>
                    <a:pt x="0" y="7140"/>
                  </a:lnTo>
                  <a:lnTo>
                    <a:pt x="0" y="7140"/>
                  </a:lnTo>
                  <a:lnTo>
                    <a:pt x="0" y="6412"/>
                  </a:lnTo>
                  <a:lnTo>
                    <a:pt x="24" y="5684"/>
                  </a:lnTo>
                  <a:lnTo>
                    <a:pt x="94" y="4979"/>
                  </a:lnTo>
                  <a:lnTo>
                    <a:pt x="188" y="4322"/>
                  </a:lnTo>
                  <a:lnTo>
                    <a:pt x="306" y="3687"/>
                  </a:lnTo>
                  <a:lnTo>
                    <a:pt x="423" y="3100"/>
                  </a:lnTo>
                  <a:lnTo>
                    <a:pt x="564" y="2560"/>
                  </a:lnTo>
                  <a:lnTo>
                    <a:pt x="705" y="2044"/>
                  </a:lnTo>
                  <a:lnTo>
                    <a:pt x="1010" y="1198"/>
                  </a:lnTo>
                  <a:lnTo>
                    <a:pt x="1268" y="541"/>
                  </a:lnTo>
                  <a:lnTo>
                    <a:pt x="1433" y="141"/>
                  </a:lnTo>
                  <a:lnTo>
                    <a:pt x="1503" y="0"/>
                  </a:lnTo>
                  <a:lnTo>
                    <a:pt x="34405" y="0"/>
                  </a:lnTo>
                  <a:lnTo>
                    <a:pt x="34405" y="0"/>
                  </a:lnTo>
                  <a:lnTo>
                    <a:pt x="34193" y="470"/>
                  </a:lnTo>
                  <a:lnTo>
                    <a:pt x="34029" y="940"/>
                  </a:lnTo>
                  <a:lnTo>
                    <a:pt x="33865" y="1433"/>
                  </a:lnTo>
                  <a:lnTo>
                    <a:pt x="33724" y="1903"/>
                  </a:lnTo>
                  <a:lnTo>
                    <a:pt x="33606" y="2396"/>
                  </a:lnTo>
                  <a:lnTo>
                    <a:pt x="33489" y="2889"/>
                  </a:lnTo>
                  <a:lnTo>
                    <a:pt x="33395" y="3382"/>
                  </a:lnTo>
                  <a:lnTo>
                    <a:pt x="33324" y="3852"/>
                  </a:lnTo>
                  <a:lnTo>
                    <a:pt x="33230" y="4838"/>
                  </a:lnTo>
                  <a:lnTo>
                    <a:pt x="33184" y="5778"/>
                  </a:lnTo>
                  <a:lnTo>
                    <a:pt x="33184" y="6717"/>
                  </a:lnTo>
                  <a:lnTo>
                    <a:pt x="33207" y="76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2"/>
            <p:cNvSpPr/>
            <p:nvPr/>
          </p:nvSpPr>
          <p:spPr>
            <a:xfrm>
              <a:off x="7090400" y="3863175"/>
              <a:ext cx="665225" cy="18225"/>
            </a:xfrm>
            <a:custGeom>
              <a:rect b="b" l="l" r="r" t="t"/>
              <a:pathLst>
                <a:path extrusionOk="0" h="729" w="26609">
                  <a:moveTo>
                    <a:pt x="3336" y="0"/>
                  </a:moveTo>
                  <a:lnTo>
                    <a:pt x="1" y="71"/>
                  </a:lnTo>
                  <a:lnTo>
                    <a:pt x="3336" y="282"/>
                  </a:lnTo>
                  <a:lnTo>
                    <a:pt x="6647" y="447"/>
                  </a:lnTo>
                  <a:lnTo>
                    <a:pt x="9982" y="564"/>
                  </a:lnTo>
                  <a:lnTo>
                    <a:pt x="13293" y="658"/>
                  </a:lnTo>
                  <a:lnTo>
                    <a:pt x="16628" y="705"/>
                  </a:lnTo>
                  <a:lnTo>
                    <a:pt x="19962" y="728"/>
                  </a:lnTo>
                  <a:lnTo>
                    <a:pt x="21606" y="728"/>
                  </a:lnTo>
                  <a:lnTo>
                    <a:pt x="23274" y="705"/>
                  </a:lnTo>
                  <a:lnTo>
                    <a:pt x="26608" y="635"/>
                  </a:lnTo>
                  <a:lnTo>
                    <a:pt x="23297" y="423"/>
                  </a:lnTo>
                  <a:lnTo>
                    <a:pt x="21630" y="329"/>
                  </a:lnTo>
                  <a:lnTo>
                    <a:pt x="19962" y="259"/>
                  </a:lnTo>
                  <a:lnTo>
                    <a:pt x="16651" y="141"/>
                  </a:lnTo>
                  <a:lnTo>
                    <a:pt x="13316" y="71"/>
                  </a:lnTo>
                  <a:lnTo>
                    <a:pt x="9982" y="24"/>
                  </a:lnTo>
                  <a:lnTo>
                    <a:pt x="667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2"/>
            <p:cNvSpPr/>
            <p:nvPr/>
          </p:nvSpPr>
          <p:spPr>
            <a:xfrm>
              <a:off x="7395125" y="3938325"/>
              <a:ext cx="360500" cy="15300"/>
            </a:xfrm>
            <a:custGeom>
              <a:rect b="b" l="l" r="r" t="t"/>
              <a:pathLst>
                <a:path extrusionOk="0" h="612" w="14420">
                  <a:moveTo>
                    <a:pt x="5401" y="0"/>
                  </a:moveTo>
                  <a:lnTo>
                    <a:pt x="3617" y="24"/>
                  </a:lnTo>
                  <a:lnTo>
                    <a:pt x="1808" y="71"/>
                  </a:lnTo>
                  <a:lnTo>
                    <a:pt x="893" y="94"/>
                  </a:lnTo>
                  <a:lnTo>
                    <a:pt x="0" y="165"/>
                  </a:lnTo>
                  <a:lnTo>
                    <a:pt x="893" y="259"/>
                  </a:lnTo>
                  <a:lnTo>
                    <a:pt x="1808" y="353"/>
                  </a:lnTo>
                  <a:lnTo>
                    <a:pt x="3593" y="470"/>
                  </a:lnTo>
                  <a:lnTo>
                    <a:pt x="5401" y="541"/>
                  </a:lnTo>
                  <a:lnTo>
                    <a:pt x="7210" y="611"/>
                  </a:lnTo>
                  <a:lnTo>
                    <a:pt x="10803" y="611"/>
                  </a:lnTo>
                  <a:lnTo>
                    <a:pt x="12611" y="564"/>
                  </a:lnTo>
                  <a:lnTo>
                    <a:pt x="13527" y="517"/>
                  </a:lnTo>
                  <a:lnTo>
                    <a:pt x="14419" y="447"/>
                  </a:lnTo>
                  <a:lnTo>
                    <a:pt x="13527" y="353"/>
                  </a:lnTo>
                  <a:lnTo>
                    <a:pt x="12611" y="282"/>
                  </a:lnTo>
                  <a:lnTo>
                    <a:pt x="10826" y="165"/>
                  </a:lnTo>
                  <a:lnTo>
                    <a:pt x="9018" y="71"/>
                  </a:lnTo>
                  <a:lnTo>
                    <a:pt x="7210" y="24"/>
                  </a:lnTo>
                  <a:lnTo>
                    <a:pt x="5401"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2"/>
            <p:cNvSpPr/>
            <p:nvPr/>
          </p:nvSpPr>
          <p:spPr>
            <a:xfrm>
              <a:off x="7294125" y="4068650"/>
              <a:ext cx="281250" cy="14725"/>
            </a:xfrm>
            <a:custGeom>
              <a:rect b="b" l="l" r="r" t="t"/>
              <a:pathLst>
                <a:path extrusionOk="0" h="589" w="11250">
                  <a:moveTo>
                    <a:pt x="4228" y="1"/>
                  </a:moveTo>
                  <a:lnTo>
                    <a:pt x="2819" y="24"/>
                  </a:lnTo>
                  <a:lnTo>
                    <a:pt x="1410" y="95"/>
                  </a:lnTo>
                  <a:lnTo>
                    <a:pt x="705" y="142"/>
                  </a:lnTo>
                  <a:lnTo>
                    <a:pt x="1" y="212"/>
                  </a:lnTo>
                  <a:lnTo>
                    <a:pt x="705" y="306"/>
                  </a:lnTo>
                  <a:lnTo>
                    <a:pt x="1386" y="377"/>
                  </a:lnTo>
                  <a:lnTo>
                    <a:pt x="2795" y="471"/>
                  </a:lnTo>
                  <a:lnTo>
                    <a:pt x="4205" y="541"/>
                  </a:lnTo>
                  <a:lnTo>
                    <a:pt x="5614" y="588"/>
                  </a:lnTo>
                  <a:lnTo>
                    <a:pt x="7023"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2"/>
            <p:cNvSpPr/>
            <p:nvPr/>
          </p:nvSpPr>
          <p:spPr>
            <a:xfrm>
              <a:off x="7294125" y="4068650"/>
              <a:ext cx="281250" cy="14725"/>
            </a:xfrm>
            <a:custGeom>
              <a:rect b="b" l="l" r="r" t="t"/>
              <a:pathLst>
                <a:path extrusionOk="0" fill="none" h="589" w="11250">
                  <a:moveTo>
                    <a:pt x="1" y="212"/>
                  </a:moveTo>
                  <a:lnTo>
                    <a:pt x="1" y="212"/>
                  </a:lnTo>
                  <a:lnTo>
                    <a:pt x="705" y="142"/>
                  </a:lnTo>
                  <a:lnTo>
                    <a:pt x="1410" y="95"/>
                  </a:lnTo>
                  <a:lnTo>
                    <a:pt x="2819" y="24"/>
                  </a:lnTo>
                  <a:lnTo>
                    <a:pt x="2819" y="24"/>
                  </a:lnTo>
                  <a:lnTo>
                    <a:pt x="4228"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023" y="588"/>
                  </a:lnTo>
                  <a:lnTo>
                    <a:pt x="5614" y="588"/>
                  </a:lnTo>
                  <a:lnTo>
                    <a:pt x="5614" y="588"/>
                  </a:lnTo>
                  <a:lnTo>
                    <a:pt x="4205" y="541"/>
                  </a:lnTo>
                  <a:lnTo>
                    <a:pt x="2795" y="471"/>
                  </a:lnTo>
                  <a:lnTo>
                    <a:pt x="2795" y="471"/>
                  </a:lnTo>
                  <a:lnTo>
                    <a:pt x="1386" y="377"/>
                  </a:lnTo>
                  <a:lnTo>
                    <a:pt x="705" y="306"/>
                  </a:lnTo>
                  <a:lnTo>
                    <a:pt x="1" y="2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2"/>
            <p:cNvSpPr/>
            <p:nvPr/>
          </p:nvSpPr>
          <p:spPr>
            <a:xfrm>
              <a:off x="7111550" y="4008775"/>
              <a:ext cx="498475" cy="15875"/>
            </a:xfrm>
            <a:custGeom>
              <a:rect b="b" l="l" r="r" t="t"/>
              <a:pathLst>
                <a:path extrusionOk="0" h="635" w="19939">
                  <a:moveTo>
                    <a:pt x="7492" y="1"/>
                  </a:moveTo>
                  <a:lnTo>
                    <a:pt x="5002" y="24"/>
                  </a:lnTo>
                  <a:lnTo>
                    <a:pt x="2513" y="71"/>
                  </a:lnTo>
                  <a:lnTo>
                    <a:pt x="0" y="188"/>
                  </a:lnTo>
                  <a:lnTo>
                    <a:pt x="2490" y="353"/>
                  </a:lnTo>
                  <a:lnTo>
                    <a:pt x="5002" y="470"/>
                  </a:lnTo>
                  <a:lnTo>
                    <a:pt x="7492" y="564"/>
                  </a:lnTo>
                  <a:lnTo>
                    <a:pt x="9981" y="611"/>
                  </a:lnTo>
                  <a:lnTo>
                    <a:pt x="12470" y="635"/>
                  </a:lnTo>
                  <a:lnTo>
                    <a:pt x="14960" y="611"/>
                  </a:lnTo>
                  <a:lnTo>
                    <a:pt x="16204" y="611"/>
                  </a:lnTo>
                  <a:lnTo>
                    <a:pt x="17449" y="564"/>
                  </a:lnTo>
                  <a:lnTo>
                    <a:pt x="19938" y="470"/>
                  </a:lnTo>
                  <a:lnTo>
                    <a:pt x="17449" y="282"/>
                  </a:lnTo>
                  <a:lnTo>
                    <a:pt x="16204" y="212"/>
                  </a:lnTo>
                  <a:lnTo>
                    <a:pt x="14960" y="165"/>
                  </a:lnTo>
                  <a:lnTo>
                    <a:pt x="12470" y="95"/>
                  </a:lnTo>
                  <a:lnTo>
                    <a:pt x="9981" y="24"/>
                  </a:lnTo>
                  <a:lnTo>
                    <a:pt x="749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2"/>
            <p:cNvSpPr/>
            <p:nvPr/>
          </p:nvSpPr>
          <p:spPr>
            <a:xfrm>
              <a:off x="7111550" y="4008775"/>
              <a:ext cx="498475" cy="15875"/>
            </a:xfrm>
            <a:custGeom>
              <a:rect b="b" l="l" r="r" t="t"/>
              <a:pathLst>
                <a:path extrusionOk="0" fill="none" h="635" w="19939">
                  <a:moveTo>
                    <a:pt x="0" y="188"/>
                  </a:moveTo>
                  <a:lnTo>
                    <a:pt x="0" y="188"/>
                  </a:lnTo>
                  <a:lnTo>
                    <a:pt x="2513" y="71"/>
                  </a:lnTo>
                  <a:lnTo>
                    <a:pt x="5002" y="24"/>
                  </a:lnTo>
                  <a:lnTo>
                    <a:pt x="5002" y="24"/>
                  </a:lnTo>
                  <a:lnTo>
                    <a:pt x="7492" y="1"/>
                  </a:lnTo>
                  <a:lnTo>
                    <a:pt x="9981" y="24"/>
                  </a:lnTo>
                  <a:lnTo>
                    <a:pt x="9981" y="24"/>
                  </a:lnTo>
                  <a:lnTo>
                    <a:pt x="12470" y="95"/>
                  </a:lnTo>
                  <a:lnTo>
                    <a:pt x="14960" y="165"/>
                  </a:lnTo>
                  <a:lnTo>
                    <a:pt x="14960" y="165"/>
                  </a:lnTo>
                  <a:lnTo>
                    <a:pt x="16204" y="212"/>
                  </a:lnTo>
                  <a:lnTo>
                    <a:pt x="17449" y="282"/>
                  </a:lnTo>
                  <a:lnTo>
                    <a:pt x="19938" y="470"/>
                  </a:lnTo>
                  <a:lnTo>
                    <a:pt x="19938" y="470"/>
                  </a:lnTo>
                  <a:lnTo>
                    <a:pt x="17449" y="564"/>
                  </a:lnTo>
                  <a:lnTo>
                    <a:pt x="16204" y="611"/>
                  </a:lnTo>
                  <a:lnTo>
                    <a:pt x="14960" y="611"/>
                  </a:lnTo>
                  <a:lnTo>
                    <a:pt x="14960" y="611"/>
                  </a:lnTo>
                  <a:lnTo>
                    <a:pt x="12470" y="635"/>
                  </a:lnTo>
                  <a:lnTo>
                    <a:pt x="9981" y="611"/>
                  </a:lnTo>
                  <a:lnTo>
                    <a:pt x="9981" y="611"/>
                  </a:lnTo>
                  <a:lnTo>
                    <a:pt x="7492" y="564"/>
                  </a:lnTo>
                  <a:lnTo>
                    <a:pt x="5002" y="470"/>
                  </a:lnTo>
                  <a:lnTo>
                    <a:pt x="5002" y="470"/>
                  </a:lnTo>
                  <a:lnTo>
                    <a:pt x="2490" y="353"/>
                  </a:lnTo>
                  <a:lnTo>
                    <a:pt x="0" y="188"/>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2"/>
            <p:cNvSpPr/>
            <p:nvPr/>
          </p:nvSpPr>
          <p:spPr>
            <a:xfrm>
              <a:off x="6997650" y="3985875"/>
              <a:ext cx="860125" cy="166175"/>
            </a:xfrm>
            <a:custGeom>
              <a:rect b="b" l="l" r="r" t="t"/>
              <a:pathLst>
                <a:path extrusionOk="0" h="6647" w="34405">
                  <a:moveTo>
                    <a:pt x="11508" y="917"/>
                  </a:moveTo>
                  <a:lnTo>
                    <a:pt x="14537" y="940"/>
                  </a:lnTo>
                  <a:lnTo>
                    <a:pt x="17026" y="1011"/>
                  </a:lnTo>
                  <a:lnTo>
                    <a:pt x="19516" y="1081"/>
                  </a:lnTo>
                  <a:lnTo>
                    <a:pt x="20760" y="1128"/>
                  </a:lnTo>
                  <a:lnTo>
                    <a:pt x="22005" y="1198"/>
                  </a:lnTo>
                  <a:lnTo>
                    <a:pt x="24494" y="1386"/>
                  </a:lnTo>
                  <a:lnTo>
                    <a:pt x="22005" y="1480"/>
                  </a:lnTo>
                  <a:lnTo>
                    <a:pt x="20760" y="1527"/>
                  </a:lnTo>
                  <a:lnTo>
                    <a:pt x="19516" y="1527"/>
                  </a:lnTo>
                  <a:lnTo>
                    <a:pt x="17567" y="1551"/>
                  </a:lnTo>
                  <a:lnTo>
                    <a:pt x="14537" y="1527"/>
                  </a:lnTo>
                  <a:lnTo>
                    <a:pt x="12048" y="1480"/>
                  </a:lnTo>
                  <a:lnTo>
                    <a:pt x="9558" y="1386"/>
                  </a:lnTo>
                  <a:lnTo>
                    <a:pt x="7046" y="1269"/>
                  </a:lnTo>
                  <a:lnTo>
                    <a:pt x="4556" y="1104"/>
                  </a:lnTo>
                  <a:lnTo>
                    <a:pt x="7069" y="987"/>
                  </a:lnTo>
                  <a:lnTo>
                    <a:pt x="9558" y="940"/>
                  </a:lnTo>
                  <a:lnTo>
                    <a:pt x="11508" y="917"/>
                  </a:lnTo>
                  <a:close/>
                  <a:moveTo>
                    <a:pt x="17496" y="3312"/>
                  </a:moveTo>
                  <a:lnTo>
                    <a:pt x="18882" y="3359"/>
                  </a:lnTo>
                  <a:lnTo>
                    <a:pt x="20291" y="3429"/>
                  </a:lnTo>
                  <a:lnTo>
                    <a:pt x="21700" y="3523"/>
                  </a:lnTo>
                  <a:lnTo>
                    <a:pt x="22404" y="3617"/>
                  </a:lnTo>
                  <a:lnTo>
                    <a:pt x="23109" y="3688"/>
                  </a:lnTo>
                  <a:lnTo>
                    <a:pt x="22404" y="3758"/>
                  </a:lnTo>
                  <a:lnTo>
                    <a:pt x="21700" y="3829"/>
                  </a:lnTo>
                  <a:lnTo>
                    <a:pt x="20291" y="3876"/>
                  </a:lnTo>
                  <a:lnTo>
                    <a:pt x="19445" y="3899"/>
                  </a:lnTo>
                  <a:lnTo>
                    <a:pt x="17473" y="3899"/>
                  </a:lnTo>
                  <a:lnTo>
                    <a:pt x="16064" y="3852"/>
                  </a:lnTo>
                  <a:lnTo>
                    <a:pt x="14654" y="3782"/>
                  </a:lnTo>
                  <a:lnTo>
                    <a:pt x="13245" y="3688"/>
                  </a:lnTo>
                  <a:lnTo>
                    <a:pt x="12564" y="3617"/>
                  </a:lnTo>
                  <a:lnTo>
                    <a:pt x="11860" y="3523"/>
                  </a:lnTo>
                  <a:lnTo>
                    <a:pt x="12564" y="3453"/>
                  </a:lnTo>
                  <a:lnTo>
                    <a:pt x="13269" y="3406"/>
                  </a:lnTo>
                  <a:lnTo>
                    <a:pt x="14678" y="3335"/>
                  </a:lnTo>
                  <a:lnTo>
                    <a:pt x="15547" y="3312"/>
                  </a:lnTo>
                  <a:close/>
                  <a:moveTo>
                    <a:pt x="0" y="1"/>
                  </a:moveTo>
                  <a:lnTo>
                    <a:pt x="24" y="705"/>
                  </a:lnTo>
                  <a:lnTo>
                    <a:pt x="118" y="1410"/>
                  </a:lnTo>
                  <a:lnTo>
                    <a:pt x="212" y="2138"/>
                  </a:lnTo>
                  <a:lnTo>
                    <a:pt x="376" y="2866"/>
                  </a:lnTo>
                  <a:lnTo>
                    <a:pt x="587" y="3617"/>
                  </a:lnTo>
                  <a:lnTo>
                    <a:pt x="846" y="4369"/>
                  </a:lnTo>
                  <a:lnTo>
                    <a:pt x="1151" y="5120"/>
                  </a:lnTo>
                  <a:lnTo>
                    <a:pt x="1503" y="5872"/>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26279" y="494"/>
                  </a:lnTo>
                  <a:lnTo>
                    <a:pt x="22522" y="470"/>
                  </a:lnTo>
                  <a:lnTo>
                    <a:pt x="18764" y="423"/>
                  </a:lnTo>
                  <a:lnTo>
                    <a:pt x="15007" y="376"/>
                  </a:lnTo>
                  <a:lnTo>
                    <a:pt x="11249" y="306"/>
                  </a:lnTo>
                  <a:lnTo>
                    <a:pt x="7515" y="212"/>
                  </a:lnTo>
                  <a:lnTo>
                    <a:pt x="3758" y="118"/>
                  </a:lnTo>
                  <a:lnTo>
                    <a:pt x="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2"/>
            <p:cNvSpPr/>
            <p:nvPr/>
          </p:nvSpPr>
          <p:spPr>
            <a:xfrm>
              <a:off x="7294125" y="4068650"/>
              <a:ext cx="281250" cy="14725"/>
            </a:xfrm>
            <a:custGeom>
              <a:rect b="b" l="l" r="r" t="t"/>
              <a:pathLst>
                <a:path extrusionOk="0" fill="none" h="589" w="11250">
                  <a:moveTo>
                    <a:pt x="6717" y="588"/>
                  </a:moveTo>
                  <a:lnTo>
                    <a:pt x="6717" y="588"/>
                  </a:lnTo>
                  <a:lnTo>
                    <a:pt x="5614" y="588"/>
                  </a:lnTo>
                  <a:lnTo>
                    <a:pt x="5614" y="588"/>
                  </a:lnTo>
                  <a:lnTo>
                    <a:pt x="4205" y="541"/>
                  </a:lnTo>
                  <a:lnTo>
                    <a:pt x="2795" y="471"/>
                  </a:lnTo>
                  <a:lnTo>
                    <a:pt x="2795" y="471"/>
                  </a:lnTo>
                  <a:lnTo>
                    <a:pt x="1386" y="377"/>
                  </a:lnTo>
                  <a:lnTo>
                    <a:pt x="705" y="306"/>
                  </a:lnTo>
                  <a:lnTo>
                    <a:pt x="1" y="212"/>
                  </a:lnTo>
                  <a:lnTo>
                    <a:pt x="1" y="212"/>
                  </a:lnTo>
                  <a:lnTo>
                    <a:pt x="705" y="142"/>
                  </a:lnTo>
                  <a:lnTo>
                    <a:pt x="1410" y="95"/>
                  </a:lnTo>
                  <a:lnTo>
                    <a:pt x="2819" y="24"/>
                  </a:lnTo>
                  <a:lnTo>
                    <a:pt x="2819" y="24"/>
                  </a:lnTo>
                  <a:lnTo>
                    <a:pt x="3688" y="1"/>
                  </a:lnTo>
                  <a:lnTo>
                    <a:pt x="4557" y="1"/>
                  </a:lnTo>
                  <a:lnTo>
                    <a:pt x="4557"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586" y="588"/>
                  </a:lnTo>
                  <a:lnTo>
                    <a:pt x="6717" y="5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2"/>
            <p:cNvSpPr/>
            <p:nvPr/>
          </p:nvSpPr>
          <p:spPr>
            <a:xfrm>
              <a:off x="6997650" y="3985875"/>
              <a:ext cx="860125" cy="166175"/>
            </a:xfrm>
            <a:custGeom>
              <a:rect b="b" l="l" r="r" t="t"/>
              <a:pathLst>
                <a:path extrusionOk="0" fill="none" h="6647" w="34405">
                  <a:moveTo>
                    <a:pt x="0" y="1"/>
                  </a:moveTo>
                  <a:lnTo>
                    <a:pt x="0" y="1"/>
                  </a:lnTo>
                  <a:lnTo>
                    <a:pt x="24" y="705"/>
                  </a:lnTo>
                  <a:lnTo>
                    <a:pt x="118" y="1410"/>
                  </a:lnTo>
                  <a:lnTo>
                    <a:pt x="212" y="2138"/>
                  </a:lnTo>
                  <a:lnTo>
                    <a:pt x="376" y="2866"/>
                  </a:lnTo>
                  <a:lnTo>
                    <a:pt x="587" y="3617"/>
                  </a:lnTo>
                  <a:lnTo>
                    <a:pt x="846" y="4369"/>
                  </a:lnTo>
                  <a:lnTo>
                    <a:pt x="1151" y="5120"/>
                  </a:lnTo>
                  <a:lnTo>
                    <a:pt x="1503" y="5872"/>
                  </a:lnTo>
                  <a:lnTo>
                    <a:pt x="34405" y="6647"/>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33207" y="494"/>
                  </a:lnTo>
                  <a:lnTo>
                    <a:pt x="33207" y="494"/>
                  </a:lnTo>
                  <a:lnTo>
                    <a:pt x="30037" y="494"/>
                  </a:lnTo>
                  <a:lnTo>
                    <a:pt x="30037" y="494"/>
                  </a:lnTo>
                  <a:lnTo>
                    <a:pt x="26279" y="494"/>
                  </a:lnTo>
                  <a:lnTo>
                    <a:pt x="22522" y="470"/>
                  </a:lnTo>
                  <a:lnTo>
                    <a:pt x="18764" y="423"/>
                  </a:lnTo>
                  <a:lnTo>
                    <a:pt x="15007" y="376"/>
                  </a:lnTo>
                  <a:lnTo>
                    <a:pt x="11249" y="306"/>
                  </a:lnTo>
                  <a:lnTo>
                    <a:pt x="7515" y="212"/>
                  </a:lnTo>
                  <a:lnTo>
                    <a:pt x="3758" y="118"/>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2"/>
            <p:cNvSpPr/>
            <p:nvPr/>
          </p:nvSpPr>
          <p:spPr>
            <a:xfrm>
              <a:off x="7294125" y="4068650"/>
              <a:ext cx="281250" cy="14725"/>
            </a:xfrm>
            <a:custGeom>
              <a:rect b="b" l="l" r="r" t="t"/>
              <a:pathLst>
                <a:path extrusionOk="0" h="589" w="11250">
                  <a:moveTo>
                    <a:pt x="3688" y="1"/>
                  </a:moveTo>
                  <a:lnTo>
                    <a:pt x="2819" y="24"/>
                  </a:lnTo>
                  <a:lnTo>
                    <a:pt x="1410" y="95"/>
                  </a:lnTo>
                  <a:lnTo>
                    <a:pt x="705" y="142"/>
                  </a:lnTo>
                  <a:lnTo>
                    <a:pt x="1" y="212"/>
                  </a:lnTo>
                  <a:lnTo>
                    <a:pt x="705" y="306"/>
                  </a:lnTo>
                  <a:lnTo>
                    <a:pt x="1386" y="377"/>
                  </a:lnTo>
                  <a:lnTo>
                    <a:pt x="2795" y="471"/>
                  </a:lnTo>
                  <a:lnTo>
                    <a:pt x="4205" y="541"/>
                  </a:lnTo>
                  <a:lnTo>
                    <a:pt x="5614" y="588"/>
                  </a:lnTo>
                  <a:lnTo>
                    <a:pt x="7586"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2"/>
            <p:cNvSpPr/>
            <p:nvPr/>
          </p:nvSpPr>
          <p:spPr>
            <a:xfrm>
              <a:off x="7071025" y="3938325"/>
              <a:ext cx="175575" cy="246025"/>
            </a:xfrm>
            <a:custGeom>
              <a:rect b="b" l="l" r="r" t="t"/>
              <a:pathLst>
                <a:path extrusionOk="0" h="9841" w="7023">
                  <a:moveTo>
                    <a:pt x="1" y="0"/>
                  </a:moveTo>
                  <a:lnTo>
                    <a:pt x="377" y="564"/>
                  </a:lnTo>
                  <a:lnTo>
                    <a:pt x="729" y="1151"/>
                  </a:lnTo>
                  <a:lnTo>
                    <a:pt x="1034" y="1738"/>
                  </a:lnTo>
                  <a:lnTo>
                    <a:pt x="1292" y="2349"/>
                  </a:lnTo>
                  <a:lnTo>
                    <a:pt x="1527" y="2936"/>
                  </a:lnTo>
                  <a:lnTo>
                    <a:pt x="1715" y="3547"/>
                  </a:lnTo>
                  <a:lnTo>
                    <a:pt x="1880" y="4157"/>
                  </a:lnTo>
                  <a:lnTo>
                    <a:pt x="1997" y="4768"/>
                  </a:lnTo>
                  <a:lnTo>
                    <a:pt x="2067" y="5378"/>
                  </a:lnTo>
                  <a:lnTo>
                    <a:pt x="2114" y="6012"/>
                  </a:lnTo>
                  <a:lnTo>
                    <a:pt x="2138" y="6623"/>
                  </a:lnTo>
                  <a:lnTo>
                    <a:pt x="2114" y="7257"/>
                  </a:lnTo>
                  <a:lnTo>
                    <a:pt x="2044" y="7891"/>
                  </a:lnTo>
                  <a:lnTo>
                    <a:pt x="1927" y="8502"/>
                  </a:lnTo>
                  <a:lnTo>
                    <a:pt x="1786" y="9136"/>
                  </a:lnTo>
                  <a:lnTo>
                    <a:pt x="1621" y="9770"/>
                  </a:lnTo>
                  <a:lnTo>
                    <a:pt x="5144" y="7774"/>
                  </a:lnTo>
                  <a:lnTo>
                    <a:pt x="5496" y="8314"/>
                  </a:lnTo>
                  <a:lnTo>
                    <a:pt x="5895" y="8854"/>
                  </a:lnTo>
                  <a:lnTo>
                    <a:pt x="6318" y="9347"/>
                  </a:lnTo>
                  <a:lnTo>
                    <a:pt x="6811" y="9840"/>
                  </a:lnTo>
                  <a:lnTo>
                    <a:pt x="6905" y="9206"/>
                  </a:lnTo>
                  <a:lnTo>
                    <a:pt x="6999" y="8572"/>
                  </a:lnTo>
                  <a:lnTo>
                    <a:pt x="7023" y="7915"/>
                  </a:lnTo>
                  <a:lnTo>
                    <a:pt x="7023" y="7281"/>
                  </a:lnTo>
                  <a:lnTo>
                    <a:pt x="6976" y="6647"/>
                  </a:lnTo>
                  <a:lnTo>
                    <a:pt x="6905" y="5989"/>
                  </a:lnTo>
                  <a:lnTo>
                    <a:pt x="6788" y="5355"/>
                  </a:lnTo>
                  <a:lnTo>
                    <a:pt x="6623" y="4721"/>
                  </a:lnTo>
                  <a:lnTo>
                    <a:pt x="6436" y="4087"/>
                  </a:lnTo>
                  <a:lnTo>
                    <a:pt x="6201" y="3476"/>
                  </a:lnTo>
                  <a:lnTo>
                    <a:pt x="5919" y="2866"/>
                  </a:lnTo>
                  <a:lnTo>
                    <a:pt x="5614" y="2255"/>
                  </a:lnTo>
                  <a:lnTo>
                    <a:pt x="5261" y="1668"/>
                  </a:lnTo>
                  <a:lnTo>
                    <a:pt x="4886" y="1104"/>
                  </a:lnTo>
                  <a:lnTo>
                    <a:pt x="4463" y="541"/>
                  </a:lnTo>
                  <a:lnTo>
                    <a:pt x="3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2"/>
            <p:cNvSpPr/>
            <p:nvPr/>
          </p:nvSpPr>
          <p:spPr>
            <a:xfrm>
              <a:off x="5778225" y="4184325"/>
              <a:ext cx="2128275" cy="332900"/>
            </a:xfrm>
            <a:custGeom>
              <a:rect b="b" l="l" r="r" t="t"/>
              <a:pathLst>
                <a:path extrusionOk="0" h="13316" w="85131">
                  <a:moveTo>
                    <a:pt x="1" y="0"/>
                  </a:moveTo>
                  <a:lnTo>
                    <a:pt x="1" y="1597"/>
                  </a:lnTo>
                  <a:lnTo>
                    <a:pt x="16369" y="2208"/>
                  </a:lnTo>
                  <a:lnTo>
                    <a:pt x="16369" y="11273"/>
                  </a:lnTo>
                  <a:lnTo>
                    <a:pt x="1" y="11578"/>
                  </a:lnTo>
                  <a:lnTo>
                    <a:pt x="1" y="13316"/>
                  </a:lnTo>
                  <a:lnTo>
                    <a:pt x="43306" y="12940"/>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lnTo>
                    <a:pt x="42178" y="94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2"/>
            <p:cNvSpPr/>
            <p:nvPr/>
          </p:nvSpPr>
          <p:spPr>
            <a:xfrm>
              <a:off x="5778225" y="4184325"/>
              <a:ext cx="2128275" cy="332900"/>
            </a:xfrm>
            <a:custGeom>
              <a:rect b="b" l="l" r="r" t="t"/>
              <a:pathLst>
                <a:path extrusionOk="0" fill="none" h="13316" w="85131">
                  <a:moveTo>
                    <a:pt x="83440" y="1856"/>
                  </a:moveTo>
                  <a:lnTo>
                    <a:pt x="42178" y="940"/>
                  </a:lnTo>
                  <a:lnTo>
                    <a:pt x="1" y="0"/>
                  </a:lnTo>
                  <a:lnTo>
                    <a:pt x="1" y="1597"/>
                  </a:lnTo>
                  <a:lnTo>
                    <a:pt x="16369" y="2208"/>
                  </a:lnTo>
                  <a:lnTo>
                    <a:pt x="16369" y="11273"/>
                  </a:lnTo>
                  <a:lnTo>
                    <a:pt x="1" y="11578"/>
                  </a:lnTo>
                  <a:lnTo>
                    <a:pt x="1" y="13316"/>
                  </a:lnTo>
                  <a:lnTo>
                    <a:pt x="43306" y="12940"/>
                  </a:lnTo>
                  <a:lnTo>
                    <a:pt x="83440" y="12588"/>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2"/>
            <p:cNvSpPr/>
            <p:nvPr/>
          </p:nvSpPr>
          <p:spPr>
            <a:xfrm>
              <a:off x="6832675" y="4207800"/>
              <a:ext cx="1073825" cy="300050"/>
            </a:xfrm>
            <a:custGeom>
              <a:rect b="b" l="l" r="r" t="t"/>
              <a:pathLst>
                <a:path extrusionOk="0" h="12002" w="42953">
                  <a:moveTo>
                    <a:pt x="0" y="1"/>
                  </a:moveTo>
                  <a:lnTo>
                    <a:pt x="259" y="330"/>
                  </a:lnTo>
                  <a:lnTo>
                    <a:pt x="540" y="729"/>
                  </a:lnTo>
                  <a:lnTo>
                    <a:pt x="822" y="1175"/>
                  </a:lnTo>
                  <a:lnTo>
                    <a:pt x="1104" y="1692"/>
                  </a:lnTo>
                  <a:lnTo>
                    <a:pt x="1362" y="2255"/>
                  </a:lnTo>
                  <a:lnTo>
                    <a:pt x="1621" y="2866"/>
                  </a:lnTo>
                  <a:lnTo>
                    <a:pt x="1832" y="3523"/>
                  </a:lnTo>
                  <a:lnTo>
                    <a:pt x="2020" y="4228"/>
                  </a:lnTo>
                  <a:lnTo>
                    <a:pt x="2090" y="4604"/>
                  </a:lnTo>
                  <a:lnTo>
                    <a:pt x="2161" y="5003"/>
                  </a:lnTo>
                  <a:lnTo>
                    <a:pt x="2208" y="5402"/>
                  </a:lnTo>
                  <a:lnTo>
                    <a:pt x="2255" y="5825"/>
                  </a:lnTo>
                  <a:lnTo>
                    <a:pt x="2255" y="6248"/>
                  </a:lnTo>
                  <a:lnTo>
                    <a:pt x="2278" y="6694"/>
                  </a:lnTo>
                  <a:lnTo>
                    <a:pt x="2255" y="7140"/>
                  </a:lnTo>
                  <a:lnTo>
                    <a:pt x="2231" y="7610"/>
                  </a:lnTo>
                  <a:lnTo>
                    <a:pt x="2184" y="8103"/>
                  </a:lnTo>
                  <a:lnTo>
                    <a:pt x="2114" y="8596"/>
                  </a:lnTo>
                  <a:lnTo>
                    <a:pt x="2020" y="9113"/>
                  </a:lnTo>
                  <a:lnTo>
                    <a:pt x="1902" y="9629"/>
                  </a:lnTo>
                  <a:lnTo>
                    <a:pt x="1762" y="10146"/>
                  </a:lnTo>
                  <a:lnTo>
                    <a:pt x="1597" y="10710"/>
                  </a:lnTo>
                  <a:lnTo>
                    <a:pt x="1409" y="11250"/>
                  </a:lnTo>
                  <a:lnTo>
                    <a:pt x="1198" y="11837"/>
                  </a:lnTo>
                  <a:lnTo>
                    <a:pt x="1128" y="12001"/>
                  </a:lnTo>
                  <a:lnTo>
                    <a:pt x="8948" y="11931"/>
                  </a:lnTo>
                  <a:lnTo>
                    <a:pt x="9981" y="11931"/>
                  </a:lnTo>
                  <a:lnTo>
                    <a:pt x="36589" y="11696"/>
                  </a:lnTo>
                  <a:lnTo>
                    <a:pt x="41262" y="11649"/>
                  </a:lnTo>
                  <a:lnTo>
                    <a:pt x="41661" y="10968"/>
                  </a:lnTo>
                  <a:lnTo>
                    <a:pt x="41990" y="10263"/>
                  </a:lnTo>
                  <a:lnTo>
                    <a:pt x="42295" y="9582"/>
                  </a:lnTo>
                  <a:lnTo>
                    <a:pt x="42530" y="8901"/>
                  </a:lnTo>
                  <a:lnTo>
                    <a:pt x="42718" y="8220"/>
                  </a:lnTo>
                  <a:lnTo>
                    <a:pt x="42835" y="7539"/>
                  </a:lnTo>
                  <a:lnTo>
                    <a:pt x="42929" y="6882"/>
                  </a:lnTo>
                  <a:lnTo>
                    <a:pt x="42953" y="6201"/>
                  </a:lnTo>
                  <a:lnTo>
                    <a:pt x="42906" y="5543"/>
                  </a:lnTo>
                  <a:lnTo>
                    <a:pt x="42835" y="4862"/>
                  </a:lnTo>
                  <a:lnTo>
                    <a:pt x="42695" y="4204"/>
                  </a:lnTo>
                  <a:lnTo>
                    <a:pt x="42507" y="3547"/>
                  </a:lnTo>
                  <a:lnTo>
                    <a:pt x="42272" y="2866"/>
                  </a:lnTo>
                  <a:lnTo>
                    <a:pt x="41990" y="2208"/>
                  </a:lnTo>
                  <a:lnTo>
                    <a:pt x="41638" y="1551"/>
                  </a:lnTo>
                  <a:lnTo>
                    <a:pt x="41262" y="917"/>
                  </a:lnTo>
                  <a:lnTo>
                    <a:pt x="36401" y="799"/>
                  </a:lnTo>
                  <a:lnTo>
                    <a:pt x="30084" y="658"/>
                  </a:lnTo>
                  <a:lnTo>
                    <a:pt x="9323" y="212"/>
                  </a:lnTo>
                  <a:lnTo>
                    <a:pt x="6905" y="14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2"/>
            <p:cNvSpPr/>
            <p:nvPr/>
          </p:nvSpPr>
          <p:spPr>
            <a:xfrm>
              <a:off x="6832675" y="4207800"/>
              <a:ext cx="1073825" cy="300050"/>
            </a:xfrm>
            <a:custGeom>
              <a:rect b="b" l="l" r="r" t="t"/>
              <a:pathLst>
                <a:path extrusionOk="0" fill="none" h="12002" w="42953">
                  <a:moveTo>
                    <a:pt x="41262" y="11649"/>
                  </a:moveTo>
                  <a:lnTo>
                    <a:pt x="36589" y="11696"/>
                  </a:lnTo>
                  <a:lnTo>
                    <a:pt x="9981" y="11931"/>
                  </a:lnTo>
                  <a:lnTo>
                    <a:pt x="8948" y="11931"/>
                  </a:lnTo>
                  <a:lnTo>
                    <a:pt x="1128" y="12001"/>
                  </a:lnTo>
                  <a:lnTo>
                    <a:pt x="1128" y="12001"/>
                  </a:lnTo>
                  <a:lnTo>
                    <a:pt x="1198" y="11837"/>
                  </a:lnTo>
                  <a:lnTo>
                    <a:pt x="1198" y="11837"/>
                  </a:lnTo>
                  <a:lnTo>
                    <a:pt x="1409" y="11250"/>
                  </a:lnTo>
                  <a:lnTo>
                    <a:pt x="1597" y="10710"/>
                  </a:lnTo>
                  <a:lnTo>
                    <a:pt x="1762" y="10146"/>
                  </a:lnTo>
                  <a:lnTo>
                    <a:pt x="1902" y="9629"/>
                  </a:lnTo>
                  <a:lnTo>
                    <a:pt x="2020" y="9113"/>
                  </a:lnTo>
                  <a:lnTo>
                    <a:pt x="2114" y="8596"/>
                  </a:lnTo>
                  <a:lnTo>
                    <a:pt x="2184" y="8103"/>
                  </a:lnTo>
                  <a:lnTo>
                    <a:pt x="2231" y="7610"/>
                  </a:lnTo>
                  <a:lnTo>
                    <a:pt x="2255" y="7140"/>
                  </a:lnTo>
                  <a:lnTo>
                    <a:pt x="2278" y="6694"/>
                  </a:lnTo>
                  <a:lnTo>
                    <a:pt x="2255" y="6248"/>
                  </a:lnTo>
                  <a:lnTo>
                    <a:pt x="2255" y="5825"/>
                  </a:lnTo>
                  <a:lnTo>
                    <a:pt x="2208" y="5402"/>
                  </a:lnTo>
                  <a:lnTo>
                    <a:pt x="2161" y="5003"/>
                  </a:lnTo>
                  <a:lnTo>
                    <a:pt x="2090" y="4604"/>
                  </a:lnTo>
                  <a:lnTo>
                    <a:pt x="2020" y="4228"/>
                  </a:lnTo>
                  <a:lnTo>
                    <a:pt x="1832" y="3523"/>
                  </a:lnTo>
                  <a:lnTo>
                    <a:pt x="1621" y="2866"/>
                  </a:lnTo>
                  <a:lnTo>
                    <a:pt x="1362" y="2255"/>
                  </a:lnTo>
                  <a:lnTo>
                    <a:pt x="1104" y="1692"/>
                  </a:lnTo>
                  <a:lnTo>
                    <a:pt x="822" y="1175"/>
                  </a:lnTo>
                  <a:lnTo>
                    <a:pt x="540" y="729"/>
                  </a:lnTo>
                  <a:lnTo>
                    <a:pt x="259" y="330"/>
                  </a:lnTo>
                  <a:lnTo>
                    <a:pt x="0" y="1"/>
                  </a:lnTo>
                  <a:lnTo>
                    <a:pt x="6905" y="142"/>
                  </a:lnTo>
                  <a:lnTo>
                    <a:pt x="9323" y="212"/>
                  </a:lnTo>
                  <a:lnTo>
                    <a:pt x="30084" y="658"/>
                  </a:lnTo>
                  <a:lnTo>
                    <a:pt x="36401" y="799"/>
                  </a:lnTo>
                  <a:lnTo>
                    <a:pt x="41262" y="917"/>
                  </a:lnTo>
                  <a:lnTo>
                    <a:pt x="41262" y="917"/>
                  </a:lnTo>
                  <a:lnTo>
                    <a:pt x="41638" y="1551"/>
                  </a:lnTo>
                  <a:lnTo>
                    <a:pt x="41990" y="2208"/>
                  </a:lnTo>
                  <a:lnTo>
                    <a:pt x="42272" y="2866"/>
                  </a:lnTo>
                  <a:lnTo>
                    <a:pt x="42507" y="3547"/>
                  </a:lnTo>
                  <a:lnTo>
                    <a:pt x="42695" y="4204"/>
                  </a:lnTo>
                  <a:lnTo>
                    <a:pt x="42835" y="4862"/>
                  </a:lnTo>
                  <a:lnTo>
                    <a:pt x="42906" y="5543"/>
                  </a:lnTo>
                  <a:lnTo>
                    <a:pt x="42953" y="6201"/>
                  </a:lnTo>
                  <a:lnTo>
                    <a:pt x="42929" y="6882"/>
                  </a:lnTo>
                  <a:lnTo>
                    <a:pt x="42835" y="7539"/>
                  </a:lnTo>
                  <a:lnTo>
                    <a:pt x="42718" y="8220"/>
                  </a:lnTo>
                  <a:lnTo>
                    <a:pt x="42530" y="8901"/>
                  </a:lnTo>
                  <a:lnTo>
                    <a:pt x="42295" y="9582"/>
                  </a:lnTo>
                  <a:lnTo>
                    <a:pt x="41990" y="10263"/>
                  </a:lnTo>
                  <a:lnTo>
                    <a:pt x="41661" y="10968"/>
                  </a:lnTo>
                  <a:lnTo>
                    <a:pt x="41262" y="116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2"/>
            <p:cNvSpPr/>
            <p:nvPr/>
          </p:nvSpPr>
          <p:spPr>
            <a:xfrm>
              <a:off x="5859825" y="4227175"/>
              <a:ext cx="976975" cy="244850"/>
            </a:xfrm>
            <a:custGeom>
              <a:rect b="b" l="l" r="r" t="t"/>
              <a:pathLst>
                <a:path extrusionOk="0" h="9794" w="39079">
                  <a:moveTo>
                    <a:pt x="1" y="1"/>
                  </a:moveTo>
                  <a:lnTo>
                    <a:pt x="212" y="376"/>
                  </a:lnTo>
                  <a:lnTo>
                    <a:pt x="424" y="752"/>
                  </a:lnTo>
                  <a:lnTo>
                    <a:pt x="612" y="1151"/>
                  </a:lnTo>
                  <a:lnTo>
                    <a:pt x="776" y="1527"/>
                  </a:lnTo>
                  <a:lnTo>
                    <a:pt x="917" y="1903"/>
                  </a:lnTo>
                  <a:lnTo>
                    <a:pt x="1058" y="2279"/>
                  </a:lnTo>
                  <a:lnTo>
                    <a:pt x="1175" y="2654"/>
                  </a:lnTo>
                  <a:lnTo>
                    <a:pt x="1293" y="3054"/>
                  </a:lnTo>
                  <a:lnTo>
                    <a:pt x="1387" y="3429"/>
                  </a:lnTo>
                  <a:lnTo>
                    <a:pt x="1457" y="3805"/>
                  </a:lnTo>
                  <a:lnTo>
                    <a:pt x="1504" y="4181"/>
                  </a:lnTo>
                  <a:lnTo>
                    <a:pt x="1551" y="4557"/>
                  </a:lnTo>
                  <a:lnTo>
                    <a:pt x="1574" y="4932"/>
                  </a:lnTo>
                  <a:lnTo>
                    <a:pt x="1574" y="5332"/>
                  </a:lnTo>
                  <a:lnTo>
                    <a:pt x="1574" y="5707"/>
                  </a:lnTo>
                  <a:lnTo>
                    <a:pt x="1551" y="6083"/>
                  </a:lnTo>
                  <a:lnTo>
                    <a:pt x="1504" y="6553"/>
                  </a:lnTo>
                  <a:lnTo>
                    <a:pt x="1433" y="7023"/>
                  </a:lnTo>
                  <a:lnTo>
                    <a:pt x="1316" y="7469"/>
                  </a:lnTo>
                  <a:lnTo>
                    <a:pt x="1199" y="7938"/>
                  </a:lnTo>
                  <a:lnTo>
                    <a:pt x="1058" y="8408"/>
                  </a:lnTo>
                  <a:lnTo>
                    <a:pt x="893" y="8878"/>
                  </a:lnTo>
                  <a:lnTo>
                    <a:pt x="682" y="9347"/>
                  </a:lnTo>
                  <a:lnTo>
                    <a:pt x="471" y="9794"/>
                  </a:lnTo>
                  <a:lnTo>
                    <a:pt x="38139" y="9089"/>
                  </a:lnTo>
                  <a:lnTo>
                    <a:pt x="38398" y="8643"/>
                  </a:lnTo>
                  <a:lnTo>
                    <a:pt x="38585" y="8197"/>
                  </a:lnTo>
                  <a:lnTo>
                    <a:pt x="38750" y="7751"/>
                  </a:lnTo>
                  <a:lnTo>
                    <a:pt x="38891" y="7304"/>
                  </a:lnTo>
                  <a:lnTo>
                    <a:pt x="38985" y="6858"/>
                  </a:lnTo>
                  <a:lnTo>
                    <a:pt x="39032" y="6412"/>
                  </a:lnTo>
                  <a:lnTo>
                    <a:pt x="39079" y="5966"/>
                  </a:lnTo>
                  <a:lnTo>
                    <a:pt x="39079" y="5520"/>
                  </a:lnTo>
                  <a:lnTo>
                    <a:pt x="39079" y="5120"/>
                  </a:lnTo>
                  <a:lnTo>
                    <a:pt x="39055" y="4698"/>
                  </a:lnTo>
                  <a:lnTo>
                    <a:pt x="39008" y="4322"/>
                  </a:lnTo>
                  <a:lnTo>
                    <a:pt x="38938" y="3946"/>
                  </a:lnTo>
                  <a:lnTo>
                    <a:pt x="38797" y="3242"/>
                  </a:lnTo>
                  <a:lnTo>
                    <a:pt x="38609" y="2631"/>
                  </a:lnTo>
                  <a:lnTo>
                    <a:pt x="38445" y="2138"/>
                  </a:lnTo>
                  <a:lnTo>
                    <a:pt x="38304" y="1762"/>
                  </a:lnTo>
                  <a:lnTo>
                    <a:pt x="38139" y="145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2"/>
            <p:cNvSpPr/>
            <p:nvPr/>
          </p:nvSpPr>
          <p:spPr>
            <a:xfrm>
              <a:off x="5859825" y="4227175"/>
              <a:ext cx="976975" cy="244850"/>
            </a:xfrm>
            <a:custGeom>
              <a:rect b="b" l="l" r="r" t="t"/>
              <a:pathLst>
                <a:path extrusionOk="0" fill="none" h="9794" w="39079">
                  <a:moveTo>
                    <a:pt x="39079" y="5520"/>
                  </a:moveTo>
                  <a:lnTo>
                    <a:pt x="39079" y="5520"/>
                  </a:lnTo>
                  <a:lnTo>
                    <a:pt x="39079" y="5966"/>
                  </a:lnTo>
                  <a:lnTo>
                    <a:pt x="39032" y="6412"/>
                  </a:lnTo>
                  <a:lnTo>
                    <a:pt x="38985" y="6858"/>
                  </a:lnTo>
                  <a:lnTo>
                    <a:pt x="38891" y="7304"/>
                  </a:lnTo>
                  <a:lnTo>
                    <a:pt x="38750" y="7751"/>
                  </a:lnTo>
                  <a:lnTo>
                    <a:pt x="38585" y="8197"/>
                  </a:lnTo>
                  <a:lnTo>
                    <a:pt x="38398" y="8643"/>
                  </a:lnTo>
                  <a:lnTo>
                    <a:pt x="38139" y="9089"/>
                  </a:lnTo>
                  <a:lnTo>
                    <a:pt x="471" y="9794"/>
                  </a:lnTo>
                  <a:lnTo>
                    <a:pt x="471" y="9794"/>
                  </a:lnTo>
                  <a:lnTo>
                    <a:pt x="682" y="9347"/>
                  </a:lnTo>
                  <a:lnTo>
                    <a:pt x="893" y="8878"/>
                  </a:lnTo>
                  <a:lnTo>
                    <a:pt x="1058" y="8408"/>
                  </a:lnTo>
                  <a:lnTo>
                    <a:pt x="1199" y="7938"/>
                  </a:lnTo>
                  <a:lnTo>
                    <a:pt x="1316" y="7469"/>
                  </a:lnTo>
                  <a:lnTo>
                    <a:pt x="1433" y="7023"/>
                  </a:lnTo>
                  <a:lnTo>
                    <a:pt x="1504" y="6553"/>
                  </a:lnTo>
                  <a:lnTo>
                    <a:pt x="1551" y="6083"/>
                  </a:lnTo>
                  <a:lnTo>
                    <a:pt x="1551" y="6083"/>
                  </a:lnTo>
                  <a:lnTo>
                    <a:pt x="1574" y="5707"/>
                  </a:lnTo>
                  <a:lnTo>
                    <a:pt x="1574" y="5332"/>
                  </a:lnTo>
                  <a:lnTo>
                    <a:pt x="1574" y="4932"/>
                  </a:lnTo>
                  <a:lnTo>
                    <a:pt x="1551" y="4557"/>
                  </a:lnTo>
                  <a:lnTo>
                    <a:pt x="1504" y="4181"/>
                  </a:lnTo>
                  <a:lnTo>
                    <a:pt x="1457" y="3805"/>
                  </a:lnTo>
                  <a:lnTo>
                    <a:pt x="1387" y="3429"/>
                  </a:lnTo>
                  <a:lnTo>
                    <a:pt x="1293" y="3054"/>
                  </a:lnTo>
                  <a:lnTo>
                    <a:pt x="1175" y="2654"/>
                  </a:lnTo>
                  <a:lnTo>
                    <a:pt x="1058" y="2279"/>
                  </a:lnTo>
                  <a:lnTo>
                    <a:pt x="917" y="1903"/>
                  </a:lnTo>
                  <a:lnTo>
                    <a:pt x="776" y="1527"/>
                  </a:lnTo>
                  <a:lnTo>
                    <a:pt x="612" y="1151"/>
                  </a:lnTo>
                  <a:lnTo>
                    <a:pt x="424" y="752"/>
                  </a:lnTo>
                  <a:lnTo>
                    <a:pt x="212" y="376"/>
                  </a:lnTo>
                  <a:lnTo>
                    <a:pt x="1" y="1"/>
                  </a:lnTo>
                  <a:lnTo>
                    <a:pt x="38139" y="1457"/>
                  </a:lnTo>
                  <a:lnTo>
                    <a:pt x="38139" y="1457"/>
                  </a:lnTo>
                  <a:lnTo>
                    <a:pt x="38304" y="1762"/>
                  </a:lnTo>
                  <a:lnTo>
                    <a:pt x="38445" y="2138"/>
                  </a:lnTo>
                  <a:lnTo>
                    <a:pt x="38609" y="2631"/>
                  </a:lnTo>
                  <a:lnTo>
                    <a:pt x="38797" y="3242"/>
                  </a:lnTo>
                  <a:lnTo>
                    <a:pt x="38938" y="3946"/>
                  </a:lnTo>
                  <a:lnTo>
                    <a:pt x="39008" y="4322"/>
                  </a:lnTo>
                  <a:lnTo>
                    <a:pt x="39055" y="4698"/>
                  </a:lnTo>
                  <a:lnTo>
                    <a:pt x="39079" y="5120"/>
                  </a:lnTo>
                  <a:lnTo>
                    <a:pt x="39079" y="55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2"/>
            <p:cNvSpPr/>
            <p:nvPr/>
          </p:nvSpPr>
          <p:spPr>
            <a:xfrm>
              <a:off x="5933800" y="4264750"/>
              <a:ext cx="664650" cy="18225"/>
            </a:xfrm>
            <a:custGeom>
              <a:rect b="b" l="l" r="r" t="t"/>
              <a:pathLst>
                <a:path extrusionOk="0" h="729" w="26586">
                  <a:moveTo>
                    <a:pt x="3312" y="1"/>
                  </a:moveTo>
                  <a:lnTo>
                    <a:pt x="1" y="71"/>
                  </a:lnTo>
                  <a:lnTo>
                    <a:pt x="3312" y="283"/>
                  </a:lnTo>
                  <a:lnTo>
                    <a:pt x="6647" y="447"/>
                  </a:lnTo>
                  <a:lnTo>
                    <a:pt x="9958" y="564"/>
                  </a:lnTo>
                  <a:lnTo>
                    <a:pt x="13293" y="658"/>
                  </a:lnTo>
                  <a:lnTo>
                    <a:pt x="16604" y="705"/>
                  </a:lnTo>
                  <a:lnTo>
                    <a:pt x="19939" y="729"/>
                  </a:lnTo>
                  <a:lnTo>
                    <a:pt x="21606" y="729"/>
                  </a:lnTo>
                  <a:lnTo>
                    <a:pt x="23274" y="705"/>
                  </a:lnTo>
                  <a:lnTo>
                    <a:pt x="26585" y="635"/>
                  </a:lnTo>
                  <a:lnTo>
                    <a:pt x="23274" y="423"/>
                  </a:lnTo>
                  <a:lnTo>
                    <a:pt x="21606" y="329"/>
                  </a:lnTo>
                  <a:lnTo>
                    <a:pt x="19939" y="259"/>
                  </a:lnTo>
                  <a:lnTo>
                    <a:pt x="16628" y="142"/>
                  </a:lnTo>
                  <a:lnTo>
                    <a:pt x="13293" y="71"/>
                  </a:lnTo>
                  <a:lnTo>
                    <a:pt x="9982" y="24"/>
                  </a:lnTo>
                  <a:lnTo>
                    <a:pt x="664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2"/>
            <p:cNvSpPr/>
            <p:nvPr/>
          </p:nvSpPr>
          <p:spPr>
            <a:xfrm>
              <a:off x="6408775" y="4332275"/>
              <a:ext cx="360500" cy="15275"/>
            </a:xfrm>
            <a:custGeom>
              <a:rect b="b" l="l" r="r" t="t"/>
              <a:pathLst>
                <a:path extrusionOk="0" h="611" w="14420">
                  <a:moveTo>
                    <a:pt x="3617" y="0"/>
                  </a:moveTo>
                  <a:lnTo>
                    <a:pt x="1809" y="47"/>
                  </a:lnTo>
                  <a:lnTo>
                    <a:pt x="893" y="94"/>
                  </a:lnTo>
                  <a:lnTo>
                    <a:pt x="1" y="165"/>
                  </a:lnTo>
                  <a:lnTo>
                    <a:pt x="893" y="259"/>
                  </a:lnTo>
                  <a:lnTo>
                    <a:pt x="1809" y="353"/>
                  </a:lnTo>
                  <a:lnTo>
                    <a:pt x="3594" y="470"/>
                  </a:lnTo>
                  <a:lnTo>
                    <a:pt x="5402" y="541"/>
                  </a:lnTo>
                  <a:lnTo>
                    <a:pt x="7210" y="587"/>
                  </a:lnTo>
                  <a:lnTo>
                    <a:pt x="8995" y="611"/>
                  </a:lnTo>
                  <a:lnTo>
                    <a:pt x="10803" y="611"/>
                  </a:lnTo>
                  <a:lnTo>
                    <a:pt x="12612" y="564"/>
                  </a:lnTo>
                  <a:lnTo>
                    <a:pt x="13504" y="517"/>
                  </a:lnTo>
                  <a:lnTo>
                    <a:pt x="14420" y="447"/>
                  </a:lnTo>
                  <a:lnTo>
                    <a:pt x="13528" y="353"/>
                  </a:lnTo>
                  <a:lnTo>
                    <a:pt x="12612" y="282"/>
                  </a:lnTo>
                  <a:lnTo>
                    <a:pt x="10827" y="141"/>
                  </a:lnTo>
                  <a:lnTo>
                    <a:pt x="9019" y="71"/>
                  </a:lnTo>
                  <a:lnTo>
                    <a:pt x="7210" y="24"/>
                  </a:lnTo>
                  <a:lnTo>
                    <a:pt x="540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2"/>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44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2"/>
            <p:cNvSpPr/>
            <p:nvPr/>
          </p:nvSpPr>
          <p:spPr>
            <a:xfrm>
              <a:off x="5969625" y="4395100"/>
              <a:ext cx="498475" cy="15275"/>
            </a:xfrm>
            <a:custGeom>
              <a:rect b="b" l="l" r="r" t="t"/>
              <a:pathLst>
                <a:path extrusionOk="0" fill="none" h="611" w="19939">
                  <a:moveTo>
                    <a:pt x="0" y="165"/>
                  </a:moveTo>
                  <a:lnTo>
                    <a:pt x="0" y="165"/>
                  </a:lnTo>
                  <a:lnTo>
                    <a:pt x="2490" y="47"/>
                  </a:lnTo>
                  <a:lnTo>
                    <a:pt x="4979" y="0"/>
                  </a:lnTo>
                  <a:lnTo>
                    <a:pt x="4979" y="0"/>
                  </a:lnTo>
                  <a:lnTo>
                    <a:pt x="746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447" y="611"/>
                  </a:lnTo>
                  <a:lnTo>
                    <a:pt x="9958" y="587"/>
                  </a:lnTo>
                  <a:lnTo>
                    <a:pt x="9958" y="587"/>
                  </a:lnTo>
                  <a:lnTo>
                    <a:pt x="7468" y="540"/>
                  </a:lnTo>
                  <a:lnTo>
                    <a:pt x="4979" y="446"/>
                  </a:lnTo>
                  <a:lnTo>
                    <a:pt x="4979" y="446"/>
                  </a:lnTo>
                  <a:lnTo>
                    <a:pt x="2490" y="329"/>
                  </a:lnTo>
                  <a:lnTo>
                    <a:pt x="0" y="1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2"/>
            <p:cNvSpPr/>
            <p:nvPr/>
          </p:nvSpPr>
          <p:spPr>
            <a:xfrm>
              <a:off x="7065750" y="4213100"/>
              <a:ext cx="706900" cy="292975"/>
            </a:xfrm>
            <a:custGeom>
              <a:rect b="b" l="l" r="r" t="t"/>
              <a:pathLst>
                <a:path extrusionOk="0" h="11719" w="28276">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2"/>
            <p:cNvSpPr/>
            <p:nvPr/>
          </p:nvSpPr>
          <p:spPr>
            <a:xfrm>
              <a:off x="7065750" y="4213100"/>
              <a:ext cx="706900" cy="292975"/>
            </a:xfrm>
            <a:custGeom>
              <a:rect b="b" l="l" r="r" t="t"/>
              <a:pathLst>
                <a:path extrusionOk="0" fill="none" h="11719" w="28276">
                  <a:moveTo>
                    <a:pt x="27266" y="11484"/>
                  </a:moveTo>
                  <a:lnTo>
                    <a:pt x="658" y="11719"/>
                  </a:lnTo>
                  <a:lnTo>
                    <a:pt x="658" y="11719"/>
                  </a:lnTo>
                  <a:lnTo>
                    <a:pt x="869" y="11249"/>
                  </a:lnTo>
                  <a:lnTo>
                    <a:pt x="1034" y="10803"/>
                  </a:lnTo>
                  <a:lnTo>
                    <a:pt x="1198" y="10333"/>
                  </a:lnTo>
                  <a:lnTo>
                    <a:pt x="1339" y="9887"/>
                  </a:lnTo>
                  <a:lnTo>
                    <a:pt x="1457" y="9441"/>
                  </a:lnTo>
                  <a:lnTo>
                    <a:pt x="1550" y="8995"/>
                  </a:lnTo>
                  <a:lnTo>
                    <a:pt x="1621" y="8548"/>
                  </a:lnTo>
                  <a:lnTo>
                    <a:pt x="1668" y="8102"/>
                  </a:lnTo>
                  <a:lnTo>
                    <a:pt x="1715" y="7679"/>
                  </a:lnTo>
                  <a:lnTo>
                    <a:pt x="1738" y="7257"/>
                  </a:lnTo>
                  <a:lnTo>
                    <a:pt x="1738" y="6834"/>
                  </a:lnTo>
                  <a:lnTo>
                    <a:pt x="1738" y="6411"/>
                  </a:lnTo>
                  <a:lnTo>
                    <a:pt x="1691" y="5589"/>
                  </a:lnTo>
                  <a:lnTo>
                    <a:pt x="1597" y="4814"/>
                  </a:lnTo>
                  <a:lnTo>
                    <a:pt x="1457" y="4039"/>
                  </a:lnTo>
                  <a:lnTo>
                    <a:pt x="1292" y="3335"/>
                  </a:lnTo>
                  <a:lnTo>
                    <a:pt x="1104" y="2654"/>
                  </a:lnTo>
                  <a:lnTo>
                    <a:pt x="893" y="2020"/>
                  </a:lnTo>
                  <a:lnTo>
                    <a:pt x="658" y="1433"/>
                  </a:lnTo>
                  <a:lnTo>
                    <a:pt x="447" y="892"/>
                  </a:lnTo>
                  <a:lnTo>
                    <a:pt x="212" y="423"/>
                  </a:lnTo>
                  <a:lnTo>
                    <a:pt x="0" y="0"/>
                  </a:lnTo>
                  <a:lnTo>
                    <a:pt x="27078" y="587"/>
                  </a:lnTo>
                  <a:lnTo>
                    <a:pt x="27078" y="587"/>
                  </a:lnTo>
                  <a:lnTo>
                    <a:pt x="27266" y="986"/>
                  </a:lnTo>
                  <a:lnTo>
                    <a:pt x="27430" y="1362"/>
                  </a:lnTo>
                  <a:lnTo>
                    <a:pt x="27571" y="1761"/>
                  </a:lnTo>
                  <a:lnTo>
                    <a:pt x="27712" y="2161"/>
                  </a:lnTo>
                  <a:lnTo>
                    <a:pt x="27829" y="2536"/>
                  </a:lnTo>
                  <a:lnTo>
                    <a:pt x="27923" y="2936"/>
                  </a:lnTo>
                  <a:lnTo>
                    <a:pt x="28088" y="3734"/>
                  </a:lnTo>
                  <a:lnTo>
                    <a:pt x="28205" y="4509"/>
                  </a:lnTo>
                  <a:lnTo>
                    <a:pt x="28252" y="5261"/>
                  </a:lnTo>
                  <a:lnTo>
                    <a:pt x="28275" y="6012"/>
                  </a:lnTo>
                  <a:lnTo>
                    <a:pt x="28252" y="6764"/>
                  </a:lnTo>
                  <a:lnTo>
                    <a:pt x="28182" y="7468"/>
                  </a:lnTo>
                  <a:lnTo>
                    <a:pt x="28088" y="8149"/>
                  </a:lnTo>
                  <a:lnTo>
                    <a:pt x="27994" y="8807"/>
                  </a:lnTo>
                  <a:lnTo>
                    <a:pt x="27853" y="9417"/>
                  </a:lnTo>
                  <a:lnTo>
                    <a:pt x="27712" y="10004"/>
                  </a:lnTo>
                  <a:lnTo>
                    <a:pt x="27571" y="10545"/>
                  </a:lnTo>
                  <a:lnTo>
                    <a:pt x="27407" y="11038"/>
                  </a:lnTo>
                  <a:lnTo>
                    <a:pt x="27266" y="114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2"/>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2"/>
            <p:cNvSpPr/>
            <p:nvPr/>
          </p:nvSpPr>
          <p:spPr>
            <a:xfrm>
              <a:off x="7202550" y="4312300"/>
              <a:ext cx="483200" cy="94550"/>
            </a:xfrm>
            <a:custGeom>
              <a:rect b="b" l="l" r="r" t="t"/>
              <a:pathLst>
                <a:path extrusionOk="0" fill="none" h="3782" w="19328">
                  <a:moveTo>
                    <a:pt x="19328" y="1880"/>
                  </a:move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2"/>
            <p:cNvSpPr/>
            <p:nvPr/>
          </p:nvSpPr>
          <p:spPr>
            <a:xfrm>
              <a:off x="5871575" y="4365150"/>
              <a:ext cx="965225" cy="106875"/>
            </a:xfrm>
            <a:custGeom>
              <a:rect b="b" l="l" r="r" t="t"/>
              <a:pathLst>
                <a:path extrusionOk="0" h="4275" w="38609">
                  <a:moveTo>
                    <a:pt x="13880" y="1198"/>
                  </a:moveTo>
                  <a:lnTo>
                    <a:pt x="16369" y="1269"/>
                  </a:lnTo>
                  <a:lnTo>
                    <a:pt x="18858" y="1339"/>
                  </a:lnTo>
                  <a:lnTo>
                    <a:pt x="20127" y="1386"/>
                  </a:lnTo>
                  <a:lnTo>
                    <a:pt x="21371" y="1457"/>
                  </a:lnTo>
                  <a:lnTo>
                    <a:pt x="23861" y="1644"/>
                  </a:lnTo>
                  <a:lnTo>
                    <a:pt x="21348" y="1738"/>
                  </a:lnTo>
                  <a:lnTo>
                    <a:pt x="20103" y="1785"/>
                  </a:lnTo>
                  <a:lnTo>
                    <a:pt x="18858" y="1809"/>
                  </a:lnTo>
                  <a:lnTo>
                    <a:pt x="16909" y="1809"/>
                  </a:lnTo>
                  <a:lnTo>
                    <a:pt x="13880" y="1785"/>
                  </a:lnTo>
                  <a:lnTo>
                    <a:pt x="11390" y="1738"/>
                  </a:lnTo>
                  <a:lnTo>
                    <a:pt x="8901" y="1644"/>
                  </a:lnTo>
                  <a:lnTo>
                    <a:pt x="6412" y="1527"/>
                  </a:lnTo>
                  <a:lnTo>
                    <a:pt x="3922" y="1363"/>
                  </a:lnTo>
                  <a:lnTo>
                    <a:pt x="6412" y="1245"/>
                  </a:lnTo>
                  <a:lnTo>
                    <a:pt x="8901" y="1198"/>
                  </a:lnTo>
                  <a:close/>
                  <a:moveTo>
                    <a:pt x="38609" y="1"/>
                  </a:moveTo>
                  <a:lnTo>
                    <a:pt x="34569" y="141"/>
                  </a:lnTo>
                  <a:lnTo>
                    <a:pt x="30530" y="259"/>
                  </a:lnTo>
                  <a:lnTo>
                    <a:pt x="26491" y="353"/>
                  </a:lnTo>
                  <a:lnTo>
                    <a:pt x="22428" y="447"/>
                  </a:lnTo>
                  <a:lnTo>
                    <a:pt x="18389" y="494"/>
                  </a:lnTo>
                  <a:lnTo>
                    <a:pt x="14349" y="541"/>
                  </a:lnTo>
                  <a:lnTo>
                    <a:pt x="10310" y="564"/>
                  </a:lnTo>
                  <a:lnTo>
                    <a:pt x="6247" y="588"/>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928" y="3124"/>
                  </a:lnTo>
                  <a:lnTo>
                    <a:pt x="38115" y="2678"/>
                  </a:lnTo>
                  <a:lnTo>
                    <a:pt x="38280" y="2232"/>
                  </a:lnTo>
                  <a:lnTo>
                    <a:pt x="38421" y="1785"/>
                  </a:lnTo>
                  <a:lnTo>
                    <a:pt x="38515" y="1339"/>
                  </a:lnTo>
                  <a:lnTo>
                    <a:pt x="38562" y="893"/>
                  </a:lnTo>
                  <a:lnTo>
                    <a:pt x="38609" y="447"/>
                  </a:lnTo>
                  <a:lnTo>
                    <a:pt x="38609" y="1"/>
                  </a:lnTo>
                  <a:close/>
                </a:path>
              </a:pathLst>
            </a:custGeom>
            <a:solidFill>
              <a:srgbClr val="BFD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2"/>
            <p:cNvSpPr/>
            <p:nvPr/>
          </p:nvSpPr>
          <p:spPr>
            <a:xfrm>
              <a:off x="5969625" y="4395100"/>
              <a:ext cx="498475" cy="15275"/>
            </a:xfrm>
            <a:custGeom>
              <a:rect b="b" l="l" r="r" t="t"/>
              <a:pathLst>
                <a:path extrusionOk="0" fill="none" h="611" w="19939">
                  <a:moveTo>
                    <a:pt x="12987" y="611"/>
                  </a:moveTo>
                  <a:lnTo>
                    <a:pt x="12987" y="611"/>
                  </a:lnTo>
                  <a:lnTo>
                    <a:pt x="9958" y="587"/>
                  </a:lnTo>
                  <a:lnTo>
                    <a:pt x="9958" y="587"/>
                  </a:lnTo>
                  <a:lnTo>
                    <a:pt x="7468" y="540"/>
                  </a:lnTo>
                  <a:lnTo>
                    <a:pt x="4979" y="446"/>
                  </a:lnTo>
                  <a:lnTo>
                    <a:pt x="4979" y="446"/>
                  </a:lnTo>
                  <a:lnTo>
                    <a:pt x="2490" y="329"/>
                  </a:lnTo>
                  <a:lnTo>
                    <a:pt x="0" y="165"/>
                  </a:lnTo>
                  <a:lnTo>
                    <a:pt x="0" y="165"/>
                  </a:lnTo>
                  <a:lnTo>
                    <a:pt x="2490" y="47"/>
                  </a:lnTo>
                  <a:lnTo>
                    <a:pt x="4979" y="0"/>
                  </a:lnTo>
                  <a:lnTo>
                    <a:pt x="4979" y="0"/>
                  </a:lnTo>
                  <a:lnTo>
                    <a:pt x="6928" y="0"/>
                  </a:lnTo>
                  <a:lnTo>
                    <a:pt x="692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987" y="6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2"/>
            <p:cNvSpPr/>
            <p:nvPr/>
          </p:nvSpPr>
          <p:spPr>
            <a:xfrm>
              <a:off x="5871575" y="4365150"/>
              <a:ext cx="965225" cy="106875"/>
            </a:xfrm>
            <a:custGeom>
              <a:rect b="b" l="l" r="r" t="t"/>
              <a:pathLst>
                <a:path extrusionOk="0" fill="none" h="4275" w="38609">
                  <a:moveTo>
                    <a:pt x="38609" y="1"/>
                  </a:moveTo>
                  <a:lnTo>
                    <a:pt x="38609" y="1"/>
                  </a:lnTo>
                  <a:lnTo>
                    <a:pt x="34569" y="141"/>
                  </a:lnTo>
                  <a:lnTo>
                    <a:pt x="30530" y="259"/>
                  </a:lnTo>
                  <a:lnTo>
                    <a:pt x="26491" y="353"/>
                  </a:lnTo>
                  <a:lnTo>
                    <a:pt x="22428" y="447"/>
                  </a:lnTo>
                  <a:lnTo>
                    <a:pt x="18389" y="494"/>
                  </a:lnTo>
                  <a:lnTo>
                    <a:pt x="14349" y="541"/>
                  </a:lnTo>
                  <a:lnTo>
                    <a:pt x="10310" y="564"/>
                  </a:lnTo>
                  <a:lnTo>
                    <a:pt x="6247" y="588"/>
                  </a:lnTo>
                  <a:lnTo>
                    <a:pt x="6247" y="588"/>
                  </a:lnTo>
                  <a:lnTo>
                    <a:pt x="1081" y="564"/>
                  </a:lnTo>
                  <a:lnTo>
                    <a:pt x="1081" y="564"/>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669" y="3570"/>
                  </a:lnTo>
                  <a:lnTo>
                    <a:pt x="37928" y="3124"/>
                  </a:lnTo>
                  <a:lnTo>
                    <a:pt x="38115" y="2678"/>
                  </a:lnTo>
                  <a:lnTo>
                    <a:pt x="38280" y="2232"/>
                  </a:lnTo>
                  <a:lnTo>
                    <a:pt x="38421" y="1785"/>
                  </a:lnTo>
                  <a:lnTo>
                    <a:pt x="38515" y="1339"/>
                  </a:lnTo>
                  <a:lnTo>
                    <a:pt x="38562" y="893"/>
                  </a:lnTo>
                  <a:lnTo>
                    <a:pt x="38609" y="447"/>
                  </a:lnTo>
                  <a:lnTo>
                    <a:pt x="386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2"/>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98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2"/>
            <p:cNvSpPr/>
            <p:nvPr/>
          </p:nvSpPr>
          <p:spPr>
            <a:xfrm>
              <a:off x="6860850" y="4211325"/>
              <a:ext cx="1045650" cy="296525"/>
            </a:xfrm>
            <a:custGeom>
              <a:rect b="b" l="l" r="r" t="t"/>
              <a:pathLst>
                <a:path extrusionOk="0" h="11861" w="41826">
                  <a:moveTo>
                    <a:pt x="24142" y="423"/>
                  </a:moveTo>
                  <a:lnTo>
                    <a:pt x="29685" y="541"/>
                  </a:lnTo>
                  <a:lnTo>
                    <a:pt x="28957" y="517"/>
                  </a:lnTo>
                  <a:lnTo>
                    <a:pt x="24142" y="423"/>
                  </a:lnTo>
                  <a:close/>
                  <a:moveTo>
                    <a:pt x="35274" y="658"/>
                  </a:move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close/>
                  <a:moveTo>
                    <a:pt x="5778" y="1"/>
                  </a:move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500" y="9418"/>
                  </a:lnTo>
                  <a:lnTo>
                    <a:pt x="3053" y="9817"/>
                  </a:lnTo>
                  <a:lnTo>
                    <a:pt x="2584" y="10169"/>
                  </a:lnTo>
                  <a:lnTo>
                    <a:pt x="2114" y="10522"/>
                  </a:lnTo>
                  <a:lnTo>
                    <a:pt x="1621" y="10850"/>
                  </a:lnTo>
                  <a:lnTo>
                    <a:pt x="1104" y="11156"/>
                  </a:lnTo>
                  <a:lnTo>
                    <a:pt x="588" y="11437"/>
                  </a:lnTo>
                  <a:lnTo>
                    <a:pt x="71" y="11696"/>
                  </a:lnTo>
                  <a:lnTo>
                    <a:pt x="1" y="11860"/>
                  </a:lnTo>
                  <a:lnTo>
                    <a:pt x="7821"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5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2"/>
            <p:cNvSpPr/>
            <p:nvPr/>
          </p:nvSpPr>
          <p:spPr>
            <a:xfrm>
              <a:off x="7464400" y="4221900"/>
              <a:ext cx="138575" cy="2950"/>
            </a:xfrm>
            <a:custGeom>
              <a:rect b="b" l="l" r="r" t="t"/>
              <a:pathLst>
                <a:path extrusionOk="0" fill="none" h="118" w="5543">
                  <a:moveTo>
                    <a:pt x="0" y="0"/>
                  </a:moveTo>
                  <a:lnTo>
                    <a:pt x="5543" y="118"/>
                  </a:lnTo>
                  <a:lnTo>
                    <a:pt x="4815" y="9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2"/>
            <p:cNvSpPr/>
            <p:nvPr/>
          </p:nvSpPr>
          <p:spPr>
            <a:xfrm>
              <a:off x="6860850" y="4211325"/>
              <a:ext cx="1045650" cy="296525"/>
            </a:xfrm>
            <a:custGeom>
              <a:rect b="b" l="l" r="r" t="t"/>
              <a:pathLst>
                <a:path extrusionOk="0" fill="none" h="11861" w="41826">
                  <a:moveTo>
                    <a:pt x="5778" y="1"/>
                  </a:moveTo>
                  <a:lnTo>
                    <a:pt x="5778" y="1"/>
                  </a:ln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922" y="9019"/>
                  </a:lnTo>
                  <a:lnTo>
                    <a:pt x="3500" y="9418"/>
                  </a:lnTo>
                  <a:lnTo>
                    <a:pt x="3053" y="9817"/>
                  </a:lnTo>
                  <a:lnTo>
                    <a:pt x="2584" y="10169"/>
                  </a:lnTo>
                  <a:lnTo>
                    <a:pt x="2114" y="10522"/>
                  </a:lnTo>
                  <a:lnTo>
                    <a:pt x="1621" y="10850"/>
                  </a:lnTo>
                  <a:lnTo>
                    <a:pt x="1104" y="11156"/>
                  </a:lnTo>
                  <a:lnTo>
                    <a:pt x="588" y="11437"/>
                  </a:lnTo>
                  <a:lnTo>
                    <a:pt x="71" y="11696"/>
                  </a:lnTo>
                  <a:lnTo>
                    <a:pt x="71" y="11696"/>
                  </a:lnTo>
                  <a:lnTo>
                    <a:pt x="71" y="11696"/>
                  </a:lnTo>
                  <a:lnTo>
                    <a:pt x="1" y="11860"/>
                  </a:lnTo>
                  <a:lnTo>
                    <a:pt x="7821" y="11790"/>
                  </a:lnTo>
                  <a:lnTo>
                    <a:pt x="8854" y="11790"/>
                  </a:lnTo>
                  <a:lnTo>
                    <a:pt x="35462" y="11555"/>
                  </a:lnTo>
                  <a:lnTo>
                    <a:pt x="40135" y="11508"/>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lnTo>
                    <a:pt x="35274" y="658"/>
                  </a:lnTo>
                  <a:lnTo>
                    <a:pt x="35274" y="658"/>
                  </a:ln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8854"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8196" y="71"/>
                  </a:lnTo>
                  <a:lnTo>
                    <a:pt x="57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2"/>
            <p:cNvSpPr/>
            <p:nvPr/>
          </p:nvSpPr>
          <p:spPr>
            <a:xfrm>
              <a:off x="7065750" y="4213100"/>
              <a:ext cx="706900" cy="292975"/>
            </a:xfrm>
            <a:custGeom>
              <a:rect b="b" l="l" r="r" t="t"/>
              <a:pathLst>
                <a:path extrusionOk="0" h="11719" w="28276">
                  <a:moveTo>
                    <a:pt x="16111" y="3969"/>
                  </a:moveTo>
                  <a:lnTo>
                    <a:pt x="17074" y="3992"/>
                  </a:lnTo>
                  <a:lnTo>
                    <a:pt x="18013" y="4039"/>
                  </a:lnTo>
                  <a:lnTo>
                    <a:pt x="18882" y="4110"/>
                  </a:lnTo>
                  <a:lnTo>
                    <a:pt x="19727" y="4180"/>
                  </a:lnTo>
                  <a:lnTo>
                    <a:pt x="20526" y="4274"/>
                  </a:lnTo>
                  <a:lnTo>
                    <a:pt x="21277" y="4392"/>
                  </a:lnTo>
                  <a:lnTo>
                    <a:pt x="21958" y="4509"/>
                  </a:lnTo>
                  <a:lnTo>
                    <a:pt x="22592" y="4650"/>
                  </a:lnTo>
                  <a:lnTo>
                    <a:pt x="23132" y="4791"/>
                  </a:lnTo>
                  <a:lnTo>
                    <a:pt x="23626" y="4955"/>
                  </a:lnTo>
                  <a:lnTo>
                    <a:pt x="24025" y="5120"/>
                  </a:lnTo>
                  <a:lnTo>
                    <a:pt x="24354" y="5284"/>
                  </a:lnTo>
                  <a:lnTo>
                    <a:pt x="24495" y="5378"/>
                  </a:lnTo>
                  <a:lnTo>
                    <a:pt x="24588" y="5472"/>
                  </a:lnTo>
                  <a:lnTo>
                    <a:pt x="24682" y="5566"/>
                  </a:lnTo>
                  <a:lnTo>
                    <a:pt x="24753" y="5660"/>
                  </a:lnTo>
                  <a:lnTo>
                    <a:pt x="24776" y="5754"/>
                  </a:lnTo>
                  <a:lnTo>
                    <a:pt x="24800" y="5848"/>
                  </a:lnTo>
                  <a:lnTo>
                    <a:pt x="24776" y="5942"/>
                  </a:lnTo>
                  <a:lnTo>
                    <a:pt x="24753" y="6036"/>
                  </a:lnTo>
                  <a:lnTo>
                    <a:pt x="24682" y="6129"/>
                  </a:lnTo>
                  <a:lnTo>
                    <a:pt x="24588" y="6223"/>
                  </a:lnTo>
                  <a:lnTo>
                    <a:pt x="24495" y="6317"/>
                  </a:lnTo>
                  <a:lnTo>
                    <a:pt x="24354" y="6411"/>
                  </a:lnTo>
                  <a:lnTo>
                    <a:pt x="24025" y="6599"/>
                  </a:lnTo>
                  <a:lnTo>
                    <a:pt x="23626" y="6764"/>
                  </a:lnTo>
                  <a:lnTo>
                    <a:pt x="23132" y="6904"/>
                  </a:lnTo>
                  <a:lnTo>
                    <a:pt x="22592" y="7069"/>
                  </a:lnTo>
                  <a:lnTo>
                    <a:pt x="21958" y="7186"/>
                  </a:lnTo>
                  <a:lnTo>
                    <a:pt x="21277" y="7304"/>
                  </a:lnTo>
                  <a:lnTo>
                    <a:pt x="20526" y="7421"/>
                  </a:lnTo>
                  <a:lnTo>
                    <a:pt x="19727" y="7515"/>
                  </a:lnTo>
                  <a:lnTo>
                    <a:pt x="18882" y="7609"/>
                  </a:lnTo>
                  <a:lnTo>
                    <a:pt x="18013" y="7656"/>
                  </a:lnTo>
                  <a:lnTo>
                    <a:pt x="17074" y="7703"/>
                  </a:lnTo>
                  <a:lnTo>
                    <a:pt x="16111" y="7726"/>
                  </a:lnTo>
                  <a:lnTo>
                    <a:pt x="15124" y="7750"/>
                  </a:lnTo>
                  <a:lnTo>
                    <a:pt x="14138" y="7726"/>
                  </a:lnTo>
                  <a:lnTo>
                    <a:pt x="13175" y="7703"/>
                  </a:lnTo>
                  <a:lnTo>
                    <a:pt x="12259" y="7656"/>
                  </a:lnTo>
                  <a:lnTo>
                    <a:pt x="11367" y="7609"/>
                  </a:lnTo>
                  <a:lnTo>
                    <a:pt x="10521" y="7515"/>
                  </a:lnTo>
                  <a:lnTo>
                    <a:pt x="9723" y="7421"/>
                  </a:lnTo>
                  <a:lnTo>
                    <a:pt x="8995" y="7304"/>
                  </a:lnTo>
                  <a:lnTo>
                    <a:pt x="8290" y="7186"/>
                  </a:lnTo>
                  <a:lnTo>
                    <a:pt x="7680" y="7069"/>
                  </a:lnTo>
                  <a:lnTo>
                    <a:pt x="7116" y="6904"/>
                  </a:lnTo>
                  <a:lnTo>
                    <a:pt x="6623" y="6764"/>
                  </a:lnTo>
                  <a:lnTo>
                    <a:pt x="6224" y="6599"/>
                  </a:lnTo>
                  <a:lnTo>
                    <a:pt x="5895" y="6411"/>
                  </a:lnTo>
                  <a:lnTo>
                    <a:pt x="5778" y="6317"/>
                  </a:lnTo>
                  <a:lnTo>
                    <a:pt x="5660" y="6223"/>
                  </a:lnTo>
                  <a:lnTo>
                    <a:pt x="5590" y="6129"/>
                  </a:lnTo>
                  <a:lnTo>
                    <a:pt x="5519" y="6036"/>
                  </a:lnTo>
                  <a:lnTo>
                    <a:pt x="5472" y="5942"/>
                  </a:lnTo>
                  <a:lnTo>
                    <a:pt x="5472" y="5848"/>
                  </a:lnTo>
                  <a:lnTo>
                    <a:pt x="5472" y="5754"/>
                  </a:lnTo>
                  <a:lnTo>
                    <a:pt x="5519" y="5660"/>
                  </a:lnTo>
                  <a:lnTo>
                    <a:pt x="5590" y="5566"/>
                  </a:lnTo>
                  <a:lnTo>
                    <a:pt x="5660" y="5472"/>
                  </a:lnTo>
                  <a:lnTo>
                    <a:pt x="5778" y="5378"/>
                  </a:lnTo>
                  <a:lnTo>
                    <a:pt x="5895" y="5284"/>
                  </a:lnTo>
                  <a:lnTo>
                    <a:pt x="6224" y="5120"/>
                  </a:lnTo>
                  <a:lnTo>
                    <a:pt x="6623" y="4955"/>
                  </a:lnTo>
                  <a:lnTo>
                    <a:pt x="7116" y="4791"/>
                  </a:lnTo>
                  <a:lnTo>
                    <a:pt x="7680" y="4650"/>
                  </a:lnTo>
                  <a:lnTo>
                    <a:pt x="8290" y="4509"/>
                  </a:lnTo>
                  <a:lnTo>
                    <a:pt x="8995" y="4392"/>
                  </a:lnTo>
                  <a:lnTo>
                    <a:pt x="9723" y="4274"/>
                  </a:lnTo>
                  <a:lnTo>
                    <a:pt x="10521" y="4180"/>
                  </a:lnTo>
                  <a:lnTo>
                    <a:pt x="11367" y="4110"/>
                  </a:lnTo>
                  <a:lnTo>
                    <a:pt x="12259" y="4039"/>
                  </a:lnTo>
                  <a:lnTo>
                    <a:pt x="13175" y="3992"/>
                  </a:lnTo>
                  <a:lnTo>
                    <a:pt x="14138" y="3969"/>
                  </a:lnTo>
                  <a:close/>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1489" y="470"/>
                  </a:lnTo>
                  <a:lnTo>
                    <a:pt x="15946" y="352"/>
                  </a:lnTo>
                  <a:lnTo>
                    <a:pt x="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2"/>
            <p:cNvSpPr/>
            <p:nvPr/>
          </p:nvSpPr>
          <p:spPr>
            <a:xfrm>
              <a:off x="7202550" y="4312300"/>
              <a:ext cx="483200" cy="94550"/>
            </a:xfrm>
            <a:custGeom>
              <a:rect b="b" l="l" r="r" t="t"/>
              <a:pathLst>
                <a:path extrusionOk="0" fill="none" h="3782" w="19328">
                  <a:moveTo>
                    <a:pt x="9652" y="3782"/>
                  </a:move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2"/>
            <p:cNvSpPr/>
            <p:nvPr/>
          </p:nvSpPr>
          <p:spPr>
            <a:xfrm>
              <a:off x="7065750" y="4213100"/>
              <a:ext cx="706900" cy="292975"/>
            </a:xfrm>
            <a:custGeom>
              <a:rect b="b" l="l" r="r" t="t"/>
              <a:pathLst>
                <a:path extrusionOk="0" fill="none" h="11719" w="28276">
                  <a:moveTo>
                    <a:pt x="0" y="0"/>
                  </a:moveTo>
                  <a:lnTo>
                    <a:pt x="0" y="0"/>
                  </a:lnTo>
                  <a:lnTo>
                    <a:pt x="0" y="0"/>
                  </a:ln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7078" y="587"/>
                  </a:lnTo>
                  <a:lnTo>
                    <a:pt x="21489" y="470"/>
                  </a:lnTo>
                  <a:lnTo>
                    <a:pt x="15946" y="35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2"/>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2"/>
            <p:cNvSpPr/>
            <p:nvPr/>
          </p:nvSpPr>
          <p:spPr>
            <a:xfrm>
              <a:off x="7202550" y="4312300"/>
              <a:ext cx="483200" cy="94550"/>
            </a:xfrm>
            <a:custGeom>
              <a:rect b="b" l="l" r="r" t="t"/>
              <a:pathLst>
                <a:path extrusionOk="0" fill="none" h="3782" w="19328">
                  <a:moveTo>
                    <a:pt x="9652" y="1"/>
                  </a:moveTo>
                  <a:lnTo>
                    <a:pt x="9652" y="1"/>
                  </a:lnTo>
                  <a:lnTo>
                    <a:pt x="8666" y="1"/>
                  </a:ln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lnTo>
                    <a:pt x="965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2"/>
            <p:cNvSpPr/>
            <p:nvPr/>
          </p:nvSpPr>
          <p:spPr>
            <a:xfrm>
              <a:off x="6504475" y="4312300"/>
              <a:ext cx="243100" cy="197900"/>
            </a:xfrm>
            <a:custGeom>
              <a:rect b="b" l="l" r="r" t="t"/>
              <a:pathLst>
                <a:path extrusionOk="0" h="7916" w="9724">
                  <a:moveTo>
                    <a:pt x="7656" y="1"/>
                  </a:moveTo>
                  <a:lnTo>
                    <a:pt x="7633" y="330"/>
                  </a:lnTo>
                  <a:lnTo>
                    <a:pt x="7586" y="658"/>
                  </a:lnTo>
                  <a:lnTo>
                    <a:pt x="7516" y="987"/>
                  </a:lnTo>
                  <a:lnTo>
                    <a:pt x="7422" y="1340"/>
                  </a:lnTo>
                  <a:lnTo>
                    <a:pt x="7304" y="1645"/>
                  </a:lnTo>
                  <a:lnTo>
                    <a:pt x="7163" y="1974"/>
                  </a:lnTo>
                  <a:lnTo>
                    <a:pt x="7022" y="2279"/>
                  </a:lnTo>
                  <a:lnTo>
                    <a:pt x="6834" y="2584"/>
                  </a:lnTo>
                  <a:lnTo>
                    <a:pt x="6670" y="2889"/>
                  </a:lnTo>
                  <a:lnTo>
                    <a:pt x="6459" y="3171"/>
                  </a:lnTo>
                  <a:lnTo>
                    <a:pt x="6247" y="3430"/>
                  </a:lnTo>
                  <a:lnTo>
                    <a:pt x="6013" y="3711"/>
                  </a:lnTo>
                  <a:lnTo>
                    <a:pt x="5778" y="3946"/>
                  </a:lnTo>
                  <a:lnTo>
                    <a:pt x="5519" y="4181"/>
                  </a:lnTo>
                  <a:lnTo>
                    <a:pt x="5261" y="4392"/>
                  </a:lnTo>
                  <a:lnTo>
                    <a:pt x="4979" y="4580"/>
                  </a:lnTo>
                  <a:lnTo>
                    <a:pt x="4416" y="4933"/>
                  </a:lnTo>
                  <a:lnTo>
                    <a:pt x="3829" y="5238"/>
                  </a:lnTo>
                  <a:lnTo>
                    <a:pt x="3218" y="5520"/>
                  </a:lnTo>
                  <a:lnTo>
                    <a:pt x="2584" y="5755"/>
                  </a:lnTo>
                  <a:lnTo>
                    <a:pt x="1950" y="5966"/>
                  </a:lnTo>
                  <a:lnTo>
                    <a:pt x="1292" y="6154"/>
                  </a:lnTo>
                  <a:lnTo>
                    <a:pt x="658" y="6318"/>
                  </a:lnTo>
                  <a:lnTo>
                    <a:pt x="1" y="6459"/>
                  </a:lnTo>
                  <a:lnTo>
                    <a:pt x="799" y="6483"/>
                  </a:lnTo>
                  <a:lnTo>
                    <a:pt x="1621" y="6459"/>
                  </a:lnTo>
                  <a:lnTo>
                    <a:pt x="2419" y="6412"/>
                  </a:lnTo>
                  <a:lnTo>
                    <a:pt x="3218" y="6318"/>
                  </a:lnTo>
                  <a:lnTo>
                    <a:pt x="2607" y="7915"/>
                  </a:lnTo>
                  <a:lnTo>
                    <a:pt x="2960" y="7892"/>
                  </a:lnTo>
                  <a:lnTo>
                    <a:pt x="3335" y="7868"/>
                  </a:lnTo>
                  <a:lnTo>
                    <a:pt x="3711" y="7821"/>
                  </a:lnTo>
                  <a:lnTo>
                    <a:pt x="4063" y="7751"/>
                  </a:lnTo>
                  <a:lnTo>
                    <a:pt x="4439" y="7680"/>
                  </a:lnTo>
                  <a:lnTo>
                    <a:pt x="4791" y="7563"/>
                  </a:lnTo>
                  <a:lnTo>
                    <a:pt x="5144" y="7445"/>
                  </a:lnTo>
                  <a:lnTo>
                    <a:pt x="5496" y="7305"/>
                  </a:lnTo>
                  <a:lnTo>
                    <a:pt x="5825" y="7140"/>
                  </a:lnTo>
                  <a:lnTo>
                    <a:pt x="6153" y="6952"/>
                  </a:lnTo>
                  <a:lnTo>
                    <a:pt x="6482" y="6764"/>
                  </a:lnTo>
                  <a:lnTo>
                    <a:pt x="6788" y="6553"/>
                  </a:lnTo>
                  <a:lnTo>
                    <a:pt x="7093" y="6318"/>
                  </a:lnTo>
                  <a:lnTo>
                    <a:pt x="7375" y="6083"/>
                  </a:lnTo>
                  <a:lnTo>
                    <a:pt x="7633" y="5825"/>
                  </a:lnTo>
                  <a:lnTo>
                    <a:pt x="7891" y="5543"/>
                  </a:lnTo>
                  <a:lnTo>
                    <a:pt x="8150" y="5261"/>
                  </a:lnTo>
                  <a:lnTo>
                    <a:pt x="8361" y="4956"/>
                  </a:lnTo>
                  <a:lnTo>
                    <a:pt x="8572" y="4651"/>
                  </a:lnTo>
                  <a:lnTo>
                    <a:pt x="8784" y="4322"/>
                  </a:lnTo>
                  <a:lnTo>
                    <a:pt x="8948" y="3993"/>
                  </a:lnTo>
                  <a:lnTo>
                    <a:pt x="9112" y="3664"/>
                  </a:lnTo>
                  <a:lnTo>
                    <a:pt x="9253" y="3312"/>
                  </a:lnTo>
                  <a:lnTo>
                    <a:pt x="9371" y="2960"/>
                  </a:lnTo>
                  <a:lnTo>
                    <a:pt x="9488" y="2608"/>
                  </a:lnTo>
                  <a:lnTo>
                    <a:pt x="9559" y="2255"/>
                  </a:lnTo>
                  <a:lnTo>
                    <a:pt x="9629" y="1880"/>
                  </a:lnTo>
                  <a:lnTo>
                    <a:pt x="9700" y="1504"/>
                  </a:lnTo>
                  <a:lnTo>
                    <a:pt x="9723" y="1128"/>
                  </a:lnTo>
                  <a:lnTo>
                    <a:pt x="9723" y="752"/>
                  </a:lnTo>
                  <a:lnTo>
                    <a:pt x="9723" y="377"/>
                  </a:lnTo>
                  <a:lnTo>
                    <a:pt x="97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8" name="Shape 2318"/>
        <p:cNvGrpSpPr/>
        <p:nvPr/>
      </p:nvGrpSpPr>
      <p:grpSpPr>
        <a:xfrm>
          <a:off x="0" y="0"/>
          <a:ext cx="0" cy="0"/>
          <a:chOff x="0" y="0"/>
          <a:chExt cx="0" cy="0"/>
        </a:xfrm>
      </p:grpSpPr>
      <p:sp>
        <p:nvSpPr>
          <p:cNvPr id="2319" name="Google Shape;2319;p43"/>
          <p:cNvSpPr txBox="1"/>
          <p:nvPr>
            <p:ph idx="4294967295" type="title"/>
          </p:nvPr>
        </p:nvSpPr>
        <p:spPr>
          <a:xfrm>
            <a:off x="843812" y="2056554"/>
            <a:ext cx="3493500" cy="365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t>20</a:t>
            </a:r>
            <a:r>
              <a:rPr lang="en" sz="2000"/>
              <a:t>%</a:t>
            </a:r>
            <a:endParaRPr sz="2000"/>
          </a:p>
        </p:txBody>
      </p:sp>
      <p:sp>
        <p:nvSpPr>
          <p:cNvPr id="2320" name="Google Shape;2320;p43"/>
          <p:cNvSpPr txBox="1"/>
          <p:nvPr>
            <p:ph idx="4294967295" type="title"/>
          </p:nvPr>
        </p:nvSpPr>
        <p:spPr>
          <a:xfrm>
            <a:off x="843812" y="2782220"/>
            <a:ext cx="3493500" cy="365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t>20</a:t>
            </a:r>
            <a:r>
              <a:rPr lang="en" sz="2000"/>
              <a:t>%</a:t>
            </a:r>
            <a:endParaRPr sz="2000"/>
          </a:p>
        </p:txBody>
      </p:sp>
      <p:sp>
        <p:nvSpPr>
          <p:cNvPr id="2321" name="Google Shape;2321;p43"/>
          <p:cNvSpPr txBox="1"/>
          <p:nvPr>
            <p:ph idx="4294967295" type="title"/>
          </p:nvPr>
        </p:nvSpPr>
        <p:spPr>
          <a:xfrm>
            <a:off x="843812" y="1327425"/>
            <a:ext cx="3493500" cy="365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t>50</a:t>
            </a:r>
            <a:r>
              <a:rPr lang="en" sz="2000"/>
              <a:t>%</a:t>
            </a:r>
            <a:endParaRPr sz="2000"/>
          </a:p>
        </p:txBody>
      </p:sp>
      <p:sp>
        <p:nvSpPr>
          <p:cNvPr id="2322" name="Google Shape;2322;p43"/>
          <p:cNvSpPr txBox="1"/>
          <p:nvPr>
            <p:ph idx="4294967295" type="subTitle"/>
          </p:nvPr>
        </p:nvSpPr>
        <p:spPr>
          <a:xfrm flipH="1">
            <a:off x="844165" y="2992999"/>
            <a:ext cx="3489900" cy="3657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Despite being red, Mars is a cold place</a:t>
            </a:r>
            <a:endParaRPr/>
          </a:p>
        </p:txBody>
      </p:sp>
      <p:sp>
        <p:nvSpPr>
          <p:cNvPr id="2323" name="Google Shape;2323;p43"/>
          <p:cNvSpPr txBox="1"/>
          <p:nvPr>
            <p:ph idx="4294967295" type="subTitle"/>
          </p:nvPr>
        </p:nvSpPr>
        <p:spPr>
          <a:xfrm flipH="1">
            <a:off x="844165" y="2267333"/>
            <a:ext cx="3489900" cy="3657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Jupiter is the biggest planet of them all</a:t>
            </a:r>
            <a:endParaRPr/>
          </a:p>
        </p:txBody>
      </p:sp>
      <p:sp>
        <p:nvSpPr>
          <p:cNvPr id="2324" name="Google Shape;2324;p43"/>
          <p:cNvSpPr txBox="1"/>
          <p:nvPr>
            <p:ph idx="4294967295" type="subTitle"/>
          </p:nvPr>
        </p:nvSpPr>
        <p:spPr>
          <a:xfrm flipH="1">
            <a:off x="844165" y="1538205"/>
            <a:ext cx="3489900" cy="3657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Venus is the second planet from the Sun</a:t>
            </a:r>
            <a:endParaRPr/>
          </a:p>
        </p:txBody>
      </p:sp>
      <p:sp>
        <p:nvSpPr>
          <p:cNvPr id="2325" name="Google Shape;2325;p43"/>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a:t>
            </a:r>
            <a:r>
              <a:rPr lang="en">
                <a:solidFill>
                  <a:schemeClr val="lt1"/>
                </a:solidFill>
              </a:rPr>
              <a:t>IS A </a:t>
            </a:r>
            <a:r>
              <a:rPr lang="en"/>
              <a:t>GRAPH</a:t>
            </a:r>
            <a:endParaRPr/>
          </a:p>
        </p:txBody>
      </p:sp>
      <p:sp>
        <p:nvSpPr>
          <p:cNvPr id="2326" name="Google Shape;2326;p43"/>
          <p:cNvSpPr/>
          <p:nvPr/>
        </p:nvSpPr>
        <p:spPr>
          <a:xfrm>
            <a:off x="4330398" y="1404969"/>
            <a:ext cx="118800" cy="1188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3"/>
          <p:cNvSpPr/>
          <p:nvPr/>
        </p:nvSpPr>
        <p:spPr>
          <a:xfrm>
            <a:off x="4330398" y="2134313"/>
            <a:ext cx="118800" cy="1188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3"/>
          <p:cNvSpPr/>
          <p:nvPr/>
        </p:nvSpPr>
        <p:spPr>
          <a:xfrm>
            <a:off x="4330398" y="2859587"/>
            <a:ext cx="118800" cy="1188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3"/>
          <p:cNvSpPr txBox="1"/>
          <p:nvPr>
            <p:ph idx="4294967295" type="title"/>
          </p:nvPr>
        </p:nvSpPr>
        <p:spPr>
          <a:xfrm>
            <a:off x="843812" y="3508146"/>
            <a:ext cx="3493500" cy="365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t>10</a:t>
            </a:r>
            <a:r>
              <a:rPr lang="en" sz="2000"/>
              <a:t>%</a:t>
            </a:r>
            <a:endParaRPr sz="2000"/>
          </a:p>
        </p:txBody>
      </p:sp>
      <p:sp>
        <p:nvSpPr>
          <p:cNvPr id="2330" name="Google Shape;2330;p43"/>
          <p:cNvSpPr txBox="1"/>
          <p:nvPr>
            <p:ph idx="4294967295" type="subTitle"/>
          </p:nvPr>
        </p:nvSpPr>
        <p:spPr>
          <a:xfrm flipH="1">
            <a:off x="844165" y="3718925"/>
            <a:ext cx="3489900" cy="3657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t>Saturn is a gas giant and has several rings</a:t>
            </a:r>
            <a:endParaRPr/>
          </a:p>
        </p:txBody>
      </p:sp>
      <p:sp>
        <p:nvSpPr>
          <p:cNvPr id="2331" name="Google Shape;2331;p43"/>
          <p:cNvSpPr/>
          <p:nvPr/>
        </p:nvSpPr>
        <p:spPr>
          <a:xfrm>
            <a:off x="4330398" y="3585516"/>
            <a:ext cx="118800" cy="1188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3"/>
          <p:cNvSpPr txBox="1"/>
          <p:nvPr>
            <p:ph idx="4294967295" type="subTitle"/>
          </p:nvPr>
        </p:nvSpPr>
        <p:spPr>
          <a:xfrm>
            <a:off x="720000" y="4233047"/>
            <a:ext cx="7704000" cy="365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Follow the link in the graph to modify its data and then paste the new one here. </a:t>
            </a:r>
            <a:r>
              <a:rPr b="1" lang="en" sz="1200">
                <a:uFill>
                  <a:noFill/>
                </a:uFill>
                <a:hlinkClick r:id="rId3"/>
              </a:rPr>
              <a:t>For more info, click here</a:t>
            </a:r>
            <a:endParaRPr b="1" sz="1200"/>
          </a:p>
        </p:txBody>
      </p:sp>
      <p:pic>
        <p:nvPicPr>
          <p:cNvPr id="2333" name="Google Shape;2333;p43" title="Points scored">
            <a:hlinkClick r:id="rId4"/>
          </p:cNvPr>
          <p:cNvPicPr preferRelativeResize="0"/>
          <p:nvPr/>
        </p:nvPicPr>
        <p:blipFill>
          <a:blip r:embed="rId5">
            <a:alphaModFix/>
          </a:blip>
          <a:stretch>
            <a:fillRect/>
          </a:stretch>
        </p:blipFill>
        <p:spPr>
          <a:xfrm>
            <a:off x="4601587" y="1188921"/>
            <a:ext cx="3698601" cy="29435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7" name="Shape 2337"/>
        <p:cNvGrpSpPr/>
        <p:nvPr/>
      </p:nvGrpSpPr>
      <p:grpSpPr>
        <a:xfrm>
          <a:off x="0" y="0"/>
          <a:ext cx="0" cy="0"/>
          <a:chOff x="0" y="0"/>
          <a:chExt cx="0" cy="0"/>
        </a:xfrm>
      </p:grpSpPr>
      <p:sp>
        <p:nvSpPr>
          <p:cNvPr id="2338" name="Google Shape;2338;p44"/>
          <p:cNvSpPr/>
          <p:nvPr/>
        </p:nvSpPr>
        <p:spPr>
          <a:xfrm>
            <a:off x="2396365" y="427650"/>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4"/>
          <p:cNvSpPr txBox="1"/>
          <p:nvPr>
            <p:ph type="title"/>
          </p:nvPr>
        </p:nvSpPr>
        <p:spPr>
          <a:xfrm>
            <a:off x="998550" y="1028959"/>
            <a:ext cx="7146900" cy="180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2340" name="Google Shape;2340;p44"/>
          <p:cNvSpPr txBox="1"/>
          <p:nvPr>
            <p:ph idx="1" type="subTitle"/>
          </p:nvPr>
        </p:nvSpPr>
        <p:spPr>
          <a:xfrm>
            <a:off x="996750" y="2834441"/>
            <a:ext cx="71505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2341" name="Google Shape;2341;p44"/>
          <p:cNvGrpSpPr/>
          <p:nvPr/>
        </p:nvGrpSpPr>
        <p:grpSpPr>
          <a:xfrm>
            <a:off x="2835453" y="3892775"/>
            <a:ext cx="1933200" cy="1173920"/>
            <a:chOff x="3391846" y="4642075"/>
            <a:chExt cx="1933200" cy="1173920"/>
          </a:xfrm>
        </p:grpSpPr>
        <p:sp>
          <p:nvSpPr>
            <p:cNvPr id="2342" name="Google Shape;2342;p44"/>
            <p:cNvSpPr/>
            <p:nvPr/>
          </p:nvSpPr>
          <p:spPr>
            <a:xfrm flipH="1">
              <a:off x="3391846" y="5641095"/>
              <a:ext cx="1933200" cy="174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4"/>
            <p:cNvSpPr/>
            <p:nvPr/>
          </p:nvSpPr>
          <p:spPr>
            <a:xfrm>
              <a:off x="3519450" y="4642075"/>
              <a:ext cx="133499" cy="1106733"/>
            </a:xfrm>
            <a:custGeom>
              <a:rect b="b" l="l" r="r" t="t"/>
              <a:pathLst>
                <a:path extrusionOk="0" h="37198" w="4487">
                  <a:moveTo>
                    <a:pt x="3871" y="0"/>
                  </a:moveTo>
                  <a:lnTo>
                    <a:pt x="1" y="22103"/>
                  </a:lnTo>
                  <a:lnTo>
                    <a:pt x="1" y="37197"/>
                  </a:lnTo>
                  <a:lnTo>
                    <a:pt x="983" y="37197"/>
                  </a:lnTo>
                  <a:lnTo>
                    <a:pt x="2234" y="34867"/>
                  </a:lnTo>
                  <a:lnTo>
                    <a:pt x="4487"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4"/>
            <p:cNvSpPr/>
            <p:nvPr/>
          </p:nvSpPr>
          <p:spPr>
            <a:xfrm>
              <a:off x="3548667" y="5091156"/>
              <a:ext cx="1639452" cy="657649"/>
            </a:xfrm>
            <a:custGeom>
              <a:rect b="b" l="l" r="r" t="t"/>
              <a:pathLst>
                <a:path extrusionOk="0" h="22104" w="55103">
                  <a:moveTo>
                    <a:pt x="3505" y="1"/>
                  </a:moveTo>
                  <a:lnTo>
                    <a:pt x="1" y="21083"/>
                  </a:lnTo>
                  <a:lnTo>
                    <a:pt x="1" y="22103"/>
                  </a:lnTo>
                  <a:lnTo>
                    <a:pt x="55103" y="22103"/>
                  </a:lnTo>
                  <a:lnTo>
                    <a:pt x="55103" y="21083"/>
                  </a:lnTo>
                  <a:lnTo>
                    <a:pt x="54718" y="19754"/>
                  </a:lnTo>
                  <a:lnTo>
                    <a:pt x="54352" y="18426"/>
                  </a:lnTo>
                  <a:lnTo>
                    <a:pt x="54005" y="17117"/>
                  </a:lnTo>
                  <a:lnTo>
                    <a:pt x="53678" y="15788"/>
                  </a:lnTo>
                  <a:lnTo>
                    <a:pt x="53370" y="14460"/>
                  </a:lnTo>
                  <a:lnTo>
                    <a:pt x="53100" y="13150"/>
                  </a:lnTo>
                  <a:lnTo>
                    <a:pt x="52850" y="11822"/>
                  </a:lnTo>
                  <a:lnTo>
                    <a:pt x="52619" y="10494"/>
                  </a:lnTo>
                  <a:lnTo>
                    <a:pt x="52407" y="9184"/>
                  </a:lnTo>
                  <a:lnTo>
                    <a:pt x="52215" y="7875"/>
                  </a:lnTo>
                  <a:lnTo>
                    <a:pt x="52061" y="6547"/>
                  </a:lnTo>
                  <a:lnTo>
                    <a:pt x="51926" y="5237"/>
                  </a:lnTo>
                  <a:lnTo>
                    <a:pt x="51810" y="3928"/>
                  </a:lnTo>
                  <a:lnTo>
                    <a:pt x="51714" y="2619"/>
                  </a:lnTo>
                  <a:lnTo>
                    <a:pt x="51637" y="1310"/>
                  </a:lnTo>
                  <a:lnTo>
                    <a:pt x="515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4"/>
            <p:cNvSpPr/>
            <p:nvPr/>
          </p:nvSpPr>
          <p:spPr>
            <a:xfrm>
              <a:off x="3548667" y="5060808"/>
              <a:ext cx="1639452" cy="657620"/>
            </a:xfrm>
            <a:custGeom>
              <a:rect b="b" l="l" r="r" t="t"/>
              <a:pathLst>
                <a:path extrusionOk="0" h="22103" w="55103">
                  <a:moveTo>
                    <a:pt x="3505" y="0"/>
                  </a:moveTo>
                  <a:lnTo>
                    <a:pt x="1" y="22103"/>
                  </a:lnTo>
                  <a:lnTo>
                    <a:pt x="55103" y="22103"/>
                  </a:lnTo>
                  <a:lnTo>
                    <a:pt x="515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4"/>
            <p:cNvSpPr/>
            <p:nvPr/>
          </p:nvSpPr>
          <p:spPr>
            <a:xfrm>
              <a:off x="3550392" y="5316291"/>
              <a:ext cx="1574711" cy="366045"/>
            </a:xfrm>
            <a:custGeom>
              <a:rect b="b" l="l" r="r" t="t"/>
              <a:pathLst>
                <a:path extrusionOk="0" h="12303" w="52927">
                  <a:moveTo>
                    <a:pt x="1367" y="0"/>
                  </a:moveTo>
                  <a:lnTo>
                    <a:pt x="1233" y="19"/>
                  </a:lnTo>
                  <a:lnTo>
                    <a:pt x="1079" y="39"/>
                  </a:lnTo>
                  <a:lnTo>
                    <a:pt x="963" y="77"/>
                  </a:lnTo>
                  <a:lnTo>
                    <a:pt x="828" y="116"/>
                  </a:lnTo>
                  <a:lnTo>
                    <a:pt x="713" y="173"/>
                  </a:lnTo>
                  <a:lnTo>
                    <a:pt x="597" y="250"/>
                  </a:lnTo>
                  <a:lnTo>
                    <a:pt x="501" y="327"/>
                  </a:lnTo>
                  <a:lnTo>
                    <a:pt x="405" y="424"/>
                  </a:lnTo>
                  <a:lnTo>
                    <a:pt x="309" y="539"/>
                  </a:lnTo>
                  <a:lnTo>
                    <a:pt x="231" y="655"/>
                  </a:lnTo>
                  <a:lnTo>
                    <a:pt x="154" y="770"/>
                  </a:lnTo>
                  <a:lnTo>
                    <a:pt x="97" y="886"/>
                  </a:lnTo>
                  <a:lnTo>
                    <a:pt x="58" y="1020"/>
                  </a:lnTo>
                  <a:lnTo>
                    <a:pt x="20" y="1174"/>
                  </a:lnTo>
                  <a:lnTo>
                    <a:pt x="0" y="1309"/>
                  </a:lnTo>
                  <a:lnTo>
                    <a:pt x="0" y="1463"/>
                  </a:lnTo>
                  <a:lnTo>
                    <a:pt x="0" y="10840"/>
                  </a:lnTo>
                  <a:lnTo>
                    <a:pt x="0" y="10994"/>
                  </a:lnTo>
                  <a:lnTo>
                    <a:pt x="20" y="11148"/>
                  </a:lnTo>
                  <a:lnTo>
                    <a:pt x="58" y="11282"/>
                  </a:lnTo>
                  <a:lnTo>
                    <a:pt x="97" y="11417"/>
                  </a:lnTo>
                  <a:lnTo>
                    <a:pt x="154" y="11533"/>
                  </a:lnTo>
                  <a:lnTo>
                    <a:pt x="231" y="11667"/>
                  </a:lnTo>
                  <a:lnTo>
                    <a:pt x="309" y="11764"/>
                  </a:lnTo>
                  <a:lnTo>
                    <a:pt x="405" y="11879"/>
                  </a:lnTo>
                  <a:lnTo>
                    <a:pt x="501" y="11975"/>
                  </a:lnTo>
                  <a:lnTo>
                    <a:pt x="597" y="12052"/>
                  </a:lnTo>
                  <a:lnTo>
                    <a:pt x="713" y="12129"/>
                  </a:lnTo>
                  <a:lnTo>
                    <a:pt x="828" y="12187"/>
                  </a:lnTo>
                  <a:lnTo>
                    <a:pt x="963" y="12245"/>
                  </a:lnTo>
                  <a:lnTo>
                    <a:pt x="1079" y="12264"/>
                  </a:lnTo>
                  <a:lnTo>
                    <a:pt x="1233" y="12303"/>
                  </a:lnTo>
                  <a:lnTo>
                    <a:pt x="52927" y="12303"/>
                  </a:lnTo>
                  <a:lnTo>
                    <a:pt x="52638" y="11533"/>
                  </a:lnTo>
                  <a:lnTo>
                    <a:pt x="52407" y="10762"/>
                  </a:lnTo>
                  <a:lnTo>
                    <a:pt x="52195" y="9992"/>
                  </a:lnTo>
                  <a:lnTo>
                    <a:pt x="52022" y="9222"/>
                  </a:lnTo>
                  <a:lnTo>
                    <a:pt x="51887" y="8452"/>
                  </a:lnTo>
                  <a:lnTo>
                    <a:pt x="51791" y="7682"/>
                  </a:lnTo>
                  <a:lnTo>
                    <a:pt x="51733" y="6931"/>
                  </a:lnTo>
                  <a:lnTo>
                    <a:pt x="51714" y="6161"/>
                  </a:lnTo>
                  <a:lnTo>
                    <a:pt x="51733" y="5391"/>
                  </a:lnTo>
                  <a:lnTo>
                    <a:pt x="51791" y="4621"/>
                  </a:lnTo>
                  <a:lnTo>
                    <a:pt x="51887" y="3851"/>
                  </a:lnTo>
                  <a:lnTo>
                    <a:pt x="52022" y="3081"/>
                  </a:lnTo>
                  <a:lnTo>
                    <a:pt x="52195" y="2310"/>
                  </a:lnTo>
                  <a:lnTo>
                    <a:pt x="52407" y="1540"/>
                  </a:lnTo>
                  <a:lnTo>
                    <a:pt x="52638" y="770"/>
                  </a:lnTo>
                  <a:lnTo>
                    <a:pt x="529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4"/>
            <p:cNvSpPr/>
            <p:nvPr/>
          </p:nvSpPr>
          <p:spPr>
            <a:xfrm>
              <a:off x="3660386" y="5398765"/>
              <a:ext cx="1357041" cy="29247"/>
            </a:xfrm>
            <a:custGeom>
              <a:rect b="b" l="l" r="r" t="t"/>
              <a:pathLst>
                <a:path extrusionOk="0" h="983" w="45611">
                  <a:moveTo>
                    <a:pt x="22796" y="0"/>
                  </a:moveTo>
                  <a:lnTo>
                    <a:pt x="17097" y="20"/>
                  </a:lnTo>
                  <a:lnTo>
                    <a:pt x="14247" y="58"/>
                  </a:lnTo>
                  <a:lnTo>
                    <a:pt x="11398" y="97"/>
                  </a:lnTo>
                  <a:lnTo>
                    <a:pt x="8548" y="174"/>
                  </a:lnTo>
                  <a:lnTo>
                    <a:pt x="5699" y="251"/>
                  </a:lnTo>
                  <a:lnTo>
                    <a:pt x="2849" y="366"/>
                  </a:lnTo>
                  <a:lnTo>
                    <a:pt x="0" y="482"/>
                  </a:lnTo>
                  <a:lnTo>
                    <a:pt x="2849" y="617"/>
                  </a:lnTo>
                  <a:lnTo>
                    <a:pt x="5699" y="732"/>
                  </a:lnTo>
                  <a:lnTo>
                    <a:pt x="8548" y="809"/>
                  </a:lnTo>
                  <a:lnTo>
                    <a:pt x="11398" y="886"/>
                  </a:lnTo>
                  <a:lnTo>
                    <a:pt x="14247" y="925"/>
                  </a:lnTo>
                  <a:lnTo>
                    <a:pt x="17097" y="963"/>
                  </a:lnTo>
                  <a:lnTo>
                    <a:pt x="22796" y="982"/>
                  </a:lnTo>
                  <a:lnTo>
                    <a:pt x="28494" y="963"/>
                  </a:lnTo>
                  <a:lnTo>
                    <a:pt x="31344" y="925"/>
                  </a:lnTo>
                  <a:lnTo>
                    <a:pt x="34193" y="886"/>
                  </a:lnTo>
                  <a:lnTo>
                    <a:pt x="37043" y="809"/>
                  </a:lnTo>
                  <a:lnTo>
                    <a:pt x="39892" y="732"/>
                  </a:lnTo>
                  <a:lnTo>
                    <a:pt x="42742" y="617"/>
                  </a:lnTo>
                  <a:lnTo>
                    <a:pt x="45610" y="482"/>
                  </a:lnTo>
                  <a:lnTo>
                    <a:pt x="42742" y="366"/>
                  </a:lnTo>
                  <a:lnTo>
                    <a:pt x="39892" y="251"/>
                  </a:lnTo>
                  <a:lnTo>
                    <a:pt x="37043" y="155"/>
                  </a:lnTo>
                  <a:lnTo>
                    <a:pt x="34193" y="97"/>
                  </a:lnTo>
                  <a:lnTo>
                    <a:pt x="31344" y="58"/>
                  </a:lnTo>
                  <a:lnTo>
                    <a:pt x="28494" y="20"/>
                  </a:lnTo>
                  <a:lnTo>
                    <a:pt x="22796" y="0"/>
                  </a:lnTo>
                  <a:close/>
                </a:path>
              </a:pathLst>
            </a:cu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4"/>
            <p:cNvSpPr/>
            <p:nvPr/>
          </p:nvSpPr>
          <p:spPr>
            <a:xfrm>
              <a:off x="3660386" y="5578052"/>
              <a:ext cx="1357041" cy="29247"/>
            </a:xfrm>
            <a:custGeom>
              <a:rect b="b" l="l" r="r" t="t"/>
              <a:pathLst>
                <a:path extrusionOk="0" h="983" w="45611">
                  <a:moveTo>
                    <a:pt x="22796" y="1"/>
                  </a:moveTo>
                  <a:lnTo>
                    <a:pt x="17097" y="20"/>
                  </a:lnTo>
                  <a:lnTo>
                    <a:pt x="14247" y="58"/>
                  </a:lnTo>
                  <a:lnTo>
                    <a:pt x="11398" y="97"/>
                  </a:lnTo>
                  <a:lnTo>
                    <a:pt x="8548" y="155"/>
                  </a:lnTo>
                  <a:lnTo>
                    <a:pt x="5699" y="251"/>
                  </a:lnTo>
                  <a:lnTo>
                    <a:pt x="2849" y="347"/>
                  </a:lnTo>
                  <a:lnTo>
                    <a:pt x="0" y="482"/>
                  </a:lnTo>
                  <a:lnTo>
                    <a:pt x="2849" y="617"/>
                  </a:lnTo>
                  <a:lnTo>
                    <a:pt x="5699" y="732"/>
                  </a:lnTo>
                  <a:lnTo>
                    <a:pt x="8548" y="809"/>
                  </a:lnTo>
                  <a:lnTo>
                    <a:pt x="11398" y="867"/>
                  </a:lnTo>
                  <a:lnTo>
                    <a:pt x="14247" y="925"/>
                  </a:lnTo>
                  <a:lnTo>
                    <a:pt x="17097" y="963"/>
                  </a:lnTo>
                  <a:lnTo>
                    <a:pt x="22796" y="983"/>
                  </a:lnTo>
                  <a:lnTo>
                    <a:pt x="28494" y="963"/>
                  </a:lnTo>
                  <a:lnTo>
                    <a:pt x="31344" y="925"/>
                  </a:lnTo>
                  <a:lnTo>
                    <a:pt x="34193" y="886"/>
                  </a:lnTo>
                  <a:lnTo>
                    <a:pt x="37043" y="809"/>
                  </a:lnTo>
                  <a:lnTo>
                    <a:pt x="39892" y="732"/>
                  </a:lnTo>
                  <a:lnTo>
                    <a:pt x="42742" y="617"/>
                  </a:lnTo>
                  <a:lnTo>
                    <a:pt x="45610" y="482"/>
                  </a:lnTo>
                  <a:lnTo>
                    <a:pt x="42742" y="347"/>
                  </a:lnTo>
                  <a:lnTo>
                    <a:pt x="39892" y="251"/>
                  </a:lnTo>
                  <a:lnTo>
                    <a:pt x="37043" y="155"/>
                  </a:lnTo>
                  <a:lnTo>
                    <a:pt x="34193" y="97"/>
                  </a:lnTo>
                  <a:lnTo>
                    <a:pt x="31344" y="58"/>
                  </a:lnTo>
                  <a:lnTo>
                    <a:pt x="28494" y="20"/>
                  </a:lnTo>
                  <a:lnTo>
                    <a:pt x="22796" y="1"/>
                  </a:lnTo>
                  <a:close/>
                </a:path>
              </a:pathLst>
            </a:cu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4"/>
            <p:cNvSpPr/>
            <p:nvPr/>
          </p:nvSpPr>
          <p:spPr>
            <a:xfrm>
              <a:off x="4012086" y="5497869"/>
              <a:ext cx="1005337" cy="29812"/>
            </a:xfrm>
            <a:custGeom>
              <a:rect b="b" l="l" r="r" t="t"/>
              <a:pathLst>
                <a:path extrusionOk="0" h="1002" w="33790">
                  <a:moveTo>
                    <a:pt x="16885" y="0"/>
                  </a:moveTo>
                  <a:lnTo>
                    <a:pt x="12669" y="39"/>
                  </a:lnTo>
                  <a:lnTo>
                    <a:pt x="10551" y="77"/>
                  </a:lnTo>
                  <a:lnTo>
                    <a:pt x="8433" y="116"/>
                  </a:lnTo>
                  <a:lnTo>
                    <a:pt x="6335" y="174"/>
                  </a:lnTo>
                  <a:lnTo>
                    <a:pt x="4217" y="270"/>
                  </a:lnTo>
                  <a:lnTo>
                    <a:pt x="2099" y="366"/>
                  </a:lnTo>
                  <a:lnTo>
                    <a:pt x="0" y="501"/>
                  </a:lnTo>
                  <a:lnTo>
                    <a:pt x="2099" y="636"/>
                  </a:lnTo>
                  <a:lnTo>
                    <a:pt x="4217" y="751"/>
                  </a:lnTo>
                  <a:lnTo>
                    <a:pt x="6335" y="828"/>
                  </a:lnTo>
                  <a:lnTo>
                    <a:pt x="8433" y="886"/>
                  </a:lnTo>
                  <a:lnTo>
                    <a:pt x="10551" y="944"/>
                  </a:lnTo>
                  <a:lnTo>
                    <a:pt x="12669" y="963"/>
                  </a:lnTo>
                  <a:lnTo>
                    <a:pt x="16885" y="1001"/>
                  </a:lnTo>
                  <a:lnTo>
                    <a:pt x="21102" y="982"/>
                  </a:lnTo>
                  <a:lnTo>
                    <a:pt x="23219" y="944"/>
                  </a:lnTo>
                  <a:lnTo>
                    <a:pt x="25337" y="886"/>
                  </a:lnTo>
                  <a:lnTo>
                    <a:pt x="27436" y="828"/>
                  </a:lnTo>
                  <a:lnTo>
                    <a:pt x="29554" y="751"/>
                  </a:lnTo>
                  <a:lnTo>
                    <a:pt x="31671" y="636"/>
                  </a:lnTo>
                  <a:lnTo>
                    <a:pt x="33789" y="501"/>
                  </a:lnTo>
                  <a:lnTo>
                    <a:pt x="31671" y="366"/>
                  </a:lnTo>
                  <a:lnTo>
                    <a:pt x="29554" y="270"/>
                  </a:lnTo>
                  <a:lnTo>
                    <a:pt x="27436" y="174"/>
                  </a:lnTo>
                  <a:lnTo>
                    <a:pt x="25337" y="116"/>
                  </a:lnTo>
                  <a:lnTo>
                    <a:pt x="23219" y="58"/>
                  </a:lnTo>
                  <a:lnTo>
                    <a:pt x="21102" y="39"/>
                  </a:lnTo>
                  <a:lnTo>
                    <a:pt x="16885" y="0"/>
                  </a:lnTo>
                  <a:close/>
                </a:path>
              </a:pathLst>
            </a:cu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4"/>
            <p:cNvSpPr/>
            <p:nvPr/>
          </p:nvSpPr>
          <p:spPr>
            <a:xfrm>
              <a:off x="3548667" y="4672422"/>
              <a:ext cx="1639452" cy="657054"/>
            </a:xfrm>
            <a:custGeom>
              <a:rect b="b" l="l" r="r" t="t"/>
              <a:pathLst>
                <a:path extrusionOk="0" h="22084" w="55103">
                  <a:moveTo>
                    <a:pt x="3505" y="1"/>
                  </a:moveTo>
                  <a:lnTo>
                    <a:pt x="1" y="21083"/>
                  </a:lnTo>
                  <a:lnTo>
                    <a:pt x="1" y="22084"/>
                  </a:lnTo>
                  <a:lnTo>
                    <a:pt x="55103" y="22084"/>
                  </a:lnTo>
                  <a:lnTo>
                    <a:pt x="55103" y="21083"/>
                  </a:lnTo>
                  <a:lnTo>
                    <a:pt x="54621" y="19851"/>
                  </a:lnTo>
                  <a:lnTo>
                    <a:pt x="54179" y="18618"/>
                  </a:lnTo>
                  <a:lnTo>
                    <a:pt x="53774" y="17367"/>
                  </a:lnTo>
                  <a:lnTo>
                    <a:pt x="53389" y="16115"/>
                  </a:lnTo>
                  <a:lnTo>
                    <a:pt x="53043" y="14845"/>
                  </a:lnTo>
                  <a:lnTo>
                    <a:pt x="52735" y="13555"/>
                  </a:lnTo>
                  <a:lnTo>
                    <a:pt x="52465" y="12265"/>
                  </a:lnTo>
                  <a:lnTo>
                    <a:pt x="52234" y="10956"/>
                  </a:lnTo>
                  <a:lnTo>
                    <a:pt x="52022" y="9627"/>
                  </a:lnTo>
                  <a:lnTo>
                    <a:pt x="51849" y="8299"/>
                  </a:lnTo>
                  <a:lnTo>
                    <a:pt x="51714" y="6951"/>
                  </a:lnTo>
                  <a:lnTo>
                    <a:pt x="51618" y="5584"/>
                  </a:lnTo>
                  <a:lnTo>
                    <a:pt x="51560" y="4198"/>
                  </a:lnTo>
                  <a:lnTo>
                    <a:pt x="51541" y="2812"/>
                  </a:lnTo>
                  <a:lnTo>
                    <a:pt x="51541" y="1406"/>
                  </a:lnTo>
                  <a:lnTo>
                    <a:pt x="51599" y="1"/>
                  </a:lnTo>
                  <a:close/>
                </a:path>
              </a:pathLst>
            </a:custGeom>
            <a:solidFill>
              <a:srgbClr val="2566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4"/>
            <p:cNvSpPr/>
            <p:nvPr/>
          </p:nvSpPr>
          <p:spPr>
            <a:xfrm>
              <a:off x="3548667" y="4642075"/>
              <a:ext cx="1639452" cy="657620"/>
            </a:xfrm>
            <a:custGeom>
              <a:rect b="b" l="l" r="r" t="t"/>
              <a:pathLst>
                <a:path extrusionOk="0" h="22103" w="55103">
                  <a:moveTo>
                    <a:pt x="3505" y="0"/>
                  </a:moveTo>
                  <a:lnTo>
                    <a:pt x="1" y="22103"/>
                  </a:lnTo>
                  <a:lnTo>
                    <a:pt x="55103" y="22103"/>
                  </a:lnTo>
                  <a:lnTo>
                    <a:pt x="51599" y="0"/>
                  </a:lnTo>
                  <a:lnTo>
                    <a:pt x="49404" y="19"/>
                  </a:lnTo>
                  <a:lnTo>
                    <a:pt x="27398" y="19"/>
                  </a:lnTo>
                  <a:lnTo>
                    <a:pt x="35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4"/>
            <p:cNvSpPr/>
            <p:nvPr/>
          </p:nvSpPr>
          <p:spPr>
            <a:xfrm>
              <a:off x="3658095" y="4703365"/>
              <a:ext cx="1413184" cy="511564"/>
            </a:xfrm>
            <a:custGeom>
              <a:rect b="b" l="l" r="r" t="t"/>
              <a:pathLst>
                <a:path extrusionOk="0" h="17194" w="47498">
                  <a:moveTo>
                    <a:pt x="9838" y="0"/>
                  </a:moveTo>
                  <a:lnTo>
                    <a:pt x="9684" y="270"/>
                  </a:lnTo>
                  <a:lnTo>
                    <a:pt x="9511" y="559"/>
                  </a:lnTo>
                  <a:lnTo>
                    <a:pt x="9338" y="828"/>
                  </a:lnTo>
                  <a:lnTo>
                    <a:pt x="9145" y="1078"/>
                  </a:lnTo>
                  <a:lnTo>
                    <a:pt x="8953" y="1329"/>
                  </a:lnTo>
                  <a:lnTo>
                    <a:pt x="8741" y="1560"/>
                  </a:lnTo>
                  <a:lnTo>
                    <a:pt x="8529" y="1791"/>
                  </a:lnTo>
                  <a:lnTo>
                    <a:pt x="8298" y="2003"/>
                  </a:lnTo>
                  <a:lnTo>
                    <a:pt x="8067" y="2214"/>
                  </a:lnTo>
                  <a:lnTo>
                    <a:pt x="7817" y="2407"/>
                  </a:lnTo>
                  <a:lnTo>
                    <a:pt x="7566" y="2580"/>
                  </a:lnTo>
                  <a:lnTo>
                    <a:pt x="7316" y="2753"/>
                  </a:lnTo>
                  <a:lnTo>
                    <a:pt x="7047" y="2908"/>
                  </a:lnTo>
                  <a:lnTo>
                    <a:pt x="6796" y="3042"/>
                  </a:lnTo>
                  <a:lnTo>
                    <a:pt x="6527" y="3177"/>
                  </a:lnTo>
                  <a:lnTo>
                    <a:pt x="6257" y="3293"/>
                  </a:lnTo>
                  <a:lnTo>
                    <a:pt x="5968" y="3408"/>
                  </a:lnTo>
                  <a:lnTo>
                    <a:pt x="5680" y="3504"/>
                  </a:lnTo>
                  <a:lnTo>
                    <a:pt x="5102" y="3678"/>
                  </a:lnTo>
                  <a:lnTo>
                    <a:pt x="4505" y="3793"/>
                  </a:lnTo>
                  <a:lnTo>
                    <a:pt x="3928" y="3889"/>
                  </a:lnTo>
                  <a:lnTo>
                    <a:pt x="3331" y="3947"/>
                  </a:lnTo>
                  <a:lnTo>
                    <a:pt x="2734" y="3966"/>
                  </a:lnTo>
                  <a:lnTo>
                    <a:pt x="2137" y="3966"/>
                  </a:lnTo>
                  <a:lnTo>
                    <a:pt x="1521" y="3947"/>
                  </a:lnTo>
                  <a:lnTo>
                    <a:pt x="0" y="12341"/>
                  </a:lnTo>
                  <a:lnTo>
                    <a:pt x="635" y="12361"/>
                  </a:lnTo>
                  <a:lnTo>
                    <a:pt x="1271" y="12419"/>
                  </a:lnTo>
                  <a:lnTo>
                    <a:pt x="1906" y="12476"/>
                  </a:lnTo>
                  <a:lnTo>
                    <a:pt x="2541" y="12573"/>
                  </a:lnTo>
                  <a:lnTo>
                    <a:pt x="3158" y="12688"/>
                  </a:lnTo>
                  <a:lnTo>
                    <a:pt x="3774" y="12861"/>
                  </a:lnTo>
                  <a:lnTo>
                    <a:pt x="4062" y="12958"/>
                  </a:lnTo>
                  <a:lnTo>
                    <a:pt x="4370" y="13054"/>
                  </a:lnTo>
                  <a:lnTo>
                    <a:pt x="4678" y="13189"/>
                  </a:lnTo>
                  <a:lnTo>
                    <a:pt x="4967" y="13323"/>
                  </a:lnTo>
                  <a:lnTo>
                    <a:pt x="5256" y="13458"/>
                  </a:lnTo>
                  <a:lnTo>
                    <a:pt x="5526" y="13612"/>
                  </a:lnTo>
                  <a:lnTo>
                    <a:pt x="5814" y="13785"/>
                  </a:lnTo>
                  <a:lnTo>
                    <a:pt x="6084" y="13978"/>
                  </a:lnTo>
                  <a:lnTo>
                    <a:pt x="6353" y="14171"/>
                  </a:lnTo>
                  <a:lnTo>
                    <a:pt x="6604" y="14382"/>
                  </a:lnTo>
                  <a:lnTo>
                    <a:pt x="6854" y="14613"/>
                  </a:lnTo>
                  <a:lnTo>
                    <a:pt x="7104" y="14864"/>
                  </a:lnTo>
                  <a:lnTo>
                    <a:pt x="7335" y="15114"/>
                  </a:lnTo>
                  <a:lnTo>
                    <a:pt x="7547" y="15364"/>
                  </a:lnTo>
                  <a:lnTo>
                    <a:pt x="7759" y="15653"/>
                  </a:lnTo>
                  <a:lnTo>
                    <a:pt x="7951" y="15942"/>
                  </a:lnTo>
                  <a:lnTo>
                    <a:pt x="8125" y="16231"/>
                  </a:lnTo>
                  <a:lnTo>
                    <a:pt x="8298" y="16539"/>
                  </a:lnTo>
                  <a:lnTo>
                    <a:pt x="8433" y="16866"/>
                  </a:lnTo>
                  <a:lnTo>
                    <a:pt x="8568" y="17193"/>
                  </a:lnTo>
                  <a:lnTo>
                    <a:pt x="38833" y="17193"/>
                  </a:lnTo>
                  <a:lnTo>
                    <a:pt x="38968" y="16866"/>
                  </a:lnTo>
                  <a:lnTo>
                    <a:pt x="39103" y="16539"/>
                  </a:lnTo>
                  <a:lnTo>
                    <a:pt x="39276" y="16231"/>
                  </a:lnTo>
                  <a:lnTo>
                    <a:pt x="39449" y="15942"/>
                  </a:lnTo>
                  <a:lnTo>
                    <a:pt x="39642" y="15653"/>
                  </a:lnTo>
                  <a:lnTo>
                    <a:pt x="39854" y="15364"/>
                  </a:lnTo>
                  <a:lnTo>
                    <a:pt x="40065" y="15114"/>
                  </a:lnTo>
                  <a:lnTo>
                    <a:pt x="40296" y="14864"/>
                  </a:lnTo>
                  <a:lnTo>
                    <a:pt x="40547" y="14613"/>
                  </a:lnTo>
                  <a:lnTo>
                    <a:pt x="40797" y="14382"/>
                  </a:lnTo>
                  <a:lnTo>
                    <a:pt x="41047" y="14171"/>
                  </a:lnTo>
                  <a:lnTo>
                    <a:pt x="41317" y="13978"/>
                  </a:lnTo>
                  <a:lnTo>
                    <a:pt x="41586" y="13785"/>
                  </a:lnTo>
                  <a:lnTo>
                    <a:pt x="41875" y="13612"/>
                  </a:lnTo>
                  <a:lnTo>
                    <a:pt x="42145" y="13458"/>
                  </a:lnTo>
                  <a:lnTo>
                    <a:pt x="42434" y="13323"/>
                  </a:lnTo>
                  <a:lnTo>
                    <a:pt x="42742" y="13189"/>
                  </a:lnTo>
                  <a:lnTo>
                    <a:pt x="43050" y="13054"/>
                  </a:lnTo>
                  <a:lnTo>
                    <a:pt x="43358" y="12958"/>
                  </a:lnTo>
                  <a:lnTo>
                    <a:pt x="43666" y="12861"/>
                  </a:lnTo>
                  <a:lnTo>
                    <a:pt x="44282" y="12688"/>
                  </a:lnTo>
                  <a:lnTo>
                    <a:pt x="44917" y="12573"/>
                  </a:lnTo>
                  <a:lnTo>
                    <a:pt x="45553" y="12476"/>
                  </a:lnTo>
                  <a:lnTo>
                    <a:pt x="46207" y="12399"/>
                  </a:lnTo>
                  <a:lnTo>
                    <a:pt x="46842" y="12361"/>
                  </a:lnTo>
                  <a:lnTo>
                    <a:pt x="47497" y="12341"/>
                  </a:lnTo>
                  <a:lnTo>
                    <a:pt x="46265" y="3966"/>
                  </a:lnTo>
                  <a:lnTo>
                    <a:pt x="45071" y="3966"/>
                  </a:lnTo>
                  <a:lnTo>
                    <a:pt x="44494" y="3947"/>
                  </a:lnTo>
                  <a:lnTo>
                    <a:pt x="43897" y="3889"/>
                  </a:lnTo>
                  <a:lnTo>
                    <a:pt x="43319" y="3793"/>
                  </a:lnTo>
                  <a:lnTo>
                    <a:pt x="42742" y="3658"/>
                  </a:lnTo>
                  <a:lnTo>
                    <a:pt x="42183" y="3504"/>
                  </a:lnTo>
                  <a:lnTo>
                    <a:pt x="41625" y="3293"/>
                  </a:lnTo>
                  <a:lnTo>
                    <a:pt x="41336" y="3177"/>
                  </a:lnTo>
                  <a:lnTo>
                    <a:pt x="41086" y="3042"/>
                  </a:lnTo>
                  <a:lnTo>
                    <a:pt x="40816" y="2908"/>
                  </a:lnTo>
                  <a:lnTo>
                    <a:pt x="40547" y="2753"/>
                  </a:lnTo>
                  <a:lnTo>
                    <a:pt x="40296" y="2580"/>
                  </a:lnTo>
                  <a:lnTo>
                    <a:pt x="40046" y="2407"/>
                  </a:lnTo>
                  <a:lnTo>
                    <a:pt x="39815" y="2214"/>
                  </a:lnTo>
                  <a:lnTo>
                    <a:pt x="39565" y="2003"/>
                  </a:lnTo>
                  <a:lnTo>
                    <a:pt x="39353" y="1791"/>
                  </a:lnTo>
                  <a:lnTo>
                    <a:pt x="39122" y="1560"/>
                  </a:lnTo>
                  <a:lnTo>
                    <a:pt x="38910" y="1329"/>
                  </a:lnTo>
                  <a:lnTo>
                    <a:pt x="38718" y="1078"/>
                  </a:lnTo>
                  <a:lnTo>
                    <a:pt x="38525" y="828"/>
                  </a:lnTo>
                  <a:lnTo>
                    <a:pt x="38352" y="559"/>
                  </a:lnTo>
                  <a:lnTo>
                    <a:pt x="38179" y="270"/>
                  </a:lnTo>
                  <a:lnTo>
                    <a:pt x="380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3" name="Google Shape;2353;p44"/>
          <p:cNvGrpSpPr/>
          <p:nvPr/>
        </p:nvGrpSpPr>
        <p:grpSpPr>
          <a:xfrm>
            <a:off x="4821783" y="4676783"/>
            <a:ext cx="1486764" cy="322306"/>
            <a:chOff x="1067349" y="466100"/>
            <a:chExt cx="2096100" cy="454400"/>
          </a:xfrm>
        </p:grpSpPr>
        <p:sp>
          <p:nvSpPr>
            <p:cNvPr id="2354" name="Google Shape;2354;p44"/>
            <p:cNvSpPr/>
            <p:nvPr/>
          </p:nvSpPr>
          <p:spPr>
            <a:xfrm flipH="1">
              <a:off x="1067349" y="820600"/>
              <a:ext cx="2096100" cy="99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4"/>
            <p:cNvSpPr/>
            <p:nvPr/>
          </p:nvSpPr>
          <p:spPr>
            <a:xfrm>
              <a:off x="1841092" y="483242"/>
              <a:ext cx="1268732" cy="359128"/>
            </a:xfrm>
            <a:custGeom>
              <a:rect b="b" l="l" r="r" t="t"/>
              <a:pathLst>
                <a:path extrusionOk="0" h="9281" w="32788">
                  <a:moveTo>
                    <a:pt x="24586" y="0"/>
                  </a:moveTo>
                  <a:lnTo>
                    <a:pt x="23893" y="19"/>
                  </a:lnTo>
                  <a:lnTo>
                    <a:pt x="22488" y="96"/>
                  </a:lnTo>
                  <a:lnTo>
                    <a:pt x="21024" y="212"/>
                  </a:lnTo>
                  <a:lnTo>
                    <a:pt x="19523" y="385"/>
                  </a:lnTo>
                  <a:lnTo>
                    <a:pt x="18002" y="578"/>
                  </a:lnTo>
                  <a:lnTo>
                    <a:pt x="16461" y="809"/>
                  </a:lnTo>
                  <a:lnTo>
                    <a:pt x="14921" y="1059"/>
                  </a:lnTo>
                  <a:lnTo>
                    <a:pt x="13381" y="1329"/>
                  </a:lnTo>
                  <a:lnTo>
                    <a:pt x="11879" y="1598"/>
                  </a:lnTo>
                  <a:lnTo>
                    <a:pt x="10416" y="1906"/>
                  </a:lnTo>
                  <a:lnTo>
                    <a:pt x="8991" y="2195"/>
                  </a:lnTo>
                  <a:lnTo>
                    <a:pt x="7644" y="2503"/>
                  </a:lnTo>
                  <a:lnTo>
                    <a:pt x="5141" y="3081"/>
                  </a:lnTo>
                  <a:lnTo>
                    <a:pt x="3042" y="3600"/>
                  </a:lnTo>
                  <a:lnTo>
                    <a:pt x="1425" y="4024"/>
                  </a:lnTo>
                  <a:lnTo>
                    <a:pt x="0" y="4409"/>
                  </a:lnTo>
                  <a:lnTo>
                    <a:pt x="366" y="8529"/>
                  </a:lnTo>
                  <a:lnTo>
                    <a:pt x="1733" y="8664"/>
                  </a:lnTo>
                  <a:lnTo>
                    <a:pt x="3312" y="8799"/>
                  </a:lnTo>
                  <a:lnTo>
                    <a:pt x="5372" y="8953"/>
                  </a:lnTo>
                  <a:lnTo>
                    <a:pt x="7798" y="9107"/>
                  </a:lnTo>
                  <a:lnTo>
                    <a:pt x="9126" y="9165"/>
                  </a:lnTo>
                  <a:lnTo>
                    <a:pt x="10512" y="9222"/>
                  </a:lnTo>
                  <a:lnTo>
                    <a:pt x="11937" y="9261"/>
                  </a:lnTo>
                  <a:lnTo>
                    <a:pt x="13420" y="9280"/>
                  </a:lnTo>
                  <a:lnTo>
                    <a:pt x="14902" y="9280"/>
                  </a:lnTo>
                  <a:lnTo>
                    <a:pt x="16404" y="9261"/>
                  </a:lnTo>
                  <a:lnTo>
                    <a:pt x="17925" y="9222"/>
                  </a:lnTo>
                  <a:lnTo>
                    <a:pt x="19426" y="9165"/>
                  </a:lnTo>
                  <a:lnTo>
                    <a:pt x="20890" y="9049"/>
                  </a:lnTo>
                  <a:lnTo>
                    <a:pt x="22334" y="8914"/>
                  </a:lnTo>
                  <a:lnTo>
                    <a:pt x="23739" y="8760"/>
                  </a:lnTo>
                  <a:lnTo>
                    <a:pt x="24413" y="8664"/>
                  </a:lnTo>
                  <a:lnTo>
                    <a:pt x="25068" y="8548"/>
                  </a:lnTo>
                  <a:lnTo>
                    <a:pt x="25722" y="8433"/>
                  </a:lnTo>
                  <a:lnTo>
                    <a:pt x="26338" y="8298"/>
                  </a:lnTo>
                  <a:lnTo>
                    <a:pt x="26954" y="8163"/>
                  </a:lnTo>
                  <a:lnTo>
                    <a:pt x="27532" y="8009"/>
                  </a:lnTo>
                  <a:lnTo>
                    <a:pt x="28090" y="7836"/>
                  </a:lnTo>
                  <a:lnTo>
                    <a:pt x="28629" y="7663"/>
                  </a:lnTo>
                  <a:lnTo>
                    <a:pt x="29149" y="7470"/>
                  </a:lnTo>
                  <a:lnTo>
                    <a:pt x="29631" y="7278"/>
                  </a:lnTo>
                  <a:lnTo>
                    <a:pt x="30093" y="7047"/>
                  </a:lnTo>
                  <a:lnTo>
                    <a:pt x="30516" y="6835"/>
                  </a:lnTo>
                  <a:lnTo>
                    <a:pt x="30901" y="6585"/>
                  </a:lnTo>
                  <a:lnTo>
                    <a:pt x="31267" y="6334"/>
                  </a:lnTo>
                  <a:lnTo>
                    <a:pt x="31594" y="6046"/>
                  </a:lnTo>
                  <a:lnTo>
                    <a:pt x="31883" y="5776"/>
                  </a:lnTo>
                  <a:lnTo>
                    <a:pt x="32133" y="5468"/>
                  </a:lnTo>
                  <a:lnTo>
                    <a:pt x="32345" y="5141"/>
                  </a:lnTo>
                  <a:lnTo>
                    <a:pt x="32518" y="4813"/>
                  </a:lnTo>
                  <a:lnTo>
                    <a:pt x="32653" y="4467"/>
                  </a:lnTo>
                  <a:lnTo>
                    <a:pt x="32711" y="4274"/>
                  </a:lnTo>
                  <a:lnTo>
                    <a:pt x="32749" y="4101"/>
                  </a:lnTo>
                  <a:lnTo>
                    <a:pt x="32769" y="3908"/>
                  </a:lnTo>
                  <a:lnTo>
                    <a:pt x="32788" y="3716"/>
                  </a:lnTo>
                  <a:lnTo>
                    <a:pt x="32788" y="3581"/>
                  </a:lnTo>
                  <a:lnTo>
                    <a:pt x="32788" y="3389"/>
                  </a:lnTo>
                  <a:lnTo>
                    <a:pt x="32788" y="3196"/>
                  </a:lnTo>
                  <a:lnTo>
                    <a:pt x="32749" y="3023"/>
                  </a:lnTo>
                  <a:lnTo>
                    <a:pt x="32711" y="2850"/>
                  </a:lnTo>
                  <a:lnTo>
                    <a:pt x="32672" y="2676"/>
                  </a:lnTo>
                  <a:lnTo>
                    <a:pt x="32615" y="2503"/>
                  </a:lnTo>
                  <a:lnTo>
                    <a:pt x="32538" y="2349"/>
                  </a:lnTo>
                  <a:lnTo>
                    <a:pt x="32461" y="2195"/>
                  </a:lnTo>
                  <a:lnTo>
                    <a:pt x="32364" y="2041"/>
                  </a:lnTo>
                  <a:lnTo>
                    <a:pt x="32249" y="1906"/>
                  </a:lnTo>
                  <a:lnTo>
                    <a:pt x="32018" y="1637"/>
                  </a:lnTo>
                  <a:lnTo>
                    <a:pt x="31748" y="1386"/>
                  </a:lnTo>
                  <a:lnTo>
                    <a:pt x="31421" y="1175"/>
                  </a:lnTo>
                  <a:lnTo>
                    <a:pt x="31074" y="982"/>
                  </a:lnTo>
                  <a:lnTo>
                    <a:pt x="30689" y="789"/>
                  </a:lnTo>
                  <a:lnTo>
                    <a:pt x="30266" y="635"/>
                  </a:lnTo>
                  <a:lnTo>
                    <a:pt x="29823" y="501"/>
                  </a:lnTo>
                  <a:lnTo>
                    <a:pt x="29342" y="366"/>
                  </a:lnTo>
                  <a:lnTo>
                    <a:pt x="28841" y="270"/>
                  </a:lnTo>
                  <a:lnTo>
                    <a:pt x="28302" y="193"/>
                  </a:lnTo>
                  <a:lnTo>
                    <a:pt x="27744" y="116"/>
                  </a:lnTo>
                  <a:lnTo>
                    <a:pt x="27147" y="58"/>
                  </a:lnTo>
                  <a:lnTo>
                    <a:pt x="26531" y="19"/>
                  </a:lnTo>
                  <a:lnTo>
                    <a:pt x="259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4"/>
            <p:cNvSpPr/>
            <p:nvPr/>
          </p:nvSpPr>
          <p:spPr>
            <a:xfrm>
              <a:off x="1841092" y="483242"/>
              <a:ext cx="1268732" cy="359128"/>
            </a:xfrm>
            <a:custGeom>
              <a:rect b="b" l="l" r="r" t="t"/>
              <a:pathLst>
                <a:path extrusionOk="0" fill="none" h="9281" w="32788">
                  <a:moveTo>
                    <a:pt x="0" y="4409"/>
                  </a:moveTo>
                  <a:lnTo>
                    <a:pt x="366" y="8529"/>
                  </a:lnTo>
                  <a:lnTo>
                    <a:pt x="366" y="8529"/>
                  </a:lnTo>
                  <a:lnTo>
                    <a:pt x="1733" y="8664"/>
                  </a:lnTo>
                  <a:lnTo>
                    <a:pt x="3312" y="8799"/>
                  </a:lnTo>
                  <a:lnTo>
                    <a:pt x="5372" y="8953"/>
                  </a:lnTo>
                  <a:lnTo>
                    <a:pt x="7798" y="9107"/>
                  </a:lnTo>
                  <a:lnTo>
                    <a:pt x="9126" y="9165"/>
                  </a:lnTo>
                  <a:lnTo>
                    <a:pt x="10512" y="9222"/>
                  </a:lnTo>
                  <a:lnTo>
                    <a:pt x="11937" y="9261"/>
                  </a:lnTo>
                  <a:lnTo>
                    <a:pt x="13420" y="9280"/>
                  </a:lnTo>
                  <a:lnTo>
                    <a:pt x="14902" y="9280"/>
                  </a:lnTo>
                  <a:lnTo>
                    <a:pt x="16404" y="9261"/>
                  </a:lnTo>
                  <a:lnTo>
                    <a:pt x="17925" y="9222"/>
                  </a:lnTo>
                  <a:lnTo>
                    <a:pt x="19426" y="9165"/>
                  </a:lnTo>
                  <a:lnTo>
                    <a:pt x="20890" y="9049"/>
                  </a:lnTo>
                  <a:lnTo>
                    <a:pt x="22334" y="8914"/>
                  </a:lnTo>
                  <a:lnTo>
                    <a:pt x="23739" y="8760"/>
                  </a:lnTo>
                  <a:lnTo>
                    <a:pt x="24413" y="8664"/>
                  </a:lnTo>
                  <a:lnTo>
                    <a:pt x="25068" y="8548"/>
                  </a:lnTo>
                  <a:lnTo>
                    <a:pt x="25722" y="8433"/>
                  </a:lnTo>
                  <a:lnTo>
                    <a:pt x="26338" y="8298"/>
                  </a:lnTo>
                  <a:lnTo>
                    <a:pt x="26954" y="8163"/>
                  </a:lnTo>
                  <a:lnTo>
                    <a:pt x="27532" y="8009"/>
                  </a:lnTo>
                  <a:lnTo>
                    <a:pt x="28090" y="7836"/>
                  </a:lnTo>
                  <a:lnTo>
                    <a:pt x="28629" y="7663"/>
                  </a:lnTo>
                  <a:lnTo>
                    <a:pt x="29149" y="7470"/>
                  </a:lnTo>
                  <a:lnTo>
                    <a:pt x="29631" y="7278"/>
                  </a:lnTo>
                  <a:lnTo>
                    <a:pt x="30093" y="7047"/>
                  </a:lnTo>
                  <a:lnTo>
                    <a:pt x="30516" y="6835"/>
                  </a:lnTo>
                  <a:lnTo>
                    <a:pt x="30901" y="6585"/>
                  </a:lnTo>
                  <a:lnTo>
                    <a:pt x="31267" y="6334"/>
                  </a:lnTo>
                  <a:lnTo>
                    <a:pt x="31594" y="6046"/>
                  </a:lnTo>
                  <a:lnTo>
                    <a:pt x="31883" y="5776"/>
                  </a:lnTo>
                  <a:lnTo>
                    <a:pt x="32133" y="5468"/>
                  </a:lnTo>
                  <a:lnTo>
                    <a:pt x="32345" y="5141"/>
                  </a:lnTo>
                  <a:lnTo>
                    <a:pt x="32518" y="4813"/>
                  </a:lnTo>
                  <a:lnTo>
                    <a:pt x="32653" y="4467"/>
                  </a:lnTo>
                  <a:lnTo>
                    <a:pt x="32711" y="4274"/>
                  </a:lnTo>
                  <a:lnTo>
                    <a:pt x="32749" y="4101"/>
                  </a:lnTo>
                  <a:lnTo>
                    <a:pt x="32769" y="3908"/>
                  </a:lnTo>
                  <a:lnTo>
                    <a:pt x="32788" y="3716"/>
                  </a:lnTo>
                  <a:lnTo>
                    <a:pt x="32788" y="3716"/>
                  </a:lnTo>
                  <a:lnTo>
                    <a:pt x="32788" y="3581"/>
                  </a:lnTo>
                  <a:lnTo>
                    <a:pt x="32788" y="3581"/>
                  </a:lnTo>
                  <a:lnTo>
                    <a:pt x="32788" y="3389"/>
                  </a:lnTo>
                  <a:lnTo>
                    <a:pt x="32788" y="3196"/>
                  </a:lnTo>
                  <a:lnTo>
                    <a:pt x="32749" y="3023"/>
                  </a:lnTo>
                  <a:lnTo>
                    <a:pt x="32711" y="2850"/>
                  </a:lnTo>
                  <a:lnTo>
                    <a:pt x="32672" y="2676"/>
                  </a:lnTo>
                  <a:lnTo>
                    <a:pt x="32615" y="2503"/>
                  </a:lnTo>
                  <a:lnTo>
                    <a:pt x="32538" y="2349"/>
                  </a:lnTo>
                  <a:lnTo>
                    <a:pt x="32461" y="2195"/>
                  </a:lnTo>
                  <a:lnTo>
                    <a:pt x="32364" y="2041"/>
                  </a:lnTo>
                  <a:lnTo>
                    <a:pt x="32249" y="1906"/>
                  </a:lnTo>
                  <a:lnTo>
                    <a:pt x="32018" y="1637"/>
                  </a:lnTo>
                  <a:lnTo>
                    <a:pt x="31748" y="1386"/>
                  </a:lnTo>
                  <a:lnTo>
                    <a:pt x="31421" y="1175"/>
                  </a:lnTo>
                  <a:lnTo>
                    <a:pt x="31074" y="982"/>
                  </a:lnTo>
                  <a:lnTo>
                    <a:pt x="30689" y="789"/>
                  </a:lnTo>
                  <a:lnTo>
                    <a:pt x="30266" y="635"/>
                  </a:lnTo>
                  <a:lnTo>
                    <a:pt x="29823" y="501"/>
                  </a:lnTo>
                  <a:lnTo>
                    <a:pt x="29342" y="366"/>
                  </a:lnTo>
                  <a:lnTo>
                    <a:pt x="28841" y="270"/>
                  </a:lnTo>
                  <a:lnTo>
                    <a:pt x="28302" y="193"/>
                  </a:lnTo>
                  <a:lnTo>
                    <a:pt x="27744" y="116"/>
                  </a:lnTo>
                  <a:lnTo>
                    <a:pt x="27147" y="58"/>
                  </a:lnTo>
                  <a:lnTo>
                    <a:pt x="26531" y="19"/>
                  </a:lnTo>
                  <a:lnTo>
                    <a:pt x="25915" y="0"/>
                  </a:lnTo>
                  <a:lnTo>
                    <a:pt x="25260" y="0"/>
                  </a:lnTo>
                  <a:lnTo>
                    <a:pt x="24586" y="0"/>
                  </a:lnTo>
                  <a:lnTo>
                    <a:pt x="23893" y="19"/>
                  </a:lnTo>
                  <a:lnTo>
                    <a:pt x="22488" y="96"/>
                  </a:lnTo>
                  <a:lnTo>
                    <a:pt x="21024" y="212"/>
                  </a:lnTo>
                  <a:lnTo>
                    <a:pt x="19523" y="385"/>
                  </a:lnTo>
                  <a:lnTo>
                    <a:pt x="18002" y="578"/>
                  </a:lnTo>
                  <a:lnTo>
                    <a:pt x="16461" y="809"/>
                  </a:lnTo>
                  <a:lnTo>
                    <a:pt x="14921" y="1059"/>
                  </a:lnTo>
                  <a:lnTo>
                    <a:pt x="13381" y="1329"/>
                  </a:lnTo>
                  <a:lnTo>
                    <a:pt x="11879" y="1598"/>
                  </a:lnTo>
                  <a:lnTo>
                    <a:pt x="10416" y="1906"/>
                  </a:lnTo>
                  <a:lnTo>
                    <a:pt x="8991" y="2195"/>
                  </a:lnTo>
                  <a:lnTo>
                    <a:pt x="7644" y="2503"/>
                  </a:lnTo>
                  <a:lnTo>
                    <a:pt x="5141" y="3081"/>
                  </a:lnTo>
                  <a:lnTo>
                    <a:pt x="3042" y="3600"/>
                  </a:lnTo>
                  <a:lnTo>
                    <a:pt x="1425" y="4024"/>
                  </a:lnTo>
                  <a:lnTo>
                    <a:pt x="0" y="4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4"/>
            <p:cNvSpPr/>
            <p:nvPr/>
          </p:nvSpPr>
          <p:spPr>
            <a:xfrm>
              <a:off x="1473799" y="653849"/>
              <a:ext cx="381455" cy="178810"/>
            </a:xfrm>
            <a:custGeom>
              <a:rect b="b" l="l" r="r" t="t"/>
              <a:pathLst>
                <a:path extrusionOk="0" h="4621" w="9858">
                  <a:moveTo>
                    <a:pt x="9492" y="0"/>
                  </a:moveTo>
                  <a:lnTo>
                    <a:pt x="0" y="1714"/>
                  </a:lnTo>
                  <a:lnTo>
                    <a:pt x="270" y="4621"/>
                  </a:lnTo>
                  <a:lnTo>
                    <a:pt x="9858" y="4120"/>
                  </a:lnTo>
                  <a:lnTo>
                    <a:pt x="9492"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4"/>
            <p:cNvSpPr/>
            <p:nvPr/>
          </p:nvSpPr>
          <p:spPr>
            <a:xfrm>
              <a:off x="1473799" y="653849"/>
              <a:ext cx="381455" cy="178810"/>
            </a:xfrm>
            <a:custGeom>
              <a:rect b="b" l="l" r="r" t="t"/>
              <a:pathLst>
                <a:path extrusionOk="0" fill="none" h="4621" w="9858">
                  <a:moveTo>
                    <a:pt x="0" y="1714"/>
                  </a:moveTo>
                  <a:lnTo>
                    <a:pt x="270" y="4621"/>
                  </a:lnTo>
                  <a:lnTo>
                    <a:pt x="9858" y="4120"/>
                  </a:lnTo>
                  <a:lnTo>
                    <a:pt x="9492" y="0"/>
                  </a:lnTo>
                  <a:lnTo>
                    <a:pt x="0" y="17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4"/>
            <p:cNvSpPr/>
            <p:nvPr/>
          </p:nvSpPr>
          <p:spPr>
            <a:xfrm>
              <a:off x="1480493" y="793887"/>
              <a:ext cx="3792" cy="38772"/>
            </a:xfrm>
            <a:custGeom>
              <a:rect b="b" l="l" r="r" t="t"/>
              <a:pathLst>
                <a:path extrusionOk="0" h="1002" w="98">
                  <a:moveTo>
                    <a:pt x="1" y="1"/>
                  </a:moveTo>
                  <a:lnTo>
                    <a:pt x="1" y="1"/>
                  </a:lnTo>
                  <a:lnTo>
                    <a:pt x="1" y="1"/>
                  </a:lnTo>
                  <a:lnTo>
                    <a:pt x="97" y="1002"/>
                  </a:lnTo>
                  <a:lnTo>
                    <a:pt x="1" y="1"/>
                  </a:lnTo>
                  <a:close/>
                </a:path>
              </a:pathLst>
            </a:custGeom>
            <a:solidFill>
              <a:srgbClr val="A0B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4"/>
            <p:cNvSpPr/>
            <p:nvPr/>
          </p:nvSpPr>
          <p:spPr>
            <a:xfrm>
              <a:off x="1480493" y="793887"/>
              <a:ext cx="3792" cy="38772"/>
            </a:xfrm>
            <a:custGeom>
              <a:rect b="b" l="l" r="r" t="t"/>
              <a:pathLst>
                <a:path extrusionOk="0" fill="none" h="1002" w="98">
                  <a:moveTo>
                    <a:pt x="1" y="1"/>
                  </a:moveTo>
                  <a:lnTo>
                    <a:pt x="1" y="1"/>
                  </a:lnTo>
                  <a:lnTo>
                    <a:pt x="1" y="1"/>
                  </a:lnTo>
                  <a:lnTo>
                    <a:pt x="97" y="1002"/>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4"/>
            <p:cNvSpPr/>
            <p:nvPr/>
          </p:nvSpPr>
          <p:spPr>
            <a:xfrm>
              <a:off x="1850031" y="626995"/>
              <a:ext cx="1259793" cy="215376"/>
            </a:xfrm>
            <a:custGeom>
              <a:rect b="b" l="l" r="r" t="t"/>
              <a:pathLst>
                <a:path extrusionOk="0" h="5566" w="32557">
                  <a:moveTo>
                    <a:pt x="32557" y="1"/>
                  </a:moveTo>
                  <a:lnTo>
                    <a:pt x="32095" y="251"/>
                  </a:lnTo>
                  <a:lnTo>
                    <a:pt x="31633" y="482"/>
                  </a:lnTo>
                  <a:lnTo>
                    <a:pt x="31152" y="694"/>
                  </a:lnTo>
                  <a:lnTo>
                    <a:pt x="30670" y="906"/>
                  </a:lnTo>
                  <a:lnTo>
                    <a:pt x="30189" y="1098"/>
                  </a:lnTo>
                  <a:lnTo>
                    <a:pt x="29688" y="1272"/>
                  </a:lnTo>
                  <a:lnTo>
                    <a:pt x="29188" y="1426"/>
                  </a:lnTo>
                  <a:lnTo>
                    <a:pt x="28687" y="1580"/>
                  </a:lnTo>
                  <a:lnTo>
                    <a:pt x="28187" y="1734"/>
                  </a:lnTo>
                  <a:lnTo>
                    <a:pt x="27667" y="1849"/>
                  </a:lnTo>
                  <a:lnTo>
                    <a:pt x="26646" y="2080"/>
                  </a:lnTo>
                  <a:lnTo>
                    <a:pt x="25607" y="2254"/>
                  </a:lnTo>
                  <a:lnTo>
                    <a:pt x="24567" y="2408"/>
                  </a:lnTo>
                  <a:lnTo>
                    <a:pt x="21621" y="2735"/>
                  </a:lnTo>
                  <a:lnTo>
                    <a:pt x="18964" y="3004"/>
                  </a:lnTo>
                  <a:lnTo>
                    <a:pt x="16616" y="3216"/>
                  </a:lnTo>
                  <a:lnTo>
                    <a:pt x="14498" y="3389"/>
                  </a:lnTo>
                  <a:lnTo>
                    <a:pt x="12592" y="3524"/>
                  </a:lnTo>
                  <a:lnTo>
                    <a:pt x="10917" y="3601"/>
                  </a:lnTo>
                  <a:lnTo>
                    <a:pt x="9376" y="3640"/>
                  </a:lnTo>
                  <a:lnTo>
                    <a:pt x="8009" y="3659"/>
                  </a:lnTo>
                  <a:lnTo>
                    <a:pt x="6874" y="3640"/>
                  </a:lnTo>
                  <a:lnTo>
                    <a:pt x="5815" y="3620"/>
                  </a:lnTo>
                  <a:lnTo>
                    <a:pt x="4813" y="3582"/>
                  </a:lnTo>
                  <a:lnTo>
                    <a:pt x="3851" y="3524"/>
                  </a:lnTo>
                  <a:lnTo>
                    <a:pt x="1964" y="3389"/>
                  </a:lnTo>
                  <a:lnTo>
                    <a:pt x="0" y="3255"/>
                  </a:lnTo>
                  <a:lnTo>
                    <a:pt x="135" y="4814"/>
                  </a:lnTo>
                  <a:lnTo>
                    <a:pt x="1309" y="4930"/>
                  </a:lnTo>
                  <a:lnTo>
                    <a:pt x="2657" y="5064"/>
                  </a:lnTo>
                  <a:lnTo>
                    <a:pt x="4428" y="5199"/>
                  </a:lnTo>
                  <a:lnTo>
                    <a:pt x="6546" y="5334"/>
                  </a:lnTo>
                  <a:lnTo>
                    <a:pt x="8934" y="5450"/>
                  </a:lnTo>
                  <a:lnTo>
                    <a:pt x="10204" y="5507"/>
                  </a:lnTo>
                  <a:lnTo>
                    <a:pt x="11514" y="5546"/>
                  </a:lnTo>
                  <a:lnTo>
                    <a:pt x="12861" y="5565"/>
                  </a:lnTo>
                  <a:lnTo>
                    <a:pt x="15865" y="5565"/>
                  </a:lnTo>
                  <a:lnTo>
                    <a:pt x="17501" y="5527"/>
                  </a:lnTo>
                  <a:lnTo>
                    <a:pt x="19118" y="5450"/>
                  </a:lnTo>
                  <a:lnTo>
                    <a:pt x="20716" y="5334"/>
                  </a:lnTo>
                  <a:lnTo>
                    <a:pt x="22257" y="5199"/>
                  </a:lnTo>
                  <a:lnTo>
                    <a:pt x="23027" y="5103"/>
                  </a:lnTo>
                  <a:lnTo>
                    <a:pt x="23758" y="5007"/>
                  </a:lnTo>
                  <a:lnTo>
                    <a:pt x="24490" y="4891"/>
                  </a:lnTo>
                  <a:lnTo>
                    <a:pt x="25202" y="4776"/>
                  </a:lnTo>
                  <a:lnTo>
                    <a:pt x="25876" y="4641"/>
                  </a:lnTo>
                  <a:lnTo>
                    <a:pt x="26550" y="4487"/>
                  </a:lnTo>
                  <a:lnTo>
                    <a:pt x="27185" y="4314"/>
                  </a:lnTo>
                  <a:lnTo>
                    <a:pt x="27802" y="4140"/>
                  </a:lnTo>
                  <a:lnTo>
                    <a:pt x="28379" y="3948"/>
                  </a:lnTo>
                  <a:lnTo>
                    <a:pt x="28937" y="3755"/>
                  </a:lnTo>
                  <a:lnTo>
                    <a:pt x="29457" y="3524"/>
                  </a:lnTo>
                  <a:lnTo>
                    <a:pt x="29939" y="3293"/>
                  </a:lnTo>
                  <a:lnTo>
                    <a:pt x="30401" y="3043"/>
                  </a:lnTo>
                  <a:lnTo>
                    <a:pt x="30805" y="2773"/>
                  </a:lnTo>
                  <a:lnTo>
                    <a:pt x="31190" y="2504"/>
                  </a:lnTo>
                  <a:lnTo>
                    <a:pt x="31517" y="2196"/>
                  </a:lnTo>
                  <a:lnTo>
                    <a:pt x="31806" y="1868"/>
                  </a:lnTo>
                  <a:lnTo>
                    <a:pt x="31941" y="1714"/>
                  </a:lnTo>
                  <a:lnTo>
                    <a:pt x="32056" y="1541"/>
                  </a:lnTo>
                  <a:lnTo>
                    <a:pt x="32153" y="1368"/>
                  </a:lnTo>
                  <a:lnTo>
                    <a:pt x="32249" y="1175"/>
                  </a:lnTo>
                  <a:lnTo>
                    <a:pt x="32345" y="1002"/>
                  </a:lnTo>
                  <a:lnTo>
                    <a:pt x="32403" y="810"/>
                  </a:lnTo>
                  <a:lnTo>
                    <a:pt x="32461" y="617"/>
                  </a:lnTo>
                  <a:lnTo>
                    <a:pt x="32499" y="405"/>
                  </a:lnTo>
                  <a:lnTo>
                    <a:pt x="32538" y="213"/>
                  </a:lnTo>
                  <a:lnTo>
                    <a:pt x="3255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4"/>
            <p:cNvSpPr/>
            <p:nvPr/>
          </p:nvSpPr>
          <p:spPr>
            <a:xfrm>
              <a:off x="1480493" y="752909"/>
              <a:ext cx="374761" cy="79750"/>
            </a:xfrm>
            <a:custGeom>
              <a:rect b="b" l="l" r="r" t="t"/>
              <a:pathLst>
                <a:path extrusionOk="0" h="2061" w="9685">
                  <a:moveTo>
                    <a:pt x="9550" y="1"/>
                  </a:moveTo>
                  <a:lnTo>
                    <a:pt x="7163" y="212"/>
                  </a:lnTo>
                  <a:lnTo>
                    <a:pt x="4775" y="463"/>
                  </a:lnTo>
                  <a:lnTo>
                    <a:pt x="2388" y="732"/>
                  </a:lnTo>
                  <a:lnTo>
                    <a:pt x="1" y="1060"/>
                  </a:lnTo>
                  <a:lnTo>
                    <a:pt x="97" y="2061"/>
                  </a:lnTo>
                  <a:lnTo>
                    <a:pt x="9685" y="1560"/>
                  </a:lnTo>
                  <a:lnTo>
                    <a:pt x="955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4"/>
            <p:cNvSpPr/>
            <p:nvPr/>
          </p:nvSpPr>
          <p:spPr>
            <a:xfrm>
              <a:off x="1104300" y="670217"/>
              <a:ext cx="379985" cy="214602"/>
            </a:xfrm>
            <a:custGeom>
              <a:rect b="b" l="l" r="r" t="t"/>
              <a:pathLst>
                <a:path extrusionOk="0" h="5546" w="9820">
                  <a:moveTo>
                    <a:pt x="6488" y="1"/>
                  </a:moveTo>
                  <a:lnTo>
                    <a:pt x="6122" y="39"/>
                  </a:lnTo>
                  <a:lnTo>
                    <a:pt x="5795" y="97"/>
                  </a:lnTo>
                  <a:lnTo>
                    <a:pt x="5429" y="212"/>
                  </a:lnTo>
                  <a:lnTo>
                    <a:pt x="5044" y="366"/>
                  </a:lnTo>
                  <a:lnTo>
                    <a:pt x="4640" y="559"/>
                  </a:lnTo>
                  <a:lnTo>
                    <a:pt x="4216" y="751"/>
                  </a:lnTo>
                  <a:lnTo>
                    <a:pt x="3793" y="1002"/>
                  </a:lnTo>
                  <a:lnTo>
                    <a:pt x="3369" y="1233"/>
                  </a:lnTo>
                  <a:lnTo>
                    <a:pt x="2946" y="1502"/>
                  </a:lnTo>
                  <a:lnTo>
                    <a:pt x="2137" y="2041"/>
                  </a:lnTo>
                  <a:lnTo>
                    <a:pt x="1386" y="2542"/>
                  </a:lnTo>
                  <a:lnTo>
                    <a:pt x="770" y="3004"/>
                  </a:lnTo>
                  <a:lnTo>
                    <a:pt x="308" y="3351"/>
                  </a:lnTo>
                  <a:lnTo>
                    <a:pt x="0" y="3582"/>
                  </a:lnTo>
                  <a:lnTo>
                    <a:pt x="404" y="3736"/>
                  </a:lnTo>
                  <a:lnTo>
                    <a:pt x="963" y="3967"/>
                  </a:lnTo>
                  <a:lnTo>
                    <a:pt x="1714" y="4256"/>
                  </a:lnTo>
                  <a:lnTo>
                    <a:pt x="2561" y="4583"/>
                  </a:lnTo>
                  <a:lnTo>
                    <a:pt x="3485" y="4910"/>
                  </a:lnTo>
                  <a:lnTo>
                    <a:pt x="4409" y="5180"/>
                  </a:lnTo>
                  <a:lnTo>
                    <a:pt x="4852" y="5314"/>
                  </a:lnTo>
                  <a:lnTo>
                    <a:pt x="5275" y="5411"/>
                  </a:lnTo>
                  <a:lnTo>
                    <a:pt x="5660" y="5488"/>
                  </a:lnTo>
                  <a:lnTo>
                    <a:pt x="6026" y="5526"/>
                  </a:lnTo>
                  <a:lnTo>
                    <a:pt x="6334" y="5545"/>
                  </a:lnTo>
                  <a:lnTo>
                    <a:pt x="6604" y="5526"/>
                  </a:lnTo>
                  <a:lnTo>
                    <a:pt x="6893" y="5468"/>
                  </a:lnTo>
                  <a:lnTo>
                    <a:pt x="7181" y="5391"/>
                  </a:lnTo>
                  <a:lnTo>
                    <a:pt x="7470" y="5314"/>
                  </a:lnTo>
                  <a:lnTo>
                    <a:pt x="7740" y="5218"/>
                  </a:lnTo>
                  <a:lnTo>
                    <a:pt x="8279" y="4987"/>
                  </a:lnTo>
                  <a:lnTo>
                    <a:pt x="8779" y="4775"/>
                  </a:lnTo>
                  <a:lnTo>
                    <a:pt x="9203" y="4564"/>
                  </a:lnTo>
                  <a:lnTo>
                    <a:pt x="9530" y="4371"/>
                  </a:lnTo>
                  <a:lnTo>
                    <a:pt x="9819" y="4198"/>
                  </a:lnTo>
                  <a:lnTo>
                    <a:pt x="9549" y="1291"/>
                  </a:lnTo>
                  <a:lnTo>
                    <a:pt x="9492" y="1214"/>
                  </a:lnTo>
                  <a:lnTo>
                    <a:pt x="9299" y="1060"/>
                  </a:lnTo>
                  <a:lnTo>
                    <a:pt x="8991" y="809"/>
                  </a:lnTo>
                  <a:lnTo>
                    <a:pt x="8799" y="674"/>
                  </a:lnTo>
                  <a:lnTo>
                    <a:pt x="8587" y="559"/>
                  </a:lnTo>
                  <a:lnTo>
                    <a:pt x="8356" y="424"/>
                  </a:lnTo>
                  <a:lnTo>
                    <a:pt x="8086" y="309"/>
                  </a:lnTo>
                  <a:lnTo>
                    <a:pt x="7797" y="193"/>
                  </a:lnTo>
                  <a:lnTo>
                    <a:pt x="7509" y="116"/>
                  </a:lnTo>
                  <a:lnTo>
                    <a:pt x="7181" y="39"/>
                  </a:lnTo>
                  <a:lnTo>
                    <a:pt x="68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4"/>
            <p:cNvSpPr/>
            <p:nvPr/>
          </p:nvSpPr>
          <p:spPr>
            <a:xfrm>
              <a:off x="1104300" y="766336"/>
              <a:ext cx="213093" cy="51426"/>
            </a:xfrm>
            <a:custGeom>
              <a:rect b="b" l="l" r="r" t="t"/>
              <a:pathLst>
                <a:path extrusionOk="0" h="1329" w="5507">
                  <a:moveTo>
                    <a:pt x="4794" y="0"/>
                  </a:moveTo>
                  <a:lnTo>
                    <a:pt x="4678" y="19"/>
                  </a:lnTo>
                  <a:lnTo>
                    <a:pt x="4582" y="58"/>
                  </a:lnTo>
                  <a:lnTo>
                    <a:pt x="4486" y="96"/>
                  </a:lnTo>
                  <a:lnTo>
                    <a:pt x="4409" y="154"/>
                  </a:lnTo>
                  <a:lnTo>
                    <a:pt x="4332" y="231"/>
                  </a:lnTo>
                  <a:lnTo>
                    <a:pt x="4274" y="328"/>
                  </a:lnTo>
                  <a:lnTo>
                    <a:pt x="4216" y="405"/>
                  </a:lnTo>
                  <a:lnTo>
                    <a:pt x="4197" y="520"/>
                  </a:lnTo>
                  <a:lnTo>
                    <a:pt x="308" y="867"/>
                  </a:lnTo>
                  <a:lnTo>
                    <a:pt x="0" y="1098"/>
                  </a:lnTo>
                  <a:lnTo>
                    <a:pt x="404" y="1252"/>
                  </a:lnTo>
                  <a:lnTo>
                    <a:pt x="4236" y="924"/>
                  </a:lnTo>
                  <a:lnTo>
                    <a:pt x="4274" y="1001"/>
                  </a:lnTo>
                  <a:lnTo>
                    <a:pt x="4332" y="1098"/>
                  </a:lnTo>
                  <a:lnTo>
                    <a:pt x="4409" y="1175"/>
                  </a:lnTo>
                  <a:lnTo>
                    <a:pt x="4486" y="1232"/>
                  </a:lnTo>
                  <a:lnTo>
                    <a:pt x="4582" y="1271"/>
                  </a:lnTo>
                  <a:lnTo>
                    <a:pt x="4678" y="1309"/>
                  </a:lnTo>
                  <a:lnTo>
                    <a:pt x="4794" y="1329"/>
                  </a:lnTo>
                  <a:lnTo>
                    <a:pt x="4910" y="1329"/>
                  </a:lnTo>
                  <a:lnTo>
                    <a:pt x="5025" y="1309"/>
                  </a:lnTo>
                  <a:lnTo>
                    <a:pt x="5160" y="1252"/>
                  </a:lnTo>
                  <a:lnTo>
                    <a:pt x="5256" y="1175"/>
                  </a:lnTo>
                  <a:lnTo>
                    <a:pt x="5352" y="1098"/>
                  </a:lnTo>
                  <a:lnTo>
                    <a:pt x="5429" y="982"/>
                  </a:lnTo>
                  <a:lnTo>
                    <a:pt x="5487" y="867"/>
                  </a:lnTo>
                  <a:lnTo>
                    <a:pt x="5506" y="732"/>
                  </a:lnTo>
                  <a:lnTo>
                    <a:pt x="5506" y="597"/>
                  </a:lnTo>
                  <a:lnTo>
                    <a:pt x="5487" y="462"/>
                  </a:lnTo>
                  <a:lnTo>
                    <a:pt x="5429" y="347"/>
                  </a:lnTo>
                  <a:lnTo>
                    <a:pt x="5352" y="231"/>
                  </a:lnTo>
                  <a:lnTo>
                    <a:pt x="5275" y="154"/>
                  </a:lnTo>
                  <a:lnTo>
                    <a:pt x="5160" y="77"/>
                  </a:lnTo>
                  <a:lnTo>
                    <a:pt x="5044" y="19"/>
                  </a:lnTo>
                  <a:lnTo>
                    <a:pt x="49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4"/>
            <p:cNvSpPr/>
            <p:nvPr/>
          </p:nvSpPr>
          <p:spPr>
            <a:xfrm>
              <a:off x="2200182" y="466100"/>
              <a:ext cx="542388" cy="421698"/>
            </a:xfrm>
            <a:custGeom>
              <a:rect b="b" l="l" r="r" t="t"/>
              <a:pathLst>
                <a:path extrusionOk="0" h="10898" w="14017">
                  <a:moveTo>
                    <a:pt x="11610" y="0"/>
                  </a:moveTo>
                  <a:lnTo>
                    <a:pt x="11436" y="58"/>
                  </a:lnTo>
                  <a:lnTo>
                    <a:pt x="11282" y="135"/>
                  </a:lnTo>
                  <a:lnTo>
                    <a:pt x="11148" y="231"/>
                  </a:lnTo>
                  <a:lnTo>
                    <a:pt x="11013" y="366"/>
                  </a:lnTo>
                  <a:lnTo>
                    <a:pt x="10936" y="539"/>
                  </a:lnTo>
                  <a:lnTo>
                    <a:pt x="10859" y="693"/>
                  </a:lnTo>
                  <a:lnTo>
                    <a:pt x="10840" y="867"/>
                  </a:lnTo>
                  <a:lnTo>
                    <a:pt x="10840" y="1059"/>
                  </a:lnTo>
                  <a:lnTo>
                    <a:pt x="10859" y="1136"/>
                  </a:lnTo>
                  <a:lnTo>
                    <a:pt x="10897" y="1213"/>
                  </a:lnTo>
                  <a:lnTo>
                    <a:pt x="11109" y="1695"/>
                  </a:lnTo>
                  <a:lnTo>
                    <a:pt x="11321" y="2157"/>
                  </a:lnTo>
                  <a:lnTo>
                    <a:pt x="11494" y="2638"/>
                  </a:lnTo>
                  <a:lnTo>
                    <a:pt x="11648" y="3119"/>
                  </a:lnTo>
                  <a:lnTo>
                    <a:pt x="11783" y="3601"/>
                  </a:lnTo>
                  <a:lnTo>
                    <a:pt x="11898" y="4101"/>
                  </a:lnTo>
                  <a:lnTo>
                    <a:pt x="12014" y="4602"/>
                  </a:lnTo>
                  <a:lnTo>
                    <a:pt x="12091" y="5102"/>
                  </a:lnTo>
                  <a:lnTo>
                    <a:pt x="12149" y="5603"/>
                  </a:lnTo>
                  <a:lnTo>
                    <a:pt x="12187" y="6103"/>
                  </a:lnTo>
                  <a:lnTo>
                    <a:pt x="12207" y="6604"/>
                  </a:lnTo>
                  <a:lnTo>
                    <a:pt x="12207" y="7105"/>
                  </a:lnTo>
                  <a:lnTo>
                    <a:pt x="12168" y="7624"/>
                  </a:lnTo>
                  <a:lnTo>
                    <a:pt x="12129" y="8125"/>
                  </a:lnTo>
                  <a:lnTo>
                    <a:pt x="12072" y="8645"/>
                  </a:lnTo>
                  <a:lnTo>
                    <a:pt x="11975" y="9145"/>
                  </a:lnTo>
                  <a:lnTo>
                    <a:pt x="11956" y="9319"/>
                  </a:lnTo>
                  <a:lnTo>
                    <a:pt x="11975" y="9492"/>
                  </a:lnTo>
                  <a:lnTo>
                    <a:pt x="12014" y="9627"/>
                  </a:lnTo>
                  <a:lnTo>
                    <a:pt x="12091" y="9762"/>
                  </a:lnTo>
                  <a:lnTo>
                    <a:pt x="212" y="10455"/>
                  </a:lnTo>
                  <a:lnTo>
                    <a:pt x="116" y="10474"/>
                  </a:lnTo>
                  <a:lnTo>
                    <a:pt x="58" y="10532"/>
                  </a:lnTo>
                  <a:lnTo>
                    <a:pt x="19" y="10609"/>
                  </a:lnTo>
                  <a:lnTo>
                    <a:pt x="0" y="10686"/>
                  </a:lnTo>
                  <a:lnTo>
                    <a:pt x="39" y="10763"/>
                  </a:lnTo>
                  <a:lnTo>
                    <a:pt x="77" y="10840"/>
                  </a:lnTo>
                  <a:lnTo>
                    <a:pt x="154" y="10878"/>
                  </a:lnTo>
                  <a:lnTo>
                    <a:pt x="250" y="10897"/>
                  </a:lnTo>
                  <a:lnTo>
                    <a:pt x="12803" y="10185"/>
                  </a:lnTo>
                  <a:lnTo>
                    <a:pt x="12957" y="10185"/>
                  </a:lnTo>
                  <a:lnTo>
                    <a:pt x="13111" y="10166"/>
                  </a:lnTo>
                  <a:lnTo>
                    <a:pt x="13265" y="10108"/>
                  </a:lnTo>
                  <a:lnTo>
                    <a:pt x="13400" y="10031"/>
                  </a:lnTo>
                  <a:lnTo>
                    <a:pt x="13535" y="9935"/>
                  </a:lnTo>
                  <a:lnTo>
                    <a:pt x="13631" y="9819"/>
                  </a:lnTo>
                  <a:lnTo>
                    <a:pt x="13708" y="9646"/>
                  </a:lnTo>
                  <a:lnTo>
                    <a:pt x="13766" y="9473"/>
                  </a:lnTo>
                  <a:lnTo>
                    <a:pt x="13862" y="8914"/>
                  </a:lnTo>
                  <a:lnTo>
                    <a:pt x="13939" y="8337"/>
                  </a:lnTo>
                  <a:lnTo>
                    <a:pt x="13997" y="7778"/>
                  </a:lnTo>
                  <a:lnTo>
                    <a:pt x="14016" y="7201"/>
                  </a:lnTo>
                  <a:lnTo>
                    <a:pt x="14016" y="6643"/>
                  </a:lnTo>
                  <a:lnTo>
                    <a:pt x="13997" y="6065"/>
                  </a:lnTo>
                  <a:lnTo>
                    <a:pt x="13959" y="5507"/>
                  </a:lnTo>
                  <a:lnTo>
                    <a:pt x="13901" y="4929"/>
                  </a:lnTo>
                  <a:lnTo>
                    <a:pt x="13824" y="4371"/>
                  </a:lnTo>
                  <a:lnTo>
                    <a:pt x="13708" y="3812"/>
                  </a:lnTo>
                  <a:lnTo>
                    <a:pt x="13573" y="3254"/>
                  </a:lnTo>
                  <a:lnTo>
                    <a:pt x="13439" y="2715"/>
                  </a:lnTo>
                  <a:lnTo>
                    <a:pt x="13265" y="2157"/>
                  </a:lnTo>
                  <a:lnTo>
                    <a:pt x="13054" y="1637"/>
                  </a:lnTo>
                  <a:lnTo>
                    <a:pt x="12842" y="1098"/>
                  </a:lnTo>
                  <a:lnTo>
                    <a:pt x="12611" y="578"/>
                  </a:lnTo>
                  <a:lnTo>
                    <a:pt x="12515" y="424"/>
                  </a:lnTo>
                  <a:lnTo>
                    <a:pt x="12399" y="289"/>
                  </a:lnTo>
                  <a:lnTo>
                    <a:pt x="12264" y="174"/>
                  </a:lnTo>
                  <a:lnTo>
                    <a:pt x="12129" y="77"/>
                  </a:lnTo>
                  <a:lnTo>
                    <a:pt x="11975" y="20"/>
                  </a:lnTo>
                  <a:lnTo>
                    <a:pt x="118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9" name="Shape 2369"/>
        <p:cNvGrpSpPr/>
        <p:nvPr/>
      </p:nvGrpSpPr>
      <p:grpSpPr>
        <a:xfrm>
          <a:off x="0" y="0"/>
          <a:ext cx="0" cy="0"/>
          <a:chOff x="0" y="0"/>
          <a:chExt cx="0" cy="0"/>
        </a:xfrm>
      </p:grpSpPr>
      <p:sp>
        <p:nvSpPr>
          <p:cNvPr id="2370" name="Google Shape;2370;p45"/>
          <p:cNvSpPr txBox="1"/>
          <p:nvPr>
            <p:ph idx="3" type="subTitle"/>
          </p:nvPr>
        </p:nvSpPr>
        <p:spPr>
          <a:xfrm>
            <a:off x="2472600" y="2751025"/>
            <a:ext cx="41988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2371" name="Google Shape;2371;p45"/>
          <p:cNvSpPr txBox="1"/>
          <p:nvPr>
            <p:ph idx="1" type="subTitle"/>
          </p:nvPr>
        </p:nvSpPr>
        <p:spPr>
          <a:xfrm>
            <a:off x="2472600" y="1379255"/>
            <a:ext cx="41988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2372" name="Google Shape;2372;p45"/>
          <p:cNvSpPr txBox="1"/>
          <p:nvPr>
            <p:ph type="title"/>
          </p:nvPr>
        </p:nvSpPr>
        <p:spPr>
          <a:xfrm>
            <a:off x="2472600" y="660726"/>
            <a:ext cx="41988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2373" name="Google Shape;2373;p45"/>
          <p:cNvSpPr txBox="1"/>
          <p:nvPr>
            <p:ph idx="2" type="title"/>
          </p:nvPr>
        </p:nvSpPr>
        <p:spPr>
          <a:xfrm>
            <a:off x="2472600" y="2031549"/>
            <a:ext cx="41988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2374" name="Google Shape;2374;p45"/>
          <p:cNvSpPr txBox="1"/>
          <p:nvPr>
            <p:ph idx="4" type="title"/>
          </p:nvPr>
        </p:nvSpPr>
        <p:spPr>
          <a:xfrm>
            <a:off x="2472600" y="3397598"/>
            <a:ext cx="4198800" cy="64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2375" name="Google Shape;2375;p45"/>
          <p:cNvSpPr txBox="1"/>
          <p:nvPr>
            <p:ph idx="5" type="subTitle"/>
          </p:nvPr>
        </p:nvSpPr>
        <p:spPr>
          <a:xfrm>
            <a:off x="2472600" y="4117074"/>
            <a:ext cx="41988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4" name="Shape 1354"/>
        <p:cNvGrpSpPr/>
        <p:nvPr/>
      </p:nvGrpSpPr>
      <p:grpSpPr>
        <a:xfrm>
          <a:off x="0" y="0"/>
          <a:ext cx="0" cy="0"/>
          <a:chOff x="0" y="0"/>
          <a:chExt cx="0" cy="0"/>
        </a:xfrm>
      </p:grpSpPr>
      <p:sp>
        <p:nvSpPr>
          <p:cNvPr id="1355" name="Google Shape;1355;p28"/>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a:t>
            </a:r>
            <a:r>
              <a:rPr lang="en">
                <a:solidFill>
                  <a:schemeClr val="lt1"/>
                </a:solidFill>
              </a:rPr>
              <a:t>OF THIS</a:t>
            </a:r>
            <a:r>
              <a:rPr lang="en"/>
              <a:t> TEMPLATE</a:t>
            </a:r>
            <a:endParaRPr/>
          </a:p>
        </p:txBody>
      </p:sp>
      <p:sp>
        <p:nvSpPr>
          <p:cNvPr id="1356" name="Google Shape;1356;p28"/>
          <p:cNvSpPr txBox="1"/>
          <p:nvPr>
            <p:ph idx="1" type="body"/>
          </p:nvPr>
        </p:nvSpPr>
        <p:spPr>
          <a:xfrm>
            <a:off x="716900" y="1051849"/>
            <a:ext cx="77040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1357" name="Google Shape;1357;p28"/>
          <p:cNvGraphicFramePr/>
          <p:nvPr/>
        </p:nvGraphicFramePr>
        <p:xfrm>
          <a:off x="720000" y="1462425"/>
          <a:ext cx="3000000" cy="3000000"/>
        </p:xfrm>
        <a:graphic>
          <a:graphicData uri="http://schemas.openxmlformats.org/drawingml/2006/table">
            <a:tbl>
              <a:tblPr>
                <a:noFill/>
                <a:tableStyleId>{9164A6C9-E644-44C1-A468-FC31C93CFAC3}</a:tableStyleId>
              </a:tblPr>
              <a:tblGrid>
                <a:gridCol w="2619875"/>
                <a:gridCol w="5084125"/>
              </a:tblGrid>
              <a:tr h="350500">
                <a:tc>
                  <a:txBody>
                    <a:bodyPr/>
                    <a:lstStyle/>
                    <a:p>
                      <a:pPr indent="0" lvl="0" marL="0" rtl="0" algn="r">
                        <a:spcBef>
                          <a:spcPts val="0"/>
                        </a:spcBef>
                        <a:spcAft>
                          <a:spcPts val="0"/>
                        </a:spcAft>
                        <a:buNone/>
                      </a:pPr>
                      <a:r>
                        <a:rPr b="1" lang="en" sz="1100">
                          <a:solidFill>
                            <a:schemeClr val="hlink"/>
                          </a:solidFill>
                          <a:uFill>
                            <a:noFill/>
                          </a:uFill>
                          <a:latin typeface="Hind"/>
                          <a:ea typeface="Hind"/>
                          <a:cs typeface="Hind"/>
                          <a:sym typeface="Hind"/>
                          <a:hlinkClick action="ppaction://hlinksldjump" r:id="rId3"/>
                        </a:rPr>
                        <a:t>Fonts</a:t>
                      </a:r>
                      <a:endParaRPr b="1" sz="11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2"/>
                          </a:solidFill>
                          <a:latin typeface="Hind"/>
                          <a:ea typeface="Hind"/>
                          <a:cs typeface="Hind"/>
                          <a:sym typeface="Hind"/>
                        </a:rPr>
                        <a:t>To view this template correctly in PowerPoint, download and install the fonts we used</a:t>
                      </a:r>
                      <a:endParaRPr sz="10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50500">
                <a:tc>
                  <a:txBody>
                    <a:bodyPr/>
                    <a:lstStyle/>
                    <a:p>
                      <a:pPr indent="0" lvl="0" marL="0" rtl="0" algn="r">
                        <a:spcBef>
                          <a:spcPts val="0"/>
                        </a:spcBef>
                        <a:spcAft>
                          <a:spcPts val="0"/>
                        </a:spcAft>
                        <a:buNone/>
                      </a:pPr>
                      <a:r>
                        <a:rPr b="1" lang="en" sz="1100">
                          <a:solidFill>
                            <a:schemeClr val="hlink"/>
                          </a:solidFill>
                          <a:uFill>
                            <a:noFill/>
                          </a:uFill>
                          <a:latin typeface="Hind"/>
                          <a:ea typeface="Hind"/>
                          <a:cs typeface="Hind"/>
                          <a:sym typeface="Hind"/>
                          <a:hlinkClick action="ppaction://hlinksldjump" r:id="rId4"/>
                        </a:rPr>
                        <a:t>Used</a:t>
                      </a:r>
                      <a:r>
                        <a:rPr b="1" lang="en" sz="1100">
                          <a:solidFill>
                            <a:schemeClr val="dk2"/>
                          </a:solidFill>
                          <a:latin typeface="Hind"/>
                          <a:ea typeface="Hind"/>
                          <a:cs typeface="Hind"/>
                          <a:sym typeface="Hind"/>
                        </a:rPr>
                        <a:t> and </a:t>
                      </a:r>
                      <a:r>
                        <a:rPr b="1" lang="en" sz="1100">
                          <a:solidFill>
                            <a:schemeClr val="hlink"/>
                          </a:solidFill>
                          <a:uFill>
                            <a:noFill/>
                          </a:uFill>
                          <a:latin typeface="Hind"/>
                          <a:ea typeface="Hind"/>
                          <a:cs typeface="Hind"/>
                          <a:sym typeface="Hind"/>
                          <a:hlinkClick action="ppaction://hlinksldjump" r:id="rId5"/>
                        </a:rPr>
                        <a:t>alternative</a:t>
                      </a:r>
                      <a:r>
                        <a:rPr b="1" lang="en" sz="1100">
                          <a:solidFill>
                            <a:schemeClr val="hlink"/>
                          </a:solidFill>
                          <a:uFill>
                            <a:noFill/>
                          </a:uFill>
                          <a:latin typeface="Hind"/>
                          <a:ea typeface="Hind"/>
                          <a:cs typeface="Hind"/>
                          <a:sym typeface="Hind"/>
                          <a:hlinkClick action="ppaction://hlinksldjump" r:id="rId6"/>
                        </a:rPr>
                        <a:t> resources</a:t>
                      </a:r>
                      <a:endParaRPr b="1" sz="11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1000">
                          <a:solidFill>
                            <a:schemeClr val="dk2"/>
                          </a:solidFill>
                          <a:latin typeface="Hind"/>
                          <a:ea typeface="Hind"/>
                          <a:cs typeface="Hind"/>
                          <a:sym typeface="Hind"/>
                        </a:rPr>
                        <a:t>An assortment of graphic resources that are suitable for use in this presentation</a:t>
                      </a:r>
                      <a:endParaRPr sz="10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r>
              <a:tr h="350500">
                <a:tc>
                  <a:txBody>
                    <a:bodyPr/>
                    <a:lstStyle/>
                    <a:p>
                      <a:pPr indent="0" lvl="0" marL="0" rtl="0" algn="r">
                        <a:spcBef>
                          <a:spcPts val="0"/>
                        </a:spcBef>
                        <a:spcAft>
                          <a:spcPts val="0"/>
                        </a:spcAft>
                        <a:buNone/>
                      </a:pPr>
                      <a:r>
                        <a:rPr b="1" lang="en" sz="1100">
                          <a:solidFill>
                            <a:schemeClr val="hlink"/>
                          </a:solidFill>
                          <a:uFill>
                            <a:noFill/>
                          </a:uFill>
                          <a:latin typeface="Hind"/>
                          <a:ea typeface="Hind"/>
                          <a:cs typeface="Hind"/>
                          <a:sym typeface="Hind"/>
                          <a:hlinkClick action="ppaction://hlinksldjump" r:id="rId7"/>
                        </a:rPr>
                        <a:t>Thanks slide</a:t>
                      </a:r>
                      <a:endParaRPr b="1" sz="11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2"/>
                          </a:solidFill>
                          <a:latin typeface="Hind"/>
                          <a:ea typeface="Hind"/>
                          <a:cs typeface="Hind"/>
                          <a:sym typeface="Hind"/>
                        </a:rPr>
                        <a:t>You must keep it so that proper credits for our design are given</a:t>
                      </a:r>
                      <a:endParaRPr sz="10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50500">
                <a:tc>
                  <a:txBody>
                    <a:bodyPr/>
                    <a:lstStyle/>
                    <a:p>
                      <a:pPr indent="0" lvl="0" marL="0" rtl="0" algn="r">
                        <a:spcBef>
                          <a:spcPts val="0"/>
                        </a:spcBef>
                        <a:spcAft>
                          <a:spcPts val="0"/>
                        </a:spcAft>
                        <a:buNone/>
                      </a:pPr>
                      <a:r>
                        <a:rPr b="1" lang="en" sz="1100">
                          <a:solidFill>
                            <a:schemeClr val="hlink"/>
                          </a:solidFill>
                          <a:uFill>
                            <a:noFill/>
                          </a:uFill>
                          <a:latin typeface="Hind"/>
                          <a:ea typeface="Hind"/>
                          <a:cs typeface="Hind"/>
                          <a:sym typeface="Hind"/>
                          <a:hlinkClick action="ppaction://hlinksldjump" r:id="rId8"/>
                        </a:rPr>
                        <a:t>Colors</a:t>
                      </a:r>
                      <a:endParaRPr b="1" sz="11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2"/>
                          </a:solidFill>
                          <a:latin typeface="Hind"/>
                          <a:ea typeface="Hind"/>
                          <a:cs typeface="Hind"/>
                          <a:sym typeface="Hind"/>
                        </a:rPr>
                        <a:t>All the colors used in this presentation</a:t>
                      </a:r>
                      <a:endParaRPr sz="10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r>
              <a:tr h="350500">
                <a:tc>
                  <a:txBody>
                    <a:bodyPr/>
                    <a:lstStyle/>
                    <a:p>
                      <a:pPr indent="0" lvl="0" marL="0" rtl="0" algn="r">
                        <a:spcBef>
                          <a:spcPts val="0"/>
                        </a:spcBef>
                        <a:spcAft>
                          <a:spcPts val="0"/>
                        </a:spcAft>
                        <a:buNone/>
                      </a:pPr>
                      <a:r>
                        <a:rPr b="1" lang="en" sz="1100">
                          <a:solidFill>
                            <a:schemeClr val="hlink"/>
                          </a:solidFill>
                          <a:uFill>
                            <a:noFill/>
                          </a:uFill>
                          <a:latin typeface="Hind"/>
                          <a:ea typeface="Hind"/>
                          <a:cs typeface="Hind"/>
                          <a:sym typeface="Hind"/>
                          <a:hlinkClick action="ppaction://hlinksldjump" r:id="rId9"/>
                        </a:rPr>
                        <a:t>Icons</a:t>
                      </a:r>
                      <a:r>
                        <a:rPr b="1" lang="en" sz="1100">
                          <a:solidFill>
                            <a:schemeClr val="dk2"/>
                          </a:solidFill>
                          <a:latin typeface="Hind"/>
                          <a:ea typeface="Hind"/>
                          <a:cs typeface="Hind"/>
                          <a:sym typeface="Hind"/>
                        </a:rPr>
                        <a:t> and </a:t>
                      </a:r>
                      <a:r>
                        <a:rPr b="1" lang="en" sz="1100">
                          <a:solidFill>
                            <a:schemeClr val="hlink"/>
                          </a:solidFill>
                          <a:uFill>
                            <a:noFill/>
                          </a:uFill>
                          <a:latin typeface="Hind"/>
                          <a:ea typeface="Hind"/>
                          <a:cs typeface="Hind"/>
                          <a:sym typeface="Hind"/>
                          <a:hlinkClick action="ppaction://hlinksldjump" r:id="rId10"/>
                        </a:rPr>
                        <a:t>infographic resources</a:t>
                      </a:r>
                      <a:endParaRPr b="1" sz="11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2"/>
                          </a:solidFill>
                          <a:latin typeface="Hind"/>
                          <a:ea typeface="Hind"/>
                          <a:cs typeface="Hind"/>
                          <a:sym typeface="Hind"/>
                        </a:rPr>
                        <a:t>These can be used in the template, and their size and color can be edited</a:t>
                      </a:r>
                      <a:endParaRPr sz="10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50500">
                <a:tc>
                  <a:txBody>
                    <a:bodyPr/>
                    <a:lstStyle/>
                    <a:p>
                      <a:pPr indent="0" lvl="0" marL="0" rtl="0" algn="r">
                        <a:spcBef>
                          <a:spcPts val="0"/>
                        </a:spcBef>
                        <a:spcAft>
                          <a:spcPts val="0"/>
                        </a:spcAft>
                        <a:buNone/>
                      </a:pPr>
                      <a:r>
                        <a:rPr b="1" lang="en" sz="1100">
                          <a:solidFill>
                            <a:schemeClr val="dk2"/>
                          </a:solidFill>
                          <a:latin typeface="Hind"/>
                          <a:ea typeface="Hind"/>
                          <a:cs typeface="Hind"/>
                          <a:sym typeface="Hind"/>
                        </a:rPr>
                        <a:t>Editable presentation theme </a:t>
                      </a:r>
                      <a:endParaRPr b="1" sz="11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2"/>
                          </a:solidFill>
                          <a:latin typeface="Hind"/>
                          <a:ea typeface="Hind"/>
                          <a:cs typeface="Hind"/>
                          <a:sym typeface="Hind"/>
                        </a:rPr>
                        <a:t>You can edit the master slides easily. For more info, </a:t>
                      </a:r>
                      <a:r>
                        <a:rPr b="1" lang="en" sz="1000">
                          <a:solidFill>
                            <a:schemeClr val="dk2"/>
                          </a:solidFill>
                          <a:latin typeface="Hind"/>
                          <a:ea typeface="Hind"/>
                          <a:cs typeface="Hind"/>
                          <a:sym typeface="Hind"/>
                        </a:rPr>
                        <a:t>click </a:t>
                      </a:r>
                      <a:r>
                        <a:rPr b="1" lang="en" sz="1100">
                          <a:solidFill>
                            <a:schemeClr val="dk2"/>
                          </a:solidFill>
                          <a:uFill>
                            <a:noFill/>
                          </a:uFill>
                          <a:latin typeface="Hind"/>
                          <a:ea typeface="Hind"/>
                          <a:cs typeface="Hind"/>
                          <a:sym typeface="Hind"/>
                          <a:hlinkClick r:id="rId11">
                            <a:extLst>
                              <a:ext uri="{A12FA001-AC4F-418D-AE19-62706E023703}">
                                <ahyp:hlinkClr val="tx"/>
                              </a:ext>
                            </a:extLst>
                          </a:hlinkClick>
                        </a:rPr>
                        <a:t>here</a:t>
                      </a:r>
                      <a:endParaRPr b="1" sz="1000">
                        <a:solidFill>
                          <a:schemeClr val="dk2"/>
                        </a:solidFill>
                        <a:latin typeface="Hind"/>
                        <a:ea typeface="Hind"/>
                        <a:cs typeface="Hind"/>
                        <a:sym typeface="Hind"/>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r>
            </a:tbl>
          </a:graphicData>
        </a:graphic>
      </p:graphicFrame>
      <p:sp>
        <p:nvSpPr>
          <p:cNvPr id="1358" name="Google Shape;1358;p28"/>
          <p:cNvSpPr txBox="1"/>
          <p:nvPr>
            <p:ph idx="4294967295" type="subTitle"/>
          </p:nvPr>
        </p:nvSpPr>
        <p:spPr>
          <a:xfrm>
            <a:off x="4752490" y="3674775"/>
            <a:ext cx="33537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visit our sister projects:</a:t>
            </a:r>
            <a:endParaRPr/>
          </a:p>
          <a:p>
            <a:pPr indent="0" lvl="0" marL="0" rtl="0" algn="ctr">
              <a:spcBef>
                <a:spcPts val="0"/>
              </a:spcBef>
              <a:spcAft>
                <a:spcPts val="0"/>
              </a:spcAft>
              <a:buClr>
                <a:schemeClr val="dk1"/>
              </a:buClr>
              <a:buSzPts val="1100"/>
              <a:buFont typeface="Arial"/>
              <a:buNone/>
            </a:pPr>
            <a:r>
              <a:rPr b="1" lang="en" sz="1000">
                <a:solidFill>
                  <a:schemeClr val="hlink"/>
                </a:solidFill>
                <a:uFill>
                  <a:noFill/>
                </a:uFill>
                <a:hlinkClick r:id="rId12"/>
              </a:rPr>
              <a:t>FREEPIK</a:t>
            </a:r>
            <a:r>
              <a:rPr b="1" lang="en" sz="1000"/>
              <a:t> | </a:t>
            </a:r>
            <a:r>
              <a:rPr b="1" lang="en" sz="1000">
                <a:solidFill>
                  <a:schemeClr val="hlink"/>
                </a:solidFill>
                <a:uFill>
                  <a:noFill/>
                </a:uFill>
                <a:hlinkClick r:id="rId13"/>
              </a:rPr>
              <a:t>FLATICON</a:t>
            </a:r>
            <a:r>
              <a:rPr b="1" lang="en" sz="1000"/>
              <a:t> | </a:t>
            </a:r>
            <a:r>
              <a:rPr b="1" lang="en" sz="1000">
                <a:solidFill>
                  <a:schemeClr val="hlink"/>
                </a:solidFill>
                <a:uFill>
                  <a:noFill/>
                </a:uFill>
                <a:hlinkClick r:id="rId14"/>
              </a:rPr>
              <a:t>STORYSET</a:t>
            </a:r>
            <a:r>
              <a:rPr b="1" lang="en" sz="1000"/>
              <a:t> | </a:t>
            </a:r>
            <a:r>
              <a:rPr b="1" lang="en" sz="1000">
                <a:solidFill>
                  <a:schemeClr val="hlink"/>
                </a:solidFill>
                <a:uFill>
                  <a:noFill/>
                </a:uFill>
                <a:hlinkClick r:id="rId15"/>
              </a:rPr>
              <a:t>WEPIK</a:t>
            </a:r>
            <a:r>
              <a:rPr b="1" lang="en" sz="1000"/>
              <a:t> | </a:t>
            </a:r>
            <a:r>
              <a:rPr b="1" lang="en" sz="1000">
                <a:solidFill>
                  <a:schemeClr val="hlink"/>
                </a:solidFill>
                <a:uFill>
                  <a:noFill/>
                </a:uFill>
                <a:hlinkClick r:id="rId16"/>
              </a:rPr>
              <a:t>VIDEVO</a:t>
            </a:r>
            <a:endParaRPr b="1" sz="1000"/>
          </a:p>
          <a:p>
            <a:pPr indent="0" lvl="0" marL="0" rtl="0" algn="ctr">
              <a:spcBef>
                <a:spcPts val="0"/>
              </a:spcBef>
              <a:spcAft>
                <a:spcPts val="0"/>
              </a:spcAft>
              <a:buNone/>
            </a:pPr>
            <a:r>
              <a:t/>
            </a:r>
            <a:endParaRPr/>
          </a:p>
        </p:txBody>
      </p:sp>
      <p:sp>
        <p:nvSpPr>
          <p:cNvPr id="1359" name="Google Shape;1359;p28"/>
          <p:cNvSpPr txBox="1"/>
          <p:nvPr>
            <p:ph idx="4294967295" type="subTitle"/>
          </p:nvPr>
        </p:nvSpPr>
        <p:spPr>
          <a:xfrm>
            <a:off x="1037810" y="3674775"/>
            <a:ext cx="33546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For more info:</a:t>
            </a:r>
            <a:endParaRPr/>
          </a:p>
          <a:p>
            <a:pPr indent="0" lvl="0" marL="0" rtl="0" algn="ctr">
              <a:spcBef>
                <a:spcPts val="0"/>
              </a:spcBef>
              <a:spcAft>
                <a:spcPts val="0"/>
              </a:spcAft>
              <a:buNone/>
            </a:pPr>
            <a:r>
              <a:rPr b="1" lang="en" sz="1000">
                <a:solidFill>
                  <a:schemeClr val="hlink"/>
                </a:solidFill>
                <a:uFill>
                  <a:noFill/>
                </a:uFill>
                <a:hlinkClick r:id="rId17"/>
              </a:rPr>
              <a:t>SLIDESGO</a:t>
            </a:r>
            <a:r>
              <a:rPr b="1" lang="en" sz="1000"/>
              <a:t> | </a:t>
            </a:r>
            <a:r>
              <a:rPr b="1" lang="en" sz="1000">
                <a:solidFill>
                  <a:schemeClr val="hlink"/>
                </a:solidFill>
                <a:uFill>
                  <a:noFill/>
                </a:uFill>
                <a:hlinkClick r:id="rId18"/>
              </a:rPr>
              <a:t>BLOG</a:t>
            </a:r>
            <a:r>
              <a:rPr b="1" lang="en" sz="1000"/>
              <a:t> | </a:t>
            </a:r>
            <a:r>
              <a:rPr b="1" lang="en" sz="1000">
                <a:solidFill>
                  <a:schemeClr val="hlink"/>
                </a:solidFill>
                <a:uFill>
                  <a:noFill/>
                </a:uFill>
                <a:hlinkClick r:id="rId19"/>
              </a:rPr>
              <a:t>FAQs</a:t>
            </a:r>
            <a:endParaRPr b="1" sz="1000"/>
          </a:p>
        </p:txBody>
      </p:sp>
      <p:grpSp>
        <p:nvGrpSpPr>
          <p:cNvPr id="1360" name="Google Shape;1360;p28"/>
          <p:cNvGrpSpPr/>
          <p:nvPr/>
        </p:nvGrpSpPr>
        <p:grpSpPr>
          <a:xfrm>
            <a:off x="3439500" y="4375875"/>
            <a:ext cx="2265000" cy="679525"/>
            <a:chOff x="3410723" y="5261750"/>
            <a:chExt cx="2265000" cy="679525"/>
          </a:xfrm>
        </p:grpSpPr>
        <p:sp>
          <p:nvSpPr>
            <p:cNvPr id="1361" name="Google Shape;1361;p28"/>
            <p:cNvSpPr/>
            <p:nvPr/>
          </p:nvSpPr>
          <p:spPr>
            <a:xfrm>
              <a:off x="3410723" y="5793675"/>
              <a:ext cx="22650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8"/>
            <p:cNvSpPr/>
            <p:nvPr/>
          </p:nvSpPr>
          <p:spPr>
            <a:xfrm>
              <a:off x="3831788" y="5261750"/>
              <a:ext cx="904150" cy="305925"/>
            </a:xfrm>
            <a:custGeom>
              <a:rect b="b" l="l" r="r" t="t"/>
              <a:pathLst>
                <a:path extrusionOk="0" h="12237" w="36166">
                  <a:moveTo>
                    <a:pt x="517" y="1"/>
                  </a:moveTo>
                  <a:lnTo>
                    <a:pt x="540" y="95"/>
                  </a:lnTo>
                  <a:lnTo>
                    <a:pt x="564" y="212"/>
                  </a:lnTo>
                  <a:lnTo>
                    <a:pt x="564" y="517"/>
                  </a:lnTo>
                  <a:lnTo>
                    <a:pt x="540" y="870"/>
                  </a:lnTo>
                  <a:lnTo>
                    <a:pt x="517" y="1269"/>
                  </a:lnTo>
                  <a:lnTo>
                    <a:pt x="446" y="2020"/>
                  </a:lnTo>
                  <a:lnTo>
                    <a:pt x="446" y="2326"/>
                  </a:lnTo>
                  <a:lnTo>
                    <a:pt x="493" y="2537"/>
                  </a:lnTo>
                  <a:lnTo>
                    <a:pt x="33888" y="2537"/>
                  </a:lnTo>
                  <a:lnTo>
                    <a:pt x="32878" y="10874"/>
                  </a:lnTo>
                  <a:lnTo>
                    <a:pt x="329" y="10169"/>
                  </a:lnTo>
                  <a:lnTo>
                    <a:pt x="282" y="10381"/>
                  </a:lnTo>
                  <a:lnTo>
                    <a:pt x="235" y="10616"/>
                  </a:lnTo>
                  <a:lnTo>
                    <a:pt x="188" y="11203"/>
                  </a:lnTo>
                  <a:lnTo>
                    <a:pt x="117" y="11790"/>
                  </a:lnTo>
                  <a:lnTo>
                    <a:pt x="71" y="12025"/>
                  </a:lnTo>
                  <a:lnTo>
                    <a:pt x="0" y="12236"/>
                  </a:lnTo>
                  <a:lnTo>
                    <a:pt x="35367" y="12236"/>
                  </a:lnTo>
                  <a:lnTo>
                    <a:pt x="35532" y="11485"/>
                  </a:lnTo>
                  <a:lnTo>
                    <a:pt x="35696" y="10733"/>
                  </a:lnTo>
                  <a:lnTo>
                    <a:pt x="35813" y="9958"/>
                  </a:lnTo>
                  <a:lnTo>
                    <a:pt x="35931" y="9207"/>
                  </a:lnTo>
                  <a:lnTo>
                    <a:pt x="36025" y="8432"/>
                  </a:lnTo>
                  <a:lnTo>
                    <a:pt x="36095" y="7657"/>
                  </a:lnTo>
                  <a:lnTo>
                    <a:pt x="36142" y="6905"/>
                  </a:lnTo>
                  <a:lnTo>
                    <a:pt x="36166" y="6154"/>
                  </a:lnTo>
                  <a:lnTo>
                    <a:pt x="36166" y="5402"/>
                  </a:lnTo>
                  <a:lnTo>
                    <a:pt x="36119" y="4651"/>
                  </a:lnTo>
                  <a:lnTo>
                    <a:pt x="36072" y="3923"/>
                  </a:lnTo>
                  <a:lnTo>
                    <a:pt x="35978" y="3195"/>
                  </a:lnTo>
                  <a:lnTo>
                    <a:pt x="35884" y="2490"/>
                  </a:lnTo>
                  <a:lnTo>
                    <a:pt x="35743" y="1809"/>
                  </a:lnTo>
                  <a:lnTo>
                    <a:pt x="35579" y="1151"/>
                  </a:lnTo>
                  <a:lnTo>
                    <a:pt x="35367" y="517"/>
                  </a:lnTo>
                  <a:lnTo>
                    <a:pt x="5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8"/>
            <p:cNvSpPr/>
            <p:nvPr/>
          </p:nvSpPr>
          <p:spPr>
            <a:xfrm>
              <a:off x="4708313" y="5274675"/>
              <a:ext cx="750350" cy="321175"/>
            </a:xfrm>
            <a:custGeom>
              <a:rect b="b" l="l" r="r" t="t"/>
              <a:pathLst>
                <a:path extrusionOk="0" h="12847" w="30014">
                  <a:moveTo>
                    <a:pt x="1" y="0"/>
                  </a:moveTo>
                  <a:lnTo>
                    <a:pt x="142" y="634"/>
                  </a:lnTo>
                  <a:lnTo>
                    <a:pt x="283" y="1292"/>
                  </a:lnTo>
                  <a:lnTo>
                    <a:pt x="400" y="1997"/>
                  </a:lnTo>
                  <a:lnTo>
                    <a:pt x="494" y="2701"/>
                  </a:lnTo>
                  <a:lnTo>
                    <a:pt x="588" y="3406"/>
                  </a:lnTo>
                  <a:lnTo>
                    <a:pt x="659" y="4157"/>
                  </a:lnTo>
                  <a:lnTo>
                    <a:pt x="706" y="4885"/>
                  </a:lnTo>
                  <a:lnTo>
                    <a:pt x="752" y="5637"/>
                  </a:lnTo>
                  <a:lnTo>
                    <a:pt x="752" y="6412"/>
                  </a:lnTo>
                  <a:lnTo>
                    <a:pt x="752" y="7163"/>
                  </a:lnTo>
                  <a:lnTo>
                    <a:pt x="729" y="7938"/>
                  </a:lnTo>
                  <a:lnTo>
                    <a:pt x="682" y="8690"/>
                  </a:lnTo>
                  <a:lnTo>
                    <a:pt x="635" y="9465"/>
                  </a:lnTo>
                  <a:lnTo>
                    <a:pt x="541" y="10216"/>
                  </a:lnTo>
                  <a:lnTo>
                    <a:pt x="424" y="10968"/>
                  </a:lnTo>
                  <a:lnTo>
                    <a:pt x="306" y="11719"/>
                  </a:lnTo>
                  <a:lnTo>
                    <a:pt x="28746" y="12846"/>
                  </a:lnTo>
                  <a:lnTo>
                    <a:pt x="29027" y="12095"/>
                  </a:lnTo>
                  <a:lnTo>
                    <a:pt x="29286" y="11367"/>
                  </a:lnTo>
                  <a:lnTo>
                    <a:pt x="29497" y="10615"/>
                  </a:lnTo>
                  <a:lnTo>
                    <a:pt x="29685" y="9864"/>
                  </a:lnTo>
                  <a:lnTo>
                    <a:pt x="29826" y="9112"/>
                  </a:lnTo>
                  <a:lnTo>
                    <a:pt x="29920" y="8361"/>
                  </a:lnTo>
                  <a:lnTo>
                    <a:pt x="29990" y="7609"/>
                  </a:lnTo>
                  <a:lnTo>
                    <a:pt x="30014" y="6881"/>
                  </a:lnTo>
                  <a:lnTo>
                    <a:pt x="30014" y="6130"/>
                  </a:lnTo>
                  <a:lnTo>
                    <a:pt x="29943" y="5425"/>
                  </a:lnTo>
                  <a:lnTo>
                    <a:pt x="29849" y="4697"/>
                  </a:lnTo>
                  <a:lnTo>
                    <a:pt x="29732" y="3993"/>
                  </a:lnTo>
                  <a:lnTo>
                    <a:pt x="29544" y="3312"/>
                  </a:lnTo>
                  <a:lnTo>
                    <a:pt x="29333" y="2631"/>
                  </a:lnTo>
                  <a:lnTo>
                    <a:pt x="29074" y="1973"/>
                  </a:lnTo>
                  <a:lnTo>
                    <a:pt x="28746" y="1316"/>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8"/>
            <p:cNvSpPr/>
            <p:nvPr/>
          </p:nvSpPr>
          <p:spPr>
            <a:xfrm>
              <a:off x="3901063" y="5325175"/>
              <a:ext cx="777925" cy="208425"/>
            </a:xfrm>
            <a:custGeom>
              <a:rect b="b" l="l" r="r" t="t"/>
              <a:pathLst>
                <a:path extrusionOk="0" h="8337" w="31117">
                  <a:moveTo>
                    <a:pt x="0" y="0"/>
                  </a:moveTo>
                  <a:lnTo>
                    <a:pt x="235" y="540"/>
                  </a:lnTo>
                  <a:lnTo>
                    <a:pt x="446" y="1080"/>
                  </a:lnTo>
                  <a:lnTo>
                    <a:pt x="634" y="1597"/>
                  </a:lnTo>
                  <a:lnTo>
                    <a:pt x="775" y="2090"/>
                  </a:lnTo>
                  <a:lnTo>
                    <a:pt x="869" y="2583"/>
                  </a:lnTo>
                  <a:lnTo>
                    <a:pt x="940" y="3053"/>
                  </a:lnTo>
                  <a:lnTo>
                    <a:pt x="987" y="3523"/>
                  </a:lnTo>
                  <a:lnTo>
                    <a:pt x="1010" y="3992"/>
                  </a:lnTo>
                  <a:lnTo>
                    <a:pt x="987" y="4439"/>
                  </a:lnTo>
                  <a:lnTo>
                    <a:pt x="940" y="4908"/>
                  </a:lnTo>
                  <a:lnTo>
                    <a:pt x="846" y="5354"/>
                  </a:lnTo>
                  <a:lnTo>
                    <a:pt x="752" y="5801"/>
                  </a:lnTo>
                  <a:lnTo>
                    <a:pt x="611" y="6270"/>
                  </a:lnTo>
                  <a:lnTo>
                    <a:pt x="423" y="6740"/>
                  </a:lnTo>
                  <a:lnTo>
                    <a:pt x="235" y="7210"/>
                  </a:lnTo>
                  <a:lnTo>
                    <a:pt x="0" y="7679"/>
                  </a:lnTo>
                  <a:lnTo>
                    <a:pt x="30107" y="8337"/>
                  </a:lnTo>
                  <a:lnTo>
                    <a:pt x="3111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8"/>
            <p:cNvSpPr/>
            <p:nvPr/>
          </p:nvSpPr>
          <p:spPr>
            <a:xfrm>
              <a:off x="4837488" y="5366850"/>
              <a:ext cx="499650" cy="125075"/>
            </a:xfrm>
            <a:custGeom>
              <a:rect b="b" l="l" r="r" t="t"/>
              <a:pathLst>
                <a:path extrusionOk="0" h="5003" w="19986">
                  <a:moveTo>
                    <a:pt x="8971" y="0"/>
                  </a:moveTo>
                  <a:lnTo>
                    <a:pt x="7985" y="47"/>
                  </a:lnTo>
                  <a:lnTo>
                    <a:pt x="7022" y="94"/>
                  </a:lnTo>
                  <a:lnTo>
                    <a:pt x="6106" y="188"/>
                  </a:lnTo>
                  <a:lnTo>
                    <a:pt x="5237" y="282"/>
                  </a:lnTo>
                  <a:lnTo>
                    <a:pt x="4416" y="423"/>
                  </a:lnTo>
                  <a:lnTo>
                    <a:pt x="3641" y="564"/>
                  </a:lnTo>
                  <a:lnTo>
                    <a:pt x="2936" y="728"/>
                  </a:lnTo>
                  <a:lnTo>
                    <a:pt x="2278" y="893"/>
                  </a:lnTo>
                  <a:lnTo>
                    <a:pt x="1715" y="1104"/>
                  </a:lnTo>
                  <a:lnTo>
                    <a:pt x="1198" y="1316"/>
                  </a:lnTo>
                  <a:lnTo>
                    <a:pt x="775" y="1527"/>
                  </a:lnTo>
                  <a:lnTo>
                    <a:pt x="611" y="1644"/>
                  </a:lnTo>
                  <a:lnTo>
                    <a:pt x="447" y="1762"/>
                  </a:lnTo>
                  <a:lnTo>
                    <a:pt x="306" y="1879"/>
                  </a:lnTo>
                  <a:lnTo>
                    <a:pt x="212" y="1997"/>
                  </a:lnTo>
                  <a:lnTo>
                    <a:pt x="118" y="2114"/>
                  </a:lnTo>
                  <a:lnTo>
                    <a:pt x="47" y="2255"/>
                  </a:lnTo>
                  <a:lnTo>
                    <a:pt x="1" y="2372"/>
                  </a:lnTo>
                  <a:lnTo>
                    <a:pt x="1" y="2490"/>
                  </a:lnTo>
                  <a:lnTo>
                    <a:pt x="1" y="2631"/>
                  </a:lnTo>
                  <a:lnTo>
                    <a:pt x="47" y="2748"/>
                  </a:lnTo>
                  <a:lnTo>
                    <a:pt x="118" y="2889"/>
                  </a:lnTo>
                  <a:lnTo>
                    <a:pt x="212" y="3006"/>
                  </a:lnTo>
                  <a:lnTo>
                    <a:pt x="306" y="3124"/>
                  </a:lnTo>
                  <a:lnTo>
                    <a:pt x="447" y="3241"/>
                  </a:lnTo>
                  <a:lnTo>
                    <a:pt x="611" y="3359"/>
                  </a:lnTo>
                  <a:lnTo>
                    <a:pt x="775" y="3476"/>
                  </a:lnTo>
                  <a:lnTo>
                    <a:pt x="1198" y="3687"/>
                  </a:lnTo>
                  <a:lnTo>
                    <a:pt x="1715" y="3899"/>
                  </a:lnTo>
                  <a:lnTo>
                    <a:pt x="2278" y="4110"/>
                  </a:lnTo>
                  <a:lnTo>
                    <a:pt x="2936" y="4275"/>
                  </a:lnTo>
                  <a:lnTo>
                    <a:pt x="3641" y="4439"/>
                  </a:lnTo>
                  <a:lnTo>
                    <a:pt x="4416" y="4580"/>
                  </a:lnTo>
                  <a:lnTo>
                    <a:pt x="5237" y="4721"/>
                  </a:lnTo>
                  <a:lnTo>
                    <a:pt x="6106" y="4815"/>
                  </a:lnTo>
                  <a:lnTo>
                    <a:pt x="7022" y="4909"/>
                  </a:lnTo>
                  <a:lnTo>
                    <a:pt x="7985" y="4956"/>
                  </a:lnTo>
                  <a:lnTo>
                    <a:pt x="8971" y="5003"/>
                  </a:lnTo>
                  <a:lnTo>
                    <a:pt x="11015" y="5003"/>
                  </a:lnTo>
                  <a:lnTo>
                    <a:pt x="12001" y="4956"/>
                  </a:lnTo>
                  <a:lnTo>
                    <a:pt x="12964" y="4909"/>
                  </a:lnTo>
                  <a:lnTo>
                    <a:pt x="13880" y="4815"/>
                  </a:lnTo>
                  <a:lnTo>
                    <a:pt x="14772" y="4721"/>
                  </a:lnTo>
                  <a:lnTo>
                    <a:pt x="15594" y="4580"/>
                  </a:lnTo>
                  <a:lnTo>
                    <a:pt x="16346" y="4439"/>
                  </a:lnTo>
                  <a:lnTo>
                    <a:pt x="17074" y="4275"/>
                  </a:lnTo>
                  <a:lnTo>
                    <a:pt x="17708" y="4110"/>
                  </a:lnTo>
                  <a:lnTo>
                    <a:pt x="18295" y="3899"/>
                  </a:lnTo>
                  <a:lnTo>
                    <a:pt x="18788" y="3687"/>
                  </a:lnTo>
                  <a:lnTo>
                    <a:pt x="19211" y="3476"/>
                  </a:lnTo>
                  <a:lnTo>
                    <a:pt x="19375" y="3359"/>
                  </a:lnTo>
                  <a:lnTo>
                    <a:pt x="19539" y="3241"/>
                  </a:lnTo>
                  <a:lnTo>
                    <a:pt x="19680" y="3124"/>
                  </a:lnTo>
                  <a:lnTo>
                    <a:pt x="19798" y="3006"/>
                  </a:lnTo>
                  <a:lnTo>
                    <a:pt x="19868" y="2889"/>
                  </a:lnTo>
                  <a:lnTo>
                    <a:pt x="19939" y="2748"/>
                  </a:lnTo>
                  <a:lnTo>
                    <a:pt x="19986" y="2631"/>
                  </a:lnTo>
                  <a:lnTo>
                    <a:pt x="19986" y="2490"/>
                  </a:lnTo>
                  <a:lnTo>
                    <a:pt x="19986" y="2372"/>
                  </a:lnTo>
                  <a:lnTo>
                    <a:pt x="19939" y="2255"/>
                  </a:lnTo>
                  <a:lnTo>
                    <a:pt x="19868" y="2114"/>
                  </a:lnTo>
                  <a:lnTo>
                    <a:pt x="19798" y="1997"/>
                  </a:lnTo>
                  <a:lnTo>
                    <a:pt x="19680" y="1879"/>
                  </a:lnTo>
                  <a:lnTo>
                    <a:pt x="19539" y="1762"/>
                  </a:lnTo>
                  <a:lnTo>
                    <a:pt x="19375" y="1644"/>
                  </a:lnTo>
                  <a:lnTo>
                    <a:pt x="19211" y="1527"/>
                  </a:lnTo>
                  <a:lnTo>
                    <a:pt x="18788" y="1316"/>
                  </a:lnTo>
                  <a:lnTo>
                    <a:pt x="18295" y="1104"/>
                  </a:lnTo>
                  <a:lnTo>
                    <a:pt x="17708" y="893"/>
                  </a:lnTo>
                  <a:lnTo>
                    <a:pt x="17074" y="728"/>
                  </a:lnTo>
                  <a:lnTo>
                    <a:pt x="16346" y="564"/>
                  </a:lnTo>
                  <a:lnTo>
                    <a:pt x="15594" y="423"/>
                  </a:lnTo>
                  <a:lnTo>
                    <a:pt x="14772" y="282"/>
                  </a:lnTo>
                  <a:lnTo>
                    <a:pt x="13880" y="188"/>
                  </a:lnTo>
                  <a:lnTo>
                    <a:pt x="12964" y="94"/>
                  </a:lnTo>
                  <a:lnTo>
                    <a:pt x="12001" y="47"/>
                  </a:lnTo>
                  <a:lnTo>
                    <a:pt x="1101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8"/>
            <p:cNvSpPr/>
            <p:nvPr/>
          </p:nvSpPr>
          <p:spPr>
            <a:xfrm>
              <a:off x="3998513" y="5369200"/>
              <a:ext cx="538400" cy="29975"/>
            </a:xfrm>
            <a:custGeom>
              <a:rect b="b" l="l" r="r" t="t"/>
              <a:pathLst>
                <a:path extrusionOk="0" h="1199" w="21536">
                  <a:moveTo>
                    <a:pt x="329" y="0"/>
                  </a:moveTo>
                  <a:lnTo>
                    <a:pt x="259" y="24"/>
                  </a:lnTo>
                  <a:lnTo>
                    <a:pt x="188" y="47"/>
                  </a:lnTo>
                  <a:lnTo>
                    <a:pt x="118" y="71"/>
                  </a:lnTo>
                  <a:lnTo>
                    <a:pt x="71" y="118"/>
                  </a:lnTo>
                  <a:lnTo>
                    <a:pt x="24" y="235"/>
                  </a:lnTo>
                  <a:lnTo>
                    <a:pt x="1" y="353"/>
                  </a:lnTo>
                  <a:lnTo>
                    <a:pt x="24" y="470"/>
                  </a:lnTo>
                  <a:lnTo>
                    <a:pt x="71" y="587"/>
                  </a:lnTo>
                  <a:lnTo>
                    <a:pt x="118" y="634"/>
                  </a:lnTo>
                  <a:lnTo>
                    <a:pt x="188" y="681"/>
                  </a:lnTo>
                  <a:lnTo>
                    <a:pt x="259" y="705"/>
                  </a:lnTo>
                  <a:lnTo>
                    <a:pt x="329" y="705"/>
                  </a:lnTo>
                  <a:lnTo>
                    <a:pt x="21183" y="1198"/>
                  </a:lnTo>
                  <a:lnTo>
                    <a:pt x="21277" y="1198"/>
                  </a:lnTo>
                  <a:lnTo>
                    <a:pt x="21348" y="1175"/>
                  </a:lnTo>
                  <a:lnTo>
                    <a:pt x="21395" y="1128"/>
                  </a:lnTo>
                  <a:lnTo>
                    <a:pt x="21442" y="1104"/>
                  </a:lnTo>
                  <a:lnTo>
                    <a:pt x="21512" y="987"/>
                  </a:lnTo>
                  <a:lnTo>
                    <a:pt x="21536" y="846"/>
                  </a:lnTo>
                  <a:lnTo>
                    <a:pt x="21512" y="728"/>
                  </a:lnTo>
                  <a:lnTo>
                    <a:pt x="21442" y="611"/>
                  </a:lnTo>
                  <a:lnTo>
                    <a:pt x="21395" y="564"/>
                  </a:lnTo>
                  <a:lnTo>
                    <a:pt x="21348" y="541"/>
                  </a:lnTo>
                  <a:lnTo>
                    <a:pt x="21277" y="517"/>
                  </a:lnTo>
                  <a:lnTo>
                    <a:pt x="21183" y="494"/>
                  </a:lnTo>
                  <a:lnTo>
                    <a:pt x="3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8"/>
            <p:cNvSpPr/>
            <p:nvPr/>
          </p:nvSpPr>
          <p:spPr>
            <a:xfrm>
              <a:off x="4106538" y="5436725"/>
              <a:ext cx="440950" cy="28200"/>
            </a:xfrm>
            <a:custGeom>
              <a:rect b="b" l="l" r="r" t="t"/>
              <a:pathLst>
                <a:path extrusionOk="0" h="1128" w="17638">
                  <a:moveTo>
                    <a:pt x="259" y="0"/>
                  </a:moveTo>
                  <a:lnTo>
                    <a:pt x="189" y="24"/>
                  </a:lnTo>
                  <a:lnTo>
                    <a:pt x="142" y="71"/>
                  </a:lnTo>
                  <a:lnTo>
                    <a:pt x="95" y="94"/>
                  </a:lnTo>
                  <a:lnTo>
                    <a:pt x="24" y="211"/>
                  </a:lnTo>
                  <a:lnTo>
                    <a:pt x="1" y="352"/>
                  </a:lnTo>
                  <a:lnTo>
                    <a:pt x="24" y="470"/>
                  </a:lnTo>
                  <a:lnTo>
                    <a:pt x="95" y="587"/>
                  </a:lnTo>
                  <a:lnTo>
                    <a:pt x="142" y="634"/>
                  </a:lnTo>
                  <a:lnTo>
                    <a:pt x="189" y="658"/>
                  </a:lnTo>
                  <a:lnTo>
                    <a:pt x="259" y="681"/>
                  </a:lnTo>
                  <a:lnTo>
                    <a:pt x="353" y="705"/>
                  </a:lnTo>
                  <a:lnTo>
                    <a:pt x="17309" y="1127"/>
                  </a:lnTo>
                  <a:lnTo>
                    <a:pt x="17379" y="1127"/>
                  </a:lnTo>
                  <a:lnTo>
                    <a:pt x="17449" y="1104"/>
                  </a:lnTo>
                  <a:lnTo>
                    <a:pt x="17520" y="1080"/>
                  </a:lnTo>
                  <a:lnTo>
                    <a:pt x="17567" y="1033"/>
                  </a:lnTo>
                  <a:lnTo>
                    <a:pt x="17637" y="916"/>
                  </a:lnTo>
                  <a:lnTo>
                    <a:pt x="17637" y="799"/>
                  </a:lnTo>
                  <a:lnTo>
                    <a:pt x="17637" y="658"/>
                  </a:lnTo>
                  <a:lnTo>
                    <a:pt x="17567" y="540"/>
                  </a:lnTo>
                  <a:lnTo>
                    <a:pt x="17520" y="493"/>
                  </a:lnTo>
                  <a:lnTo>
                    <a:pt x="17449" y="470"/>
                  </a:lnTo>
                  <a:lnTo>
                    <a:pt x="17379" y="446"/>
                  </a:lnTo>
                  <a:lnTo>
                    <a:pt x="17309" y="423"/>
                  </a:lnTo>
                  <a:lnTo>
                    <a:pt x="3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8"/>
            <p:cNvSpPr/>
            <p:nvPr/>
          </p:nvSpPr>
          <p:spPr>
            <a:xfrm>
              <a:off x="3590488" y="5553550"/>
              <a:ext cx="1087325" cy="332900"/>
            </a:xfrm>
            <a:custGeom>
              <a:rect b="b" l="l" r="r" t="t"/>
              <a:pathLst>
                <a:path extrusionOk="0" h="13316" w="43493">
                  <a:moveTo>
                    <a:pt x="0" y="0"/>
                  </a:moveTo>
                  <a:lnTo>
                    <a:pt x="423" y="1198"/>
                  </a:lnTo>
                  <a:lnTo>
                    <a:pt x="822" y="2372"/>
                  </a:lnTo>
                  <a:lnTo>
                    <a:pt x="40745" y="1644"/>
                  </a:lnTo>
                  <a:lnTo>
                    <a:pt x="40745" y="11672"/>
                  </a:lnTo>
                  <a:lnTo>
                    <a:pt x="728" y="11202"/>
                  </a:lnTo>
                  <a:lnTo>
                    <a:pt x="376" y="12259"/>
                  </a:lnTo>
                  <a:lnTo>
                    <a:pt x="0" y="13316"/>
                  </a:lnTo>
                  <a:lnTo>
                    <a:pt x="42530" y="13316"/>
                  </a:lnTo>
                  <a:lnTo>
                    <a:pt x="42741" y="12424"/>
                  </a:lnTo>
                  <a:lnTo>
                    <a:pt x="42929" y="11531"/>
                  </a:lnTo>
                  <a:lnTo>
                    <a:pt x="43070" y="10662"/>
                  </a:lnTo>
                  <a:lnTo>
                    <a:pt x="43211" y="9793"/>
                  </a:lnTo>
                  <a:lnTo>
                    <a:pt x="43328" y="8924"/>
                  </a:lnTo>
                  <a:lnTo>
                    <a:pt x="43399" y="8056"/>
                  </a:lnTo>
                  <a:lnTo>
                    <a:pt x="43469" y="7210"/>
                  </a:lnTo>
                  <a:lnTo>
                    <a:pt x="43493" y="6388"/>
                  </a:lnTo>
                  <a:lnTo>
                    <a:pt x="43469" y="5543"/>
                  </a:lnTo>
                  <a:lnTo>
                    <a:pt x="43446" y="4721"/>
                  </a:lnTo>
                  <a:lnTo>
                    <a:pt x="43375" y="3922"/>
                  </a:lnTo>
                  <a:lnTo>
                    <a:pt x="43281" y="3124"/>
                  </a:lnTo>
                  <a:lnTo>
                    <a:pt x="43141" y="2325"/>
                  </a:lnTo>
                  <a:lnTo>
                    <a:pt x="42976" y="1550"/>
                  </a:lnTo>
                  <a:lnTo>
                    <a:pt x="42765" y="775"/>
                  </a:lnTo>
                  <a:lnTo>
                    <a:pt x="425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8"/>
            <p:cNvSpPr/>
            <p:nvPr/>
          </p:nvSpPr>
          <p:spPr>
            <a:xfrm>
              <a:off x="4653713" y="5553550"/>
              <a:ext cx="893600" cy="332900"/>
            </a:xfrm>
            <a:custGeom>
              <a:rect b="b" l="l" r="r" t="t"/>
              <a:pathLst>
                <a:path extrusionOk="0" h="13316" w="35744">
                  <a:moveTo>
                    <a:pt x="1" y="0"/>
                  </a:moveTo>
                  <a:lnTo>
                    <a:pt x="189" y="775"/>
                  </a:lnTo>
                  <a:lnTo>
                    <a:pt x="330" y="1550"/>
                  </a:lnTo>
                  <a:lnTo>
                    <a:pt x="471" y="2325"/>
                  </a:lnTo>
                  <a:lnTo>
                    <a:pt x="565" y="3124"/>
                  </a:lnTo>
                  <a:lnTo>
                    <a:pt x="635" y="3946"/>
                  </a:lnTo>
                  <a:lnTo>
                    <a:pt x="682" y="4744"/>
                  </a:lnTo>
                  <a:lnTo>
                    <a:pt x="705" y="5566"/>
                  </a:lnTo>
                  <a:lnTo>
                    <a:pt x="729" y="6412"/>
                  </a:lnTo>
                  <a:lnTo>
                    <a:pt x="705" y="7234"/>
                  </a:lnTo>
                  <a:lnTo>
                    <a:pt x="659" y="8079"/>
                  </a:lnTo>
                  <a:lnTo>
                    <a:pt x="588" y="8948"/>
                  </a:lnTo>
                  <a:lnTo>
                    <a:pt x="518" y="9793"/>
                  </a:lnTo>
                  <a:lnTo>
                    <a:pt x="424" y="10662"/>
                  </a:lnTo>
                  <a:lnTo>
                    <a:pt x="306" y="11531"/>
                  </a:lnTo>
                  <a:lnTo>
                    <a:pt x="165" y="12424"/>
                  </a:lnTo>
                  <a:lnTo>
                    <a:pt x="1" y="13316"/>
                  </a:lnTo>
                  <a:lnTo>
                    <a:pt x="34217" y="12588"/>
                  </a:lnTo>
                  <a:lnTo>
                    <a:pt x="34570" y="11719"/>
                  </a:lnTo>
                  <a:lnTo>
                    <a:pt x="34852" y="10897"/>
                  </a:lnTo>
                  <a:lnTo>
                    <a:pt x="35110" y="10122"/>
                  </a:lnTo>
                  <a:lnTo>
                    <a:pt x="35321" y="9394"/>
                  </a:lnTo>
                  <a:lnTo>
                    <a:pt x="35509" y="8690"/>
                  </a:lnTo>
                  <a:lnTo>
                    <a:pt x="35626" y="8009"/>
                  </a:lnTo>
                  <a:lnTo>
                    <a:pt x="35697" y="7351"/>
                  </a:lnTo>
                  <a:lnTo>
                    <a:pt x="35744" y="6693"/>
                  </a:lnTo>
                  <a:lnTo>
                    <a:pt x="35720" y="6059"/>
                  </a:lnTo>
                  <a:lnTo>
                    <a:pt x="35673" y="5425"/>
                  </a:lnTo>
                  <a:lnTo>
                    <a:pt x="35556" y="4768"/>
                  </a:lnTo>
                  <a:lnTo>
                    <a:pt x="35392" y="4110"/>
                  </a:lnTo>
                  <a:lnTo>
                    <a:pt x="35180" y="3453"/>
                  </a:lnTo>
                  <a:lnTo>
                    <a:pt x="34922" y="2772"/>
                  </a:lnTo>
                  <a:lnTo>
                    <a:pt x="34593" y="2044"/>
                  </a:lnTo>
                  <a:lnTo>
                    <a:pt x="34217" y="1316"/>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8"/>
            <p:cNvSpPr/>
            <p:nvPr/>
          </p:nvSpPr>
          <p:spPr>
            <a:xfrm>
              <a:off x="3673838" y="5594650"/>
              <a:ext cx="935300" cy="250725"/>
            </a:xfrm>
            <a:custGeom>
              <a:rect b="b" l="l" r="r" t="t"/>
              <a:pathLst>
                <a:path extrusionOk="0" h="10029" w="37412">
                  <a:moveTo>
                    <a:pt x="37411" y="0"/>
                  </a:moveTo>
                  <a:lnTo>
                    <a:pt x="1" y="681"/>
                  </a:lnTo>
                  <a:lnTo>
                    <a:pt x="283" y="1339"/>
                  </a:lnTo>
                  <a:lnTo>
                    <a:pt x="541" y="1973"/>
                  </a:lnTo>
                  <a:lnTo>
                    <a:pt x="776" y="2560"/>
                  </a:lnTo>
                  <a:lnTo>
                    <a:pt x="964" y="3147"/>
                  </a:lnTo>
                  <a:lnTo>
                    <a:pt x="1128" y="3711"/>
                  </a:lnTo>
                  <a:lnTo>
                    <a:pt x="1245" y="4251"/>
                  </a:lnTo>
                  <a:lnTo>
                    <a:pt x="1339" y="4791"/>
                  </a:lnTo>
                  <a:lnTo>
                    <a:pt x="1386" y="5308"/>
                  </a:lnTo>
                  <a:lnTo>
                    <a:pt x="1386" y="5824"/>
                  </a:lnTo>
                  <a:lnTo>
                    <a:pt x="1363" y="6341"/>
                  </a:lnTo>
                  <a:lnTo>
                    <a:pt x="1292" y="6858"/>
                  </a:lnTo>
                  <a:lnTo>
                    <a:pt x="1199" y="7398"/>
                  </a:lnTo>
                  <a:lnTo>
                    <a:pt x="1058" y="7915"/>
                  </a:lnTo>
                  <a:lnTo>
                    <a:pt x="870" y="8455"/>
                  </a:lnTo>
                  <a:lnTo>
                    <a:pt x="635" y="9018"/>
                  </a:lnTo>
                  <a:lnTo>
                    <a:pt x="377" y="9605"/>
                  </a:lnTo>
                  <a:lnTo>
                    <a:pt x="37411" y="10028"/>
                  </a:lnTo>
                  <a:lnTo>
                    <a:pt x="3741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8"/>
            <p:cNvSpPr/>
            <p:nvPr/>
          </p:nvSpPr>
          <p:spPr>
            <a:xfrm>
              <a:off x="3804188" y="5655125"/>
              <a:ext cx="617650" cy="25850"/>
            </a:xfrm>
            <a:custGeom>
              <a:rect b="b" l="l" r="r" t="t"/>
              <a:pathLst>
                <a:path extrusionOk="0" h="1034" w="24706">
                  <a:moveTo>
                    <a:pt x="24377" y="0"/>
                  </a:moveTo>
                  <a:lnTo>
                    <a:pt x="5637" y="259"/>
                  </a:lnTo>
                  <a:lnTo>
                    <a:pt x="329" y="329"/>
                  </a:lnTo>
                  <a:lnTo>
                    <a:pt x="259" y="352"/>
                  </a:lnTo>
                  <a:lnTo>
                    <a:pt x="188" y="376"/>
                  </a:lnTo>
                  <a:lnTo>
                    <a:pt x="118" y="399"/>
                  </a:lnTo>
                  <a:lnTo>
                    <a:pt x="71" y="446"/>
                  </a:lnTo>
                  <a:lnTo>
                    <a:pt x="0" y="564"/>
                  </a:lnTo>
                  <a:lnTo>
                    <a:pt x="0" y="681"/>
                  </a:lnTo>
                  <a:lnTo>
                    <a:pt x="0" y="822"/>
                  </a:lnTo>
                  <a:lnTo>
                    <a:pt x="71" y="940"/>
                  </a:lnTo>
                  <a:lnTo>
                    <a:pt x="118" y="987"/>
                  </a:lnTo>
                  <a:lnTo>
                    <a:pt x="188" y="1010"/>
                  </a:lnTo>
                  <a:lnTo>
                    <a:pt x="259" y="1034"/>
                  </a:lnTo>
                  <a:lnTo>
                    <a:pt x="329" y="1034"/>
                  </a:lnTo>
                  <a:lnTo>
                    <a:pt x="19046" y="775"/>
                  </a:lnTo>
                  <a:lnTo>
                    <a:pt x="24377" y="705"/>
                  </a:lnTo>
                  <a:lnTo>
                    <a:pt x="24447" y="705"/>
                  </a:lnTo>
                  <a:lnTo>
                    <a:pt x="24518" y="681"/>
                  </a:lnTo>
                  <a:lnTo>
                    <a:pt x="24565" y="634"/>
                  </a:lnTo>
                  <a:lnTo>
                    <a:pt x="24612" y="587"/>
                  </a:lnTo>
                  <a:lnTo>
                    <a:pt x="24682" y="493"/>
                  </a:lnTo>
                  <a:lnTo>
                    <a:pt x="24706" y="352"/>
                  </a:lnTo>
                  <a:lnTo>
                    <a:pt x="24682" y="235"/>
                  </a:lnTo>
                  <a:lnTo>
                    <a:pt x="24612" y="118"/>
                  </a:lnTo>
                  <a:lnTo>
                    <a:pt x="24565" y="71"/>
                  </a:lnTo>
                  <a:lnTo>
                    <a:pt x="24518" y="47"/>
                  </a:lnTo>
                  <a:lnTo>
                    <a:pt x="24447" y="24"/>
                  </a:lnTo>
                  <a:lnTo>
                    <a:pt x="243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8"/>
            <p:cNvSpPr/>
            <p:nvPr/>
          </p:nvSpPr>
          <p:spPr>
            <a:xfrm>
              <a:off x="3834713" y="5723225"/>
              <a:ext cx="697500" cy="28200"/>
            </a:xfrm>
            <a:custGeom>
              <a:rect b="b" l="l" r="r" t="t"/>
              <a:pathLst>
                <a:path extrusionOk="0" h="1128" w="27900">
                  <a:moveTo>
                    <a:pt x="27571" y="0"/>
                  </a:moveTo>
                  <a:lnTo>
                    <a:pt x="6365" y="329"/>
                  </a:lnTo>
                  <a:lnTo>
                    <a:pt x="353" y="423"/>
                  </a:lnTo>
                  <a:lnTo>
                    <a:pt x="259" y="423"/>
                  </a:lnTo>
                  <a:lnTo>
                    <a:pt x="188" y="447"/>
                  </a:lnTo>
                  <a:lnTo>
                    <a:pt x="141" y="494"/>
                  </a:lnTo>
                  <a:lnTo>
                    <a:pt x="94" y="541"/>
                  </a:lnTo>
                  <a:lnTo>
                    <a:pt x="24" y="658"/>
                  </a:lnTo>
                  <a:lnTo>
                    <a:pt x="0" y="775"/>
                  </a:lnTo>
                  <a:lnTo>
                    <a:pt x="24" y="893"/>
                  </a:lnTo>
                  <a:lnTo>
                    <a:pt x="94" y="1010"/>
                  </a:lnTo>
                  <a:lnTo>
                    <a:pt x="141" y="1057"/>
                  </a:lnTo>
                  <a:lnTo>
                    <a:pt x="188" y="1104"/>
                  </a:lnTo>
                  <a:lnTo>
                    <a:pt x="259" y="1104"/>
                  </a:lnTo>
                  <a:lnTo>
                    <a:pt x="353" y="1128"/>
                  </a:lnTo>
                  <a:lnTo>
                    <a:pt x="21536" y="799"/>
                  </a:lnTo>
                  <a:lnTo>
                    <a:pt x="27571" y="705"/>
                  </a:lnTo>
                  <a:lnTo>
                    <a:pt x="27641" y="705"/>
                  </a:lnTo>
                  <a:lnTo>
                    <a:pt x="27712" y="681"/>
                  </a:lnTo>
                  <a:lnTo>
                    <a:pt x="27759" y="634"/>
                  </a:lnTo>
                  <a:lnTo>
                    <a:pt x="27806" y="587"/>
                  </a:lnTo>
                  <a:lnTo>
                    <a:pt x="27876" y="494"/>
                  </a:lnTo>
                  <a:lnTo>
                    <a:pt x="27900" y="353"/>
                  </a:lnTo>
                  <a:lnTo>
                    <a:pt x="27876" y="235"/>
                  </a:lnTo>
                  <a:lnTo>
                    <a:pt x="27806" y="118"/>
                  </a:lnTo>
                  <a:lnTo>
                    <a:pt x="27759" y="71"/>
                  </a:lnTo>
                  <a:lnTo>
                    <a:pt x="27712" y="47"/>
                  </a:lnTo>
                  <a:lnTo>
                    <a:pt x="27641" y="24"/>
                  </a:lnTo>
                  <a:lnTo>
                    <a:pt x="275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8"/>
            <p:cNvSpPr/>
            <p:nvPr/>
          </p:nvSpPr>
          <p:spPr>
            <a:xfrm>
              <a:off x="4171113" y="5764900"/>
              <a:ext cx="365225" cy="120400"/>
            </a:xfrm>
            <a:custGeom>
              <a:rect b="b" l="l" r="r" t="t"/>
              <a:pathLst>
                <a:path extrusionOk="0" h="4816" w="14609">
                  <a:moveTo>
                    <a:pt x="11085" y="1"/>
                  </a:moveTo>
                  <a:lnTo>
                    <a:pt x="10804" y="283"/>
                  </a:lnTo>
                  <a:lnTo>
                    <a:pt x="10475" y="564"/>
                  </a:lnTo>
                  <a:lnTo>
                    <a:pt x="10123" y="823"/>
                  </a:lnTo>
                  <a:lnTo>
                    <a:pt x="9747" y="1081"/>
                  </a:lnTo>
                  <a:lnTo>
                    <a:pt x="9348" y="1316"/>
                  </a:lnTo>
                  <a:lnTo>
                    <a:pt x="8925" y="1551"/>
                  </a:lnTo>
                  <a:lnTo>
                    <a:pt x="8502" y="1762"/>
                  </a:lnTo>
                  <a:lnTo>
                    <a:pt x="8080" y="1973"/>
                  </a:lnTo>
                  <a:lnTo>
                    <a:pt x="7164" y="2373"/>
                  </a:lnTo>
                  <a:lnTo>
                    <a:pt x="6248" y="2725"/>
                  </a:lnTo>
                  <a:lnTo>
                    <a:pt x="5308" y="3030"/>
                  </a:lnTo>
                  <a:lnTo>
                    <a:pt x="4392" y="3312"/>
                  </a:lnTo>
                  <a:lnTo>
                    <a:pt x="3524" y="3570"/>
                  </a:lnTo>
                  <a:lnTo>
                    <a:pt x="2702" y="3782"/>
                  </a:lnTo>
                  <a:lnTo>
                    <a:pt x="1316" y="4087"/>
                  </a:lnTo>
                  <a:lnTo>
                    <a:pt x="353" y="4275"/>
                  </a:lnTo>
                  <a:lnTo>
                    <a:pt x="1" y="4322"/>
                  </a:lnTo>
                  <a:lnTo>
                    <a:pt x="752" y="4322"/>
                  </a:lnTo>
                  <a:lnTo>
                    <a:pt x="1480" y="4298"/>
                  </a:lnTo>
                  <a:lnTo>
                    <a:pt x="2208" y="4251"/>
                  </a:lnTo>
                  <a:lnTo>
                    <a:pt x="2913" y="4204"/>
                  </a:lnTo>
                  <a:lnTo>
                    <a:pt x="3618" y="4087"/>
                  </a:lnTo>
                  <a:lnTo>
                    <a:pt x="4322" y="3970"/>
                  </a:lnTo>
                  <a:lnTo>
                    <a:pt x="5003" y="3805"/>
                  </a:lnTo>
                  <a:lnTo>
                    <a:pt x="5684" y="3617"/>
                  </a:lnTo>
                  <a:lnTo>
                    <a:pt x="5684" y="3617"/>
                  </a:lnTo>
                  <a:lnTo>
                    <a:pt x="5543" y="3782"/>
                  </a:lnTo>
                  <a:lnTo>
                    <a:pt x="5379" y="3970"/>
                  </a:lnTo>
                  <a:lnTo>
                    <a:pt x="5167" y="4111"/>
                  </a:lnTo>
                  <a:lnTo>
                    <a:pt x="4956" y="4275"/>
                  </a:lnTo>
                  <a:lnTo>
                    <a:pt x="4698" y="4416"/>
                  </a:lnTo>
                  <a:lnTo>
                    <a:pt x="4439" y="4557"/>
                  </a:lnTo>
                  <a:lnTo>
                    <a:pt x="4134" y="4698"/>
                  </a:lnTo>
                  <a:lnTo>
                    <a:pt x="3805" y="4815"/>
                  </a:lnTo>
                  <a:lnTo>
                    <a:pt x="4439" y="4792"/>
                  </a:lnTo>
                  <a:lnTo>
                    <a:pt x="5050" y="4721"/>
                  </a:lnTo>
                  <a:lnTo>
                    <a:pt x="5637" y="4651"/>
                  </a:lnTo>
                  <a:lnTo>
                    <a:pt x="6201" y="4557"/>
                  </a:lnTo>
                  <a:lnTo>
                    <a:pt x="6764" y="4439"/>
                  </a:lnTo>
                  <a:lnTo>
                    <a:pt x="7305" y="4298"/>
                  </a:lnTo>
                  <a:lnTo>
                    <a:pt x="7821" y="4157"/>
                  </a:lnTo>
                  <a:lnTo>
                    <a:pt x="8338" y="3993"/>
                  </a:lnTo>
                  <a:lnTo>
                    <a:pt x="8831" y="3805"/>
                  </a:lnTo>
                  <a:lnTo>
                    <a:pt x="9301" y="3617"/>
                  </a:lnTo>
                  <a:lnTo>
                    <a:pt x="9747" y="3429"/>
                  </a:lnTo>
                  <a:lnTo>
                    <a:pt x="10193" y="3218"/>
                  </a:lnTo>
                  <a:lnTo>
                    <a:pt x="10992" y="2795"/>
                  </a:lnTo>
                  <a:lnTo>
                    <a:pt x="11743" y="2349"/>
                  </a:lnTo>
                  <a:lnTo>
                    <a:pt x="12401" y="1903"/>
                  </a:lnTo>
                  <a:lnTo>
                    <a:pt x="12964" y="1480"/>
                  </a:lnTo>
                  <a:lnTo>
                    <a:pt x="13457" y="1081"/>
                  </a:lnTo>
                  <a:lnTo>
                    <a:pt x="13880" y="729"/>
                  </a:lnTo>
                  <a:lnTo>
                    <a:pt x="14185" y="447"/>
                  </a:lnTo>
                  <a:lnTo>
                    <a:pt x="14420" y="212"/>
                  </a:lnTo>
                  <a:lnTo>
                    <a:pt x="146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9" name="Shape 2379"/>
        <p:cNvGrpSpPr/>
        <p:nvPr/>
      </p:nvGrpSpPr>
      <p:grpSpPr>
        <a:xfrm>
          <a:off x="0" y="0"/>
          <a:ext cx="0" cy="0"/>
          <a:chOff x="0" y="0"/>
          <a:chExt cx="0" cy="0"/>
        </a:xfrm>
      </p:grpSpPr>
      <p:grpSp>
        <p:nvGrpSpPr>
          <p:cNvPr id="2380" name="Google Shape;2380;p46"/>
          <p:cNvGrpSpPr/>
          <p:nvPr/>
        </p:nvGrpSpPr>
        <p:grpSpPr>
          <a:xfrm>
            <a:off x="6026597" y="1286060"/>
            <a:ext cx="2375400" cy="2519094"/>
            <a:chOff x="5360585" y="5815997"/>
            <a:chExt cx="2375400" cy="2519094"/>
          </a:xfrm>
        </p:grpSpPr>
        <p:sp>
          <p:nvSpPr>
            <p:cNvPr id="2381" name="Google Shape;2381;p46"/>
            <p:cNvSpPr/>
            <p:nvPr/>
          </p:nvSpPr>
          <p:spPr>
            <a:xfrm flipH="1">
              <a:off x="5360585" y="8160191"/>
              <a:ext cx="2375400" cy="174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6"/>
            <p:cNvSpPr/>
            <p:nvPr/>
          </p:nvSpPr>
          <p:spPr>
            <a:xfrm>
              <a:off x="5930392" y="5838360"/>
              <a:ext cx="1672572" cy="2411209"/>
            </a:xfrm>
            <a:custGeom>
              <a:rect b="b" l="l" r="r" t="t"/>
              <a:pathLst>
                <a:path extrusionOk="0" h="47768" w="33135">
                  <a:moveTo>
                    <a:pt x="16442" y="0"/>
                  </a:moveTo>
                  <a:lnTo>
                    <a:pt x="14382" y="20"/>
                  </a:lnTo>
                  <a:lnTo>
                    <a:pt x="12322" y="58"/>
                  </a:lnTo>
                  <a:lnTo>
                    <a:pt x="10281" y="135"/>
                  </a:lnTo>
                  <a:lnTo>
                    <a:pt x="8260" y="251"/>
                  </a:lnTo>
                  <a:lnTo>
                    <a:pt x="6219" y="385"/>
                  </a:lnTo>
                  <a:lnTo>
                    <a:pt x="4197" y="559"/>
                  </a:lnTo>
                  <a:lnTo>
                    <a:pt x="2176" y="751"/>
                  </a:lnTo>
                  <a:lnTo>
                    <a:pt x="173" y="982"/>
                  </a:lnTo>
                  <a:lnTo>
                    <a:pt x="96" y="3909"/>
                  </a:lnTo>
                  <a:lnTo>
                    <a:pt x="39" y="6835"/>
                  </a:lnTo>
                  <a:lnTo>
                    <a:pt x="0" y="9762"/>
                  </a:lnTo>
                  <a:lnTo>
                    <a:pt x="0" y="12688"/>
                  </a:lnTo>
                  <a:lnTo>
                    <a:pt x="0" y="15595"/>
                  </a:lnTo>
                  <a:lnTo>
                    <a:pt x="39" y="18522"/>
                  </a:lnTo>
                  <a:lnTo>
                    <a:pt x="96" y="21448"/>
                  </a:lnTo>
                  <a:lnTo>
                    <a:pt x="173" y="24375"/>
                  </a:lnTo>
                  <a:lnTo>
                    <a:pt x="270" y="27301"/>
                  </a:lnTo>
                  <a:lnTo>
                    <a:pt x="404" y="30228"/>
                  </a:lnTo>
                  <a:lnTo>
                    <a:pt x="539" y="33154"/>
                  </a:lnTo>
                  <a:lnTo>
                    <a:pt x="713" y="36061"/>
                  </a:lnTo>
                  <a:lnTo>
                    <a:pt x="905" y="38988"/>
                  </a:lnTo>
                  <a:lnTo>
                    <a:pt x="1117" y="41914"/>
                  </a:lnTo>
                  <a:lnTo>
                    <a:pt x="1348" y="44841"/>
                  </a:lnTo>
                  <a:lnTo>
                    <a:pt x="1617" y="47767"/>
                  </a:lnTo>
                  <a:lnTo>
                    <a:pt x="30555" y="47767"/>
                  </a:lnTo>
                  <a:lnTo>
                    <a:pt x="30574" y="44783"/>
                  </a:lnTo>
                  <a:lnTo>
                    <a:pt x="30632" y="41799"/>
                  </a:lnTo>
                  <a:lnTo>
                    <a:pt x="30689" y="38815"/>
                  </a:lnTo>
                  <a:lnTo>
                    <a:pt x="30766" y="35850"/>
                  </a:lnTo>
                  <a:lnTo>
                    <a:pt x="30863" y="32904"/>
                  </a:lnTo>
                  <a:lnTo>
                    <a:pt x="30978" y="29958"/>
                  </a:lnTo>
                  <a:lnTo>
                    <a:pt x="31113" y="27012"/>
                  </a:lnTo>
                  <a:lnTo>
                    <a:pt x="31267" y="24086"/>
                  </a:lnTo>
                  <a:lnTo>
                    <a:pt x="31440" y="21159"/>
                  </a:lnTo>
                  <a:lnTo>
                    <a:pt x="31614" y="18252"/>
                  </a:lnTo>
                  <a:lnTo>
                    <a:pt x="31825" y="15364"/>
                  </a:lnTo>
                  <a:lnTo>
                    <a:pt x="32056" y="12457"/>
                  </a:lnTo>
                  <a:lnTo>
                    <a:pt x="32287" y="9588"/>
                  </a:lnTo>
                  <a:lnTo>
                    <a:pt x="32557" y="6700"/>
                  </a:lnTo>
                  <a:lnTo>
                    <a:pt x="32846" y="3832"/>
                  </a:lnTo>
                  <a:lnTo>
                    <a:pt x="33135" y="982"/>
                  </a:lnTo>
                  <a:lnTo>
                    <a:pt x="31036" y="751"/>
                  </a:lnTo>
                  <a:lnTo>
                    <a:pt x="28918" y="559"/>
                  </a:lnTo>
                  <a:lnTo>
                    <a:pt x="26820" y="405"/>
                  </a:lnTo>
                  <a:lnTo>
                    <a:pt x="24740" y="251"/>
                  </a:lnTo>
                  <a:lnTo>
                    <a:pt x="22661" y="154"/>
                  </a:lnTo>
                  <a:lnTo>
                    <a:pt x="20582" y="77"/>
                  </a:lnTo>
                  <a:lnTo>
                    <a:pt x="18502" y="20"/>
                  </a:lnTo>
                  <a:lnTo>
                    <a:pt x="164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6"/>
            <p:cNvSpPr/>
            <p:nvPr/>
          </p:nvSpPr>
          <p:spPr>
            <a:xfrm>
              <a:off x="5930392" y="5838360"/>
              <a:ext cx="1672572" cy="2411209"/>
            </a:xfrm>
            <a:custGeom>
              <a:rect b="b" l="l" r="r" t="t"/>
              <a:pathLst>
                <a:path extrusionOk="0" fill="none" h="47768" w="33135">
                  <a:moveTo>
                    <a:pt x="30555" y="47767"/>
                  </a:moveTo>
                  <a:lnTo>
                    <a:pt x="1617" y="47767"/>
                  </a:lnTo>
                  <a:lnTo>
                    <a:pt x="1617" y="47767"/>
                  </a:lnTo>
                  <a:lnTo>
                    <a:pt x="1348" y="44841"/>
                  </a:lnTo>
                  <a:lnTo>
                    <a:pt x="1117" y="41914"/>
                  </a:lnTo>
                  <a:lnTo>
                    <a:pt x="905" y="38988"/>
                  </a:lnTo>
                  <a:lnTo>
                    <a:pt x="713" y="36061"/>
                  </a:lnTo>
                  <a:lnTo>
                    <a:pt x="539" y="33154"/>
                  </a:lnTo>
                  <a:lnTo>
                    <a:pt x="404" y="30228"/>
                  </a:lnTo>
                  <a:lnTo>
                    <a:pt x="270" y="27301"/>
                  </a:lnTo>
                  <a:lnTo>
                    <a:pt x="173" y="24375"/>
                  </a:lnTo>
                  <a:lnTo>
                    <a:pt x="96" y="21448"/>
                  </a:lnTo>
                  <a:lnTo>
                    <a:pt x="39" y="18522"/>
                  </a:lnTo>
                  <a:lnTo>
                    <a:pt x="0" y="15595"/>
                  </a:lnTo>
                  <a:lnTo>
                    <a:pt x="0" y="12688"/>
                  </a:lnTo>
                  <a:lnTo>
                    <a:pt x="0" y="9762"/>
                  </a:lnTo>
                  <a:lnTo>
                    <a:pt x="39" y="6835"/>
                  </a:lnTo>
                  <a:lnTo>
                    <a:pt x="96" y="3909"/>
                  </a:lnTo>
                  <a:lnTo>
                    <a:pt x="173" y="982"/>
                  </a:lnTo>
                  <a:lnTo>
                    <a:pt x="173" y="982"/>
                  </a:lnTo>
                  <a:lnTo>
                    <a:pt x="2176" y="751"/>
                  </a:lnTo>
                  <a:lnTo>
                    <a:pt x="4197" y="559"/>
                  </a:lnTo>
                  <a:lnTo>
                    <a:pt x="6219" y="385"/>
                  </a:lnTo>
                  <a:lnTo>
                    <a:pt x="8260" y="251"/>
                  </a:lnTo>
                  <a:lnTo>
                    <a:pt x="10281" y="135"/>
                  </a:lnTo>
                  <a:lnTo>
                    <a:pt x="12322" y="58"/>
                  </a:lnTo>
                  <a:lnTo>
                    <a:pt x="14382" y="20"/>
                  </a:lnTo>
                  <a:lnTo>
                    <a:pt x="16442" y="0"/>
                  </a:lnTo>
                  <a:lnTo>
                    <a:pt x="18502" y="20"/>
                  </a:lnTo>
                  <a:lnTo>
                    <a:pt x="20582" y="77"/>
                  </a:lnTo>
                  <a:lnTo>
                    <a:pt x="22661" y="154"/>
                  </a:lnTo>
                  <a:lnTo>
                    <a:pt x="24740" y="251"/>
                  </a:lnTo>
                  <a:lnTo>
                    <a:pt x="26820" y="405"/>
                  </a:lnTo>
                  <a:lnTo>
                    <a:pt x="28918" y="559"/>
                  </a:lnTo>
                  <a:lnTo>
                    <a:pt x="31036" y="751"/>
                  </a:lnTo>
                  <a:lnTo>
                    <a:pt x="33135" y="982"/>
                  </a:lnTo>
                  <a:lnTo>
                    <a:pt x="33135" y="982"/>
                  </a:lnTo>
                  <a:lnTo>
                    <a:pt x="32846" y="3832"/>
                  </a:lnTo>
                  <a:lnTo>
                    <a:pt x="32557" y="6700"/>
                  </a:lnTo>
                  <a:lnTo>
                    <a:pt x="32287" y="9588"/>
                  </a:lnTo>
                  <a:lnTo>
                    <a:pt x="32056" y="12457"/>
                  </a:lnTo>
                  <a:lnTo>
                    <a:pt x="31825" y="15364"/>
                  </a:lnTo>
                  <a:lnTo>
                    <a:pt x="31614" y="18252"/>
                  </a:lnTo>
                  <a:lnTo>
                    <a:pt x="31440" y="21159"/>
                  </a:lnTo>
                  <a:lnTo>
                    <a:pt x="31267" y="24086"/>
                  </a:lnTo>
                  <a:lnTo>
                    <a:pt x="31113" y="27012"/>
                  </a:lnTo>
                  <a:lnTo>
                    <a:pt x="30978" y="29958"/>
                  </a:lnTo>
                  <a:lnTo>
                    <a:pt x="30863" y="32904"/>
                  </a:lnTo>
                  <a:lnTo>
                    <a:pt x="30766" y="35850"/>
                  </a:lnTo>
                  <a:lnTo>
                    <a:pt x="30689" y="38815"/>
                  </a:lnTo>
                  <a:lnTo>
                    <a:pt x="30632" y="41799"/>
                  </a:lnTo>
                  <a:lnTo>
                    <a:pt x="30574" y="44783"/>
                  </a:lnTo>
                  <a:lnTo>
                    <a:pt x="30555" y="4776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6"/>
            <p:cNvSpPr/>
            <p:nvPr/>
          </p:nvSpPr>
          <p:spPr>
            <a:xfrm>
              <a:off x="5761286" y="6012312"/>
              <a:ext cx="1680345" cy="2156601"/>
            </a:xfrm>
            <a:custGeom>
              <a:rect b="b" l="l" r="r" t="t"/>
              <a:pathLst>
                <a:path extrusionOk="0" h="42724" w="33289">
                  <a:moveTo>
                    <a:pt x="13535" y="1"/>
                  </a:moveTo>
                  <a:lnTo>
                    <a:pt x="11494" y="20"/>
                  </a:lnTo>
                  <a:lnTo>
                    <a:pt x="9569" y="39"/>
                  </a:lnTo>
                  <a:lnTo>
                    <a:pt x="6142" y="116"/>
                  </a:lnTo>
                  <a:lnTo>
                    <a:pt x="3350" y="193"/>
                  </a:lnTo>
                  <a:lnTo>
                    <a:pt x="1329" y="290"/>
                  </a:lnTo>
                  <a:lnTo>
                    <a:pt x="1194" y="290"/>
                  </a:lnTo>
                  <a:lnTo>
                    <a:pt x="1059" y="328"/>
                  </a:lnTo>
                  <a:lnTo>
                    <a:pt x="924" y="367"/>
                  </a:lnTo>
                  <a:lnTo>
                    <a:pt x="809" y="424"/>
                  </a:lnTo>
                  <a:lnTo>
                    <a:pt x="693" y="501"/>
                  </a:lnTo>
                  <a:lnTo>
                    <a:pt x="578" y="578"/>
                  </a:lnTo>
                  <a:lnTo>
                    <a:pt x="481" y="675"/>
                  </a:lnTo>
                  <a:lnTo>
                    <a:pt x="385" y="771"/>
                  </a:lnTo>
                  <a:lnTo>
                    <a:pt x="308" y="886"/>
                  </a:lnTo>
                  <a:lnTo>
                    <a:pt x="231" y="1002"/>
                  </a:lnTo>
                  <a:lnTo>
                    <a:pt x="154" y="1137"/>
                  </a:lnTo>
                  <a:lnTo>
                    <a:pt x="96" y="1271"/>
                  </a:lnTo>
                  <a:lnTo>
                    <a:pt x="58" y="1425"/>
                  </a:lnTo>
                  <a:lnTo>
                    <a:pt x="19" y="1560"/>
                  </a:lnTo>
                  <a:lnTo>
                    <a:pt x="0" y="1714"/>
                  </a:lnTo>
                  <a:lnTo>
                    <a:pt x="0" y="1888"/>
                  </a:lnTo>
                  <a:lnTo>
                    <a:pt x="0" y="41125"/>
                  </a:lnTo>
                  <a:lnTo>
                    <a:pt x="0" y="41279"/>
                  </a:lnTo>
                  <a:lnTo>
                    <a:pt x="19" y="41433"/>
                  </a:lnTo>
                  <a:lnTo>
                    <a:pt x="58" y="41587"/>
                  </a:lnTo>
                  <a:lnTo>
                    <a:pt x="116" y="41741"/>
                  </a:lnTo>
                  <a:lnTo>
                    <a:pt x="173" y="41876"/>
                  </a:lnTo>
                  <a:lnTo>
                    <a:pt x="231" y="42011"/>
                  </a:lnTo>
                  <a:lnTo>
                    <a:pt x="308" y="42126"/>
                  </a:lnTo>
                  <a:lnTo>
                    <a:pt x="404" y="42242"/>
                  </a:lnTo>
                  <a:lnTo>
                    <a:pt x="501" y="42357"/>
                  </a:lnTo>
                  <a:lnTo>
                    <a:pt x="616" y="42454"/>
                  </a:lnTo>
                  <a:lnTo>
                    <a:pt x="713" y="42531"/>
                  </a:lnTo>
                  <a:lnTo>
                    <a:pt x="847" y="42588"/>
                  </a:lnTo>
                  <a:lnTo>
                    <a:pt x="963" y="42646"/>
                  </a:lnTo>
                  <a:lnTo>
                    <a:pt x="1098" y="42685"/>
                  </a:lnTo>
                  <a:lnTo>
                    <a:pt x="1232" y="42704"/>
                  </a:lnTo>
                  <a:lnTo>
                    <a:pt x="1386" y="42723"/>
                  </a:lnTo>
                  <a:lnTo>
                    <a:pt x="29303" y="42723"/>
                  </a:lnTo>
                  <a:lnTo>
                    <a:pt x="29438" y="42704"/>
                  </a:lnTo>
                  <a:lnTo>
                    <a:pt x="29573" y="42685"/>
                  </a:lnTo>
                  <a:lnTo>
                    <a:pt x="29707" y="42646"/>
                  </a:lnTo>
                  <a:lnTo>
                    <a:pt x="29842" y="42588"/>
                  </a:lnTo>
                  <a:lnTo>
                    <a:pt x="29958" y="42531"/>
                  </a:lnTo>
                  <a:lnTo>
                    <a:pt x="30073" y="42454"/>
                  </a:lnTo>
                  <a:lnTo>
                    <a:pt x="30170" y="42357"/>
                  </a:lnTo>
                  <a:lnTo>
                    <a:pt x="30266" y="42261"/>
                  </a:lnTo>
                  <a:lnTo>
                    <a:pt x="30362" y="42146"/>
                  </a:lnTo>
                  <a:lnTo>
                    <a:pt x="30439" y="42030"/>
                  </a:lnTo>
                  <a:lnTo>
                    <a:pt x="30516" y="41895"/>
                  </a:lnTo>
                  <a:lnTo>
                    <a:pt x="30574" y="41761"/>
                  </a:lnTo>
                  <a:lnTo>
                    <a:pt x="30612" y="41607"/>
                  </a:lnTo>
                  <a:lnTo>
                    <a:pt x="30651" y="41452"/>
                  </a:lnTo>
                  <a:lnTo>
                    <a:pt x="30670" y="41298"/>
                  </a:lnTo>
                  <a:lnTo>
                    <a:pt x="30689" y="41125"/>
                  </a:lnTo>
                  <a:lnTo>
                    <a:pt x="30728" y="38218"/>
                  </a:lnTo>
                  <a:lnTo>
                    <a:pt x="30805" y="35253"/>
                  </a:lnTo>
                  <a:lnTo>
                    <a:pt x="30920" y="32288"/>
                  </a:lnTo>
                  <a:lnTo>
                    <a:pt x="31055" y="29323"/>
                  </a:lnTo>
                  <a:lnTo>
                    <a:pt x="31209" y="26416"/>
                  </a:lnTo>
                  <a:lnTo>
                    <a:pt x="31402" y="23528"/>
                  </a:lnTo>
                  <a:lnTo>
                    <a:pt x="31594" y="20736"/>
                  </a:lnTo>
                  <a:lnTo>
                    <a:pt x="31787" y="18041"/>
                  </a:lnTo>
                  <a:lnTo>
                    <a:pt x="31999" y="15461"/>
                  </a:lnTo>
                  <a:lnTo>
                    <a:pt x="32210" y="13016"/>
                  </a:lnTo>
                  <a:lnTo>
                    <a:pt x="32634" y="8626"/>
                  </a:lnTo>
                  <a:lnTo>
                    <a:pt x="33000" y="5045"/>
                  </a:lnTo>
                  <a:lnTo>
                    <a:pt x="33289" y="2465"/>
                  </a:lnTo>
                  <a:lnTo>
                    <a:pt x="33289" y="2292"/>
                  </a:lnTo>
                  <a:lnTo>
                    <a:pt x="33289" y="2119"/>
                  </a:lnTo>
                  <a:lnTo>
                    <a:pt x="33269" y="1965"/>
                  </a:lnTo>
                  <a:lnTo>
                    <a:pt x="33231" y="1791"/>
                  </a:lnTo>
                  <a:lnTo>
                    <a:pt x="33192" y="1656"/>
                  </a:lnTo>
                  <a:lnTo>
                    <a:pt x="33135" y="1502"/>
                  </a:lnTo>
                  <a:lnTo>
                    <a:pt x="33058" y="1368"/>
                  </a:lnTo>
                  <a:lnTo>
                    <a:pt x="32980" y="1233"/>
                  </a:lnTo>
                  <a:lnTo>
                    <a:pt x="32884" y="1117"/>
                  </a:lnTo>
                  <a:lnTo>
                    <a:pt x="32788" y="1021"/>
                  </a:lnTo>
                  <a:lnTo>
                    <a:pt x="32672" y="925"/>
                  </a:lnTo>
                  <a:lnTo>
                    <a:pt x="32557" y="829"/>
                  </a:lnTo>
                  <a:lnTo>
                    <a:pt x="32422" y="771"/>
                  </a:lnTo>
                  <a:lnTo>
                    <a:pt x="32287" y="713"/>
                  </a:lnTo>
                  <a:lnTo>
                    <a:pt x="32153" y="675"/>
                  </a:lnTo>
                  <a:lnTo>
                    <a:pt x="32018" y="655"/>
                  </a:lnTo>
                  <a:lnTo>
                    <a:pt x="29630" y="482"/>
                  </a:lnTo>
                  <a:lnTo>
                    <a:pt x="27243" y="328"/>
                  </a:lnTo>
                  <a:lnTo>
                    <a:pt x="24856" y="212"/>
                  </a:lnTo>
                  <a:lnTo>
                    <a:pt x="22488" y="135"/>
                  </a:lnTo>
                  <a:lnTo>
                    <a:pt x="20158" y="78"/>
                  </a:lnTo>
                  <a:lnTo>
                    <a:pt x="17886" y="20"/>
                  </a:lnTo>
                  <a:lnTo>
                    <a:pt x="156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6"/>
            <p:cNvSpPr/>
            <p:nvPr/>
          </p:nvSpPr>
          <p:spPr>
            <a:xfrm>
              <a:off x="5761286" y="6012312"/>
              <a:ext cx="1680345" cy="2156601"/>
            </a:xfrm>
            <a:custGeom>
              <a:rect b="b" l="l" r="r" t="t"/>
              <a:pathLst>
                <a:path extrusionOk="0" fill="none" h="42724" w="33289">
                  <a:moveTo>
                    <a:pt x="1329" y="290"/>
                  </a:moveTo>
                  <a:lnTo>
                    <a:pt x="1329" y="290"/>
                  </a:lnTo>
                  <a:lnTo>
                    <a:pt x="3350" y="193"/>
                  </a:lnTo>
                  <a:lnTo>
                    <a:pt x="6142" y="116"/>
                  </a:lnTo>
                  <a:lnTo>
                    <a:pt x="9569" y="39"/>
                  </a:lnTo>
                  <a:lnTo>
                    <a:pt x="11494" y="20"/>
                  </a:lnTo>
                  <a:lnTo>
                    <a:pt x="13535" y="1"/>
                  </a:lnTo>
                  <a:lnTo>
                    <a:pt x="15672" y="1"/>
                  </a:lnTo>
                  <a:lnTo>
                    <a:pt x="17886" y="20"/>
                  </a:lnTo>
                  <a:lnTo>
                    <a:pt x="20158" y="78"/>
                  </a:lnTo>
                  <a:lnTo>
                    <a:pt x="22488" y="135"/>
                  </a:lnTo>
                  <a:lnTo>
                    <a:pt x="24856" y="212"/>
                  </a:lnTo>
                  <a:lnTo>
                    <a:pt x="27243" y="328"/>
                  </a:lnTo>
                  <a:lnTo>
                    <a:pt x="29630" y="482"/>
                  </a:lnTo>
                  <a:lnTo>
                    <a:pt x="32018" y="655"/>
                  </a:lnTo>
                  <a:lnTo>
                    <a:pt x="32018" y="655"/>
                  </a:lnTo>
                  <a:lnTo>
                    <a:pt x="32153" y="675"/>
                  </a:lnTo>
                  <a:lnTo>
                    <a:pt x="32287" y="713"/>
                  </a:lnTo>
                  <a:lnTo>
                    <a:pt x="32422" y="771"/>
                  </a:lnTo>
                  <a:lnTo>
                    <a:pt x="32557" y="829"/>
                  </a:lnTo>
                  <a:lnTo>
                    <a:pt x="32672" y="925"/>
                  </a:lnTo>
                  <a:lnTo>
                    <a:pt x="32788" y="1021"/>
                  </a:lnTo>
                  <a:lnTo>
                    <a:pt x="32884" y="1117"/>
                  </a:lnTo>
                  <a:lnTo>
                    <a:pt x="32980" y="1233"/>
                  </a:lnTo>
                  <a:lnTo>
                    <a:pt x="33058" y="1368"/>
                  </a:lnTo>
                  <a:lnTo>
                    <a:pt x="33135" y="1502"/>
                  </a:lnTo>
                  <a:lnTo>
                    <a:pt x="33192" y="1656"/>
                  </a:lnTo>
                  <a:lnTo>
                    <a:pt x="33231" y="1791"/>
                  </a:lnTo>
                  <a:lnTo>
                    <a:pt x="33269" y="1965"/>
                  </a:lnTo>
                  <a:lnTo>
                    <a:pt x="33289" y="2119"/>
                  </a:lnTo>
                  <a:lnTo>
                    <a:pt x="33289" y="2292"/>
                  </a:lnTo>
                  <a:lnTo>
                    <a:pt x="33289" y="2465"/>
                  </a:lnTo>
                  <a:lnTo>
                    <a:pt x="33289" y="2465"/>
                  </a:lnTo>
                  <a:lnTo>
                    <a:pt x="33000" y="5045"/>
                  </a:lnTo>
                  <a:lnTo>
                    <a:pt x="32634" y="8626"/>
                  </a:lnTo>
                  <a:lnTo>
                    <a:pt x="32210" y="13016"/>
                  </a:lnTo>
                  <a:lnTo>
                    <a:pt x="31999" y="15461"/>
                  </a:lnTo>
                  <a:lnTo>
                    <a:pt x="31787" y="18041"/>
                  </a:lnTo>
                  <a:lnTo>
                    <a:pt x="31594" y="20736"/>
                  </a:lnTo>
                  <a:lnTo>
                    <a:pt x="31402" y="23528"/>
                  </a:lnTo>
                  <a:lnTo>
                    <a:pt x="31209" y="26416"/>
                  </a:lnTo>
                  <a:lnTo>
                    <a:pt x="31055" y="29323"/>
                  </a:lnTo>
                  <a:lnTo>
                    <a:pt x="30920" y="32288"/>
                  </a:lnTo>
                  <a:lnTo>
                    <a:pt x="30805" y="35253"/>
                  </a:lnTo>
                  <a:lnTo>
                    <a:pt x="30728" y="38218"/>
                  </a:lnTo>
                  <a:lnTo>
                    <a:pt x="30689" y="41125"/>
                  </a:lnTo>
                  <a:lnTo>
                    <a:pt x="30689" y="41125"/>
                  </a:lnTo>
                  <a:lnTo>
                    <a:pt x="30670" y="41298"/>
                  </a:lnTo>
                  <a:lnTo>
                    <a:pt x="30651" y="41452"/>
                  </a:lnTo>
                  <a:lnTo>
                    <a:pt x="30612" y="41607"/>
                  </a:lnTo>
                  <a:lnTo>
                    <a:pt x="30574" y="41761"/>
                  </a:lnTo>
                  <a:lnTo>
                    <a:pt x="30516" y="41895"/>
                  </a:lnTo>
                  <a:lnTo>
                    <a:pt x="30439" y="42030"/>
                  </a:lnTo>
                  <a:lnTo>
                    <a:pt x="30362" y="42146"/>
                  </a:lnTo>
                  <a:lnTo>
                    <a:pt x="30266" y="42261"/>
                  </a:lnTo>
                  <a:lnTo>
                    <a:pt x="30170" y="42357"/>
                  </a:lnTo>
                  <a:lnTo>
                    <a:pt x="30073" y="42454"/>
                  </a:lnTo>
                  <a:lnTo>
                    <a:pt x="29958" y="42531"/>
                  </a:lnTo>
                  <a:lnTo>
                    <a:pt x="29842" y="42588"/>
                  </a:lnTo>
                  <a:lnTo>
                    <a:pt x="29707" y="42646"/>
                  </a:lnTo>
                  <a:lnTo>
                    <a:pt x="29573" y="42685"/>
                  </a:lnTo>
                  <a:lnTo>
                    <a:pt x="29438" y="42704"/>
                  </a:lnTo>
                  <a:lnTo>
                    <a:pt x="29303" y="42723"/>
                  </a:lnTo>
                  <a:lnTo>
                    <a:pt x="1386" y="42723"/>
                  </a:lnTo>
                  <a:lnTo>
                    <a:pt x="1386" y="42723"/>
                  </a:lnTo>
                  <a:lnTo>
                    <a:pt x="1232" y="42704"/>
                  </a:lnTo>
                  <a:lnTo>
                    <a:pt x="1098" y="42685"/>
                  </a:lnTo>
                  <a:lnTo>
                    <a:pt x="963" y="42646"/>
                  </a:lnTo>
                  <a:lnTo>
                    <a:pt x="847" y="42588"/>
                  </a:lnTo>
                  <a:lnTo>
                    <a:pt x="713" y="42531"/>
                  </a:lnTo>
                  <a:lnTo>
                    <a:pt x="616" y="42454"/>
                  </a:lnTo>
                  <a:lnTo>
                    <a:pt x="501" y="42357"/>
                  </a:lnTo>
                  <a:lnTo>
                    <a:pt x="404" y="42242"/>
                  </a:lnTo>
                  <a:lnTo>
                    <a:pt x="308" y="42126"/>
                  </a:lnTo>
                  <a:lnTo>
                    <a:pt x="231" y="42011"/>
                  </a:lnTo>
                  <a:lnTo>
                    <a:pt x="173" y="41876"/>
                  </a:lnTo>
                  <a:lnTo>
                    <a:pt x="116" y="41741"/>
                  </a:lnTo>
                  <a:lnTo>
                    <a:pt x="58" y="41587"/>
                  </a:lnTo>
                  <a:lnTo>
                    <a:pt x="19" y="41433"/>
                  </a:lnTo>
                  <a:lnTo>
                    <a:pt x="0" y="41279"/>
                  </a:lnTo>
                  <a:lnTo>
                    <a:pt x="0" y="41125"/>
                  </a:lnTo>
                  <a:lnTo>
                    <a:pt x="0" y="1888"/>
                  </a:lnTo>
                  <a:lnTo>
                    <a:pt x="0" y="1888"/>
                  </a:lnTo>
                  <a:lnTo>
                    <a:pt x="0" y="1714"/>
                  </a:lnTo>
                  <a:lnTo>
                    <a:pt x="19" y="1560"/>
                  </a:lnTo>
                  <a:lnTo>
                    <a:pt x="58" y="1425"/>
                  </a:lnTo>
                  <a:lnTo>
                    <a:pt x="96" y="1271"/>
                  </a:lnTo>
                  <a:lnTo>
                    <a:pt x="154" y="1137"/>
                  </a:lnTo>
                  <a:lnTo>
                    <a:pt x="231" y="1002"/>
                  </a:lnTo>
                  <a:lnTo>
                    <a:pt x="308" y="886"/>
                  </a:lnTo>
                  <a:lnTo>
                    <a:pt x="385" y="771"/>
                  </a:lnTo>
                  <a:lnTo>
                    <a:pt x="481" y="675"/>
                  </a:lnTo>
                  <a:lnTo>
                    <a:pt x="578" y="578"/>
                  </a:lnTo>
                  <a:lnTo>
                    <a:pt x="693" y="501"/>
                  </a:lnTo>
                  <a:lnTo>
                    <a:pt x="809" y="424"/>
                  </a:lnTo>
                  <a:lnTo>
                    <a:pt x="924" y="367"/>
                  </a:lnTo>
                  <a:lnTo>
                    <a:pt x="1059" y="328"/>
                  </a:lnTo>
                  <a:lnTo>
                    <a:pt x="1194" y="290"/>
                  </a:lnTo>
                  <a:lnTo>
                    <a:pt x="1329" y="29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6"/>
            <p:cNvSpPr/>
            <p:nvPr/>
          </p:nvSpPr>
          <p:spPr>
            <a:xfrm>
              <a:off x="7223923" y="6224174"/>
              <a:ext cx="133210" cy="1843640"/>
            </a:xfrm>
            <a:custGeom>
              <a:rect b="b" l="l" r="r" t="t"/>
              <a:pathLst>
                <a:path extrusionOk="0" h="36524" w="2639">
                  <a:moveTo>
                    <a:pt x="2639" y="1"/>
                  </a:moveTo>
                  <a:lnTo>
                    <a:pt x="2292" y="2273"/>
                  </a:lnTo>
                  <a:lnTo>
                    <a:pt x="1965" y="4525"/>
                  </a:lnTo>
                  <a:lnTo>
                    <a:pt x="1676" y="6797"/>
                  </a:lnTo>
                  <a:lnTo>
                    <a:pt x="1406" y="9069"/>
                  </a:lnTo>
                  <a:lnTo>
                    <a:pt x="1137" y="11360"/>
                  </a:lnTo>
                  <a:lnTo>
                    <a:pt x="906" y="13632"/>
                  </a:lnTo>
                  <a:lnTo>
                    <a:pt x="694" y="15923"/>
                  </a:lnTo>
                  <a:lnTo>
                    <a:pt x="521" y="18195"/>
                  </a:lnTo>
                  <a:lnTo>
                    <a:pt x="367" y="20486"/>
                  </a:lnTo>
                  <a:lnTo>
                    <a:pt x="232" y="22777"/>
                  </a:lnTo>
                  <a:lnTo>
                    <a:pt x="116" y="25068"/>
                  </a:lnTo>
                  <a:lnTo>
                    <a:pt x="78" y="26204"/>
                  </a:lnTo>
                  <a:lnTo>
                    <a:pt x="59" y="27359"/>
                  </a:lnTo>
                  <a:lnTo>
                    <a:pt x="1" y="29651"/>
                  </a:lnTo>
                  <a:lnTo>
                    <a:pt x="1" y="31942"/>
                  </a:lnTo>
                  <a:lnTo>
                    <a:pt x="39" y="34233"/>
                  </a:lnTo>
                  <a:lnTo>
                    <a:pt x="116" y="36524"/>
                  </a:lnTo>
                  <a:lnTo>
                    <a:pt x="328" y="31942"/>
                  </a:lnTo>
                  <a:lnTo>
                    <a:pt x="578" y="27379"/>
                  </a:lnTo>
                  <a:lnTo>
                    <a:pt x="713" y="25088"/>
                  </a:lnTo>
                  <a:lnTo>
                    <a:pt x="867" y="22816"/>
                  </a:lnTo>
                  <a:lnTo>
                    <a:pt x="1021" y="20525"/>
                  </a:lnTo>
                  <a:lnTo>
                    <a:pt x="1195" y="18253"/>
                  </a:lnTo>
                  <a:lnTo>
                    <a:pt x="1368" y="15962"/>
                  </a:lnTo>
                  <a:lnTo>
                    <a:pt x="1541" y="13690"/>
                  </a:lnTo>
                  <a:lnTo>
                    <a:pt x="1926" y="9127"/>
                  </a:lnTo>
                  <a:lnTo>
                    <a:pt x="2292" y="4564"/>
                  </a:lnTo>
                  <a:lnTo>
                    <a:pt x="26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6"/>
            <p:cNvSpPr/>
            <p:nvPr/>
          </p:nvSpPr>
          <p:spPr>
            <a:xfrm>
              <a:off x="7187023" y="6133816"/>
              <a:ext cx="106962" cy="990369"/>
            </a:xfrm>
            <a:custGeom>
              <a:rect b="b" l="l" r="r" t="t"/>
              <a:pathLst>
                <a:path extrusionOk="0" h="19620" w="2119">
                  <a:moveTo>
                    <a:pt x="2118" y="0"/>
                  </a:moveTo>
                  <a:lnTo>
                    <a:pt x="1868" y="1213"/>
                  </a:lnTo>
                  <a:lnTo>
                    <a:pt x="1637" y="2426"/>
                  </a:lnTo>
                  <a:lnTo>
                    <a:pt x="1444" y="3639"/>
                  </a:lnTo>
                  <a:lnTo>
                    <a:pt x="1252" y="4871"/>
                  </a:lnTo>
                  <a:lnTo>
                    <a:pt x="1078" y="6084"/>
                  </a:lnTo>
                  <a:lnTo>
                    <a:pt x="905" y="7316"/>
                  </a:lnTo>
                  <a:lnTo>
                    <a:pt x="616" y="9762"/>
                  </a:lnTo>
                  <a:lnTo>
                    <a:pt x="385" y="12226"/>
                  </a:lnTo>
                  <a:lnTo>
                    <a:pt x="289" y="13439"/>
                  </a:lnTo>
                  <a:lnTo>
                    <a:pt x="193" y="14671"/>
                  </a:lnTo>
                  <a:lnTo>
                    <a:pt x="116" y="15903"/>
                  </a:lnTo>
                  <a:lnTo>
                    <a:pt x="58" y="17136"/>
                  </a:lnTo>
                  <a:lnTo>
                    <a:pt x="20" y="18368"/>
                  </a:lnTo>
                  <a:lnTo>
                    <a:pt x="0" y="19619"/>
                  </a:lnTo>
                  <a:lnTo>
                    <a:pt x="289" y="17155"/>
                  </a:lnTo>
                  <a:lnTo>
                    <a:pt x="559" y="14710"/>
                  </a:lnTo>
                  <a:lnTo>
                    <a:pt x="1078" y="9800"/>
                  </a:lnTo>
                  <a:lnTo>
                    <a:pt x="1598" y="4910"/>
                  </a:lnTo>
                  <a:lnTo>
                    <a:pt x="1868" y="2465"/>
                  </a:lnTo>
                  <a:lnTo>
                    <a:pt x="2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6"/>
            <p:cNvSpPr/>
            <p:nvPr/>
          </p:nvSpPr>
          <p:spPr>
            <a:xfrm>
              <a:off x="7081067" y="7068745"/>
              <a:ext cx="35031" cy="752266"/>
            </a:xfrm>
            <a:custGeom>
              <a:rect b="b" l="l" r="r" t="t"/>
              <a:pathLst>
                <a:path extrusionOk="0" h="14903" w="694">
                  <a:moveTo>
                    <a:pt x="694" y="1"/>
                  </a:moveTo>
                  <a:lnTo>
                    <a:pt x="559" y="925"/>
                  </a:lnTo>
                  <a:lnTo>
                    <a:pt x="444" y="1849"/>
                  </a:lnTo>
                  <a:lnTo>
                    <a:pt x="347" y="2792"/>
                  </a:lnTo>
                  <a:lnTo>
                    <a:pt x="251" y="3717"/>
                  </a:lnTo>
                  <a:lnTo>
                    <a:pt x="174" y="4641"/>
                  </a:lnTo>
                  <a:lnTo>
                    <a:pt x="116" y="5584"/>
                  </a:lnTo>
                  <a:lnTo>
                    <a:pt x="39" y="7452"/>
                  </a:lnTo>
                  <a:lnTo>
                    <a:pt x="1" y="9319"/>
                  </a:lnTo>
                  <a:lnTo>
                    <a:pt x="1" y="10243"/>
                  </a:lnTo>
                  <a:lnTo>
                    <a:pt x="1" y="11187"/>
                  </a:lnTo>
                  <a:lnTo>
                    <a:pt x="20" y="12111"/>
                  </a:lnTo>
                  <a:lnTo>
                    <a:pt x="58" y="13054"/>
                  </a:lnTo>
                  <a:lnTo>
                    <a:pt x="116" y="13978"/>
                  </a:lnTo>
                  <a:lnTo>
                    <a:pt x="193" y="14903"/>
                  </a:lnTo>
                  <a:lnTo>
                    <a:pt x="289" y="13054"/>
                  </a:lnTo>
                  <a:lnTo>
                    <a:pt x="347" y="11187"/>
                  </a:lnTo>
                  <a:lnTo>
                    <a:pt x="482" y="7452"/>
                  </a:lnTo>
                  <a:lnTo>
                    <a:pt x="617" y="3736"/>
                  </a:lnTo>
                  <a:lnTo>
                    <a:pt x="655" y="1868"/>
                  </a:lnTo>
                  <a:lnTo>
                    <a:pt x="6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6"/>
            <p:cNvSpPr/>
            <p:nvPr/>
          </p:nvSpPr>
          <p:spPr>
            <a:xfrm>
              <a:off x="5482338" y="5815997"/>
              <a:ext cx="1672572" cy="2433571"/>
            </a:xfrm>
            <a:custGeom>
              <a:rect b="b" l="l" r="r" t="t"/>
              <a:pathLst>
                <a:path extrusionOk="0" h="48211" w="33135">
                  <a:moveTo>
                    <a:pt x="20794" y="1"/>
                  </a:moveTo>
                  <a:lnTo>
                    <a:pt x="19311" y="20"/>
                  </a:lnTo>
                  <a:lnTo>
                    <a:pt x="17810" y="39"/>
                  </a:lnTo>
                  <a:lnTo>
                    <a:pt x="16327" y="78"/>
                  </a:lnTo>
                  <a:lnTo>
                    <a:pt x="14825" y="135"/>
                  </a:lnTo>
                  <a:lnTo>
                    <a:pt x="13343" y="212"/>
                  </a:lnTo>
                  <a:lnTo>
                    <a:pt x="11880" y="309"/>
                  </a:lnTo>
                  <a:lnTo>
                    <a:pt x="10397" y="405"/>
                  </a:lnTo>
                  <a:lnTo>
                    <a:pt x="8934" y="520"/>
                  </a:lnTo>
                  <a:lnTo>
                    <a:pt x="7451" y="636"/>
                  </a:lnTo>
                  <a:lnTo>
                    <a:pt x="5988" y="771"/>
                  </a:lnTo>
                  <a:lnTo>
                    <a:pt x="3081" y="1079"/>
                  </a:lnTo>
                  <a:lnTo>
                    <a:pt x="174" y="1425"/>
                  </a:lnTo>
                  <a:lnTo>
                    <a:pt x="97" y="4024"/>
                  </a:lnTo>
                  <a:lnTo>
                    <a:pt x="58" y="6643"/>
                  </a:lnTo>
                  <a:lnTo>
                    <a:pt x="20" y="9242"/>
                  </a:lnTo>
                  <a:lnTo>
                    <a:pt x="1" y="11841"/>
                  </a:lnTo>
                  <a:lnTo>
                    <a:pt x="1" y="14440"/>
                  </a:lnTo>
                  <a:lnTo>
                    <a:pt x="20" y="17059"/>
                  </a:lnTo>
                  <a:lnTo>
                    <a:pt x="58" y="19658"/>
                  </a:lnTo>
                  <a:lnTo>
                    <a:pt x="97" y="22257"/>
                  </a:lnTo>
                  <a:lnTo>
                    <a:pt x="193" y="25511"/>
                  </a:lnTo>
                  <a:lnTo>
                    <a:pt x="309" y="28745"/>
                  </a:lnTo>
                  <a:lnTo>
                    <a:pt x="463" y="31999"/>
                  </a:lnTo>
                  <a:lnTo>
                    <a:pt x="636" y="35234"/>
                  </a:lnTo>
                  <a:lnTo>
                    <a:pt x="828" y="38468"/>
                  </a:lnTo>
                  <a:lnTo>
                    <a:pt x="1059" y="41722"/>
                  </a:lnTo>
                  <a:lnTo>
                    <a:pt x="1329" y="44956"/>
                  </a:lnTo>
                  <a:lnTo>
                    <a:pt x="1618" y="48210"/>
                  </a:lnTo>
                  <a:lnTo>
                    <a:pt x="30555" y="48210"/>
                  </a:lnTo>
                  <a:lnTo>
                    <a:pt x="30574" y="45341"/>
                  </a:lnTo>
                  <a:lnTo>
                    <a:pt x="30613" y="42473"/>
                  </a:lnTo>
                  <a:lnTo>
                    <a:pt x="30671" y="39604"/>
                  </a:lnTo>
                  <a:lnTo>
                    <a:pt x="30748" y="36735"/>
                  </a:lnTo>
                  <a:lnTo>
                    <a:pt x="30844" y="33867"/>
                  </a:lnTo>
                  <a:lnTo>
                    <a:pt x="30940" y="30979"/>
                  </a:lnTo>
                  <a:lnTo>
                    <a:pt x="31075" y="28110"/>
                  </a:lnTo>
                  <a:lnTo>
                    <a:pt x="31210" y="25241"/>
                  </a:lnTo>
                  <a:lnTo>
                    <a:pt x="31364" y="22392"/>
                  </a:lnTo>
                  <a:lnTo>
                    <a:pt x="31537" y="19542"/>
                  </a:lnTo>
                  <a:lnTo>
                    <a:pt x="31710" y="16712"/>
                  </a:lnTo>
                  <a:lnTo>
                    <a:pt x="31922" y="13882"/>
                  </a:lnTo>
                  <a:lnTo>
                    <a:pt x="32153" y="11071"/>
                  </a:lnTo>
                  <a:lnTo>
                    <a:pt x="32384" y="8279"/>
                  </a:lnTo>
                  <a:lnTo>
                    <a:pt x="32654" y="5507"/>
                  </a:lnTo>
                  <a:lnTo>
                    <a:pt x="32923" y="2754"/>
                  </a:lnTo>
                  <a:lnTo>
                    <a:pt x="33135" y="674"/>
                  </a:lnTo>
                  <a:lnTo>
                    <a:pt x="31960" y="540"/>
                  </a:lnTo>
                  <a:lnTo>
                    <a:pt x="30786" y="443"/>
                  </a:lnTo>
                  <a:lnTo>
                    <a:pt x="29631" y="347"/>
                  </a:lnTo>
                  <a:lnTo>
                    <a:pt x="28456" y="251"/>
                  </a:lnTo>
                  <a:lnTo>
                    <a:pt x="27282" y="174"/>
                  </a:lnTo>
                  <a:lnTo>
                    <a:pt x="26127" y="116"/>
                  </a:lnTo>
                  <a:lnTo>
                    <a:pt x="24972" y="78"/>
                  </a:lnTo>
                  <a:lnTo>
                    <a:pt x="23797" y="39"/>
                  </a:lnTo>
                  <a:lnTo>
                    <a:pt x="22295" y="20"/>
                  </a:lnTo>
                  <a:lnTo>
                    <a:pt x="2079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6"/>
            <p:cNvSpPr/>
            <p:nvPr/>
          </p:nvSpPr>
          <p:spPr>
            <a:xfrm>
              <a:off x="5482338" y="5815997"/>
              <a:ext cx="1672572" cy="2433571"/>
            </a:xfrm>
            <a:custGeom>
              <a:rect b="b" l="l" r="r" t="t"/>
              <a:pathLst>
                <a:path extrusionOk="0" fill="none" h="48211" w="33135">
                  <a:moveTo>
                    <a:pt x="33135" y="674"/>
                  </a:moveTo>
                  <a:lnTo>
                    <a:pt x="33135" y="674"/>
                  </a:lnTo>
                  <a:lnTo>
                    <a:pt x="32923" y="2754"/>
                  </a:lnTo>
                  <a:lnTo>
                    <a:pt x="32923" y="2754"/>
                  </a:lnTo>
                  <a:lnTo>
                    <a:pt x="32654" y="5507"/>
                  </a:lnTo>
                  <a:lnTo>
                    <a:pt x="32384" y="8279"/>
                  </a:lnTo>
                  <a:lnTo>
                    <a:pt x="32153" y="11071"/>
                  </a:lnTo>
                  <a:lnTo>
                    <a:pt x="31922" y="13882"/>
                  </a:lnTo>
                  <a:lnTo>
                    <a:pt x="31710" y="16712"/>
                  </a:lnTo>
                  <a:lnTo>
                    <a:pt x="31537" y="19542"/>
                  </a:lnTo>
                  <a:lnTo>
                    <a:pt x="31364" y="22392"/>
                  </a:lnTo>
                  <a:lnTo>
                    <a:pt x="31210" y="25241"/>
                  </a:lnTo>
                  <a:lnTo>
                    <a:pt x="31075" y="28110"/>
                  </a:lnTo>
                  <a:lnTo>
                    <a:pt x="30940" y="30979"/>
                  </a:lnTo>
                  <a:lnTo>
                    <a:pt x="30844" y="33867"/>
                  </a:lnTo>
                  <a:lnTo>
                    <a:pt x="30748" y="36735"/>
                  </a:lnTo>
                  <a:lnTo>
                    <a:pt x="30671" y="39604"/>
                  </a:lnTo>
                  <a:lnTo>
                    <a:pt x="30613" y="42473"/>
                  </a:lnTo>
                  <a:lnTo>
                    <a:pt x="30574" y="45341"/>
                  </a:lnTo>
                  <a:lnTo>
                    <a:pt x="30555" y="48210"/>
                  </a:lnTo>
                  <a:lnTo>
                    <a:pt x="1618" y="48210"/>
                  </a:lnTo>
                  <a:lnTo>
                    <a:pt x="1618" y="48210"/>
                  </a:lnTo>
                  <a:lnTo>
                    <a:pt x="1329" y="44956"/>
                  </a:lnTo>
                  <a:lnTo>
                    <a:pt x="1059" y="41722"/>
                  </a:lnTo>
                  <a:lnTo>
                    <a:pt x="828" y="38468"/>
                  </a:lnTo>
                  <a:lnTo>
                    <a:pt x="636" y="35234"/>
                  </a:lnTo>
                  <a:lnTo>
                    <a:pt x="463" y="31999"/>
                  </a:lnTo>
                  <a:lnTo>
                    <a:pt x="309" y="28745"/>
                  </a:lnTo>
                  <a:lnTo>
                    <a:pt x="193" y="25511"/>
                  </a:lnTo>
                  <a:lnTo>
                    <a:pt x="97" y="22257"/>
                  </a:lnTo>
                  <a:lnTo>
                    <a:pt x="97" y="22257"/>
                  </a:lnTo>
                  <a:lnTo>
                    <a:pt x="58" y="19658"/>
                  </a:lnTo>
                  <a:lnTo>
                    <a:pt x="20" y="17059"/>
                  </a:lnTo>
                  <a:lnTo>
                    <a:pt x="1" y="14440"/>
                  </a:lnTo>
                  <a:lnTo>
                    <a:pt x="1" y="11841"/>
                  </a:lnTo>
                  <a:lnTo>
                    <a:pt x="20" y="9242"/>
                  </a:lnTo>
                  <a:lnTo>
                    <a:pt x="58" y="6643"/>
                  </a:lnTo>
                  <a:lnTo>
                    <a:pt x="97" y="4024"/>
                  </a:lnTo>
                  <a:lnTo>
                    <a:pt x="174" y="1425"/>
                  </a:lnTo>
                  <a:lnTo>
                    <a:pt x="174" y="1425"/>
                  </a:lnTo>
                  <a:lnTo>
                    <a:pt x="3081" y="1079"/>
                  </a:lnTo>
                  <a:lnTo>
                    <a:pt x="5988" y="771"/>
                  </a:lnTo>
                  <a:lnTo>
                    <a:pt x="7451" y="636"/>
                  </a:lnTo>
                  <a:lnTo>
                    <a:pt x="8934" y="520"/>
                  </a:lnTo>
                  <a:lnTo>
                    <a:pt x="10397" y="405"/>
                  </a:lnTo>
                  <a:lnTo>
                    <a:pt x="11880" y="309"/>
                  </a:lnTo>
                  <a:lnTo>
                    <a:pt x="13343" y="212"/>
                  </a:lnTo>
                  <a:lnTo>
                    <a:pt x="14825" y="135"/>
                  </a:lnTo>
                  <a:lnTo>
                    <a:pt x="16327" y="78"/>
                  </a:lnTo>
                  <a:lnTo>
                    <a:pt x="17810" y="39"/>
                  </a:lnTo>
                  <a:lnTo>
                    <a:pt x="19311" y="20"/>
                  </a:lnTo>
                  <a:lnTo>
                    <a:pt x="20794" y="1"/>
                  </a:lnTo>
                  <a:lnTo>
                    <a:pt x="22295" y="20"/>
                  </a:lnTo>
                  <a:lnTo>
                    <a:pt x="23797" y="39"/>
                  </a:lnTo>
                  <a:lnTo>
                    <a:pt x="23797" y="39"/>
                  </a:lnTo>
                  <a:lnTo>
                    <a:pt x="24972" y="78"/>
                  </a:lnTo>
                  <a:lnTo>
                    <a:pt x="26127" y="116"/>
                  </a:lnTo>
                  <a:lnTo>
                    <a:pt x="27282" y="174"/>
                  </a:lnTo>
                  <a:lnTo>
                    <a:pt x="28456" y="251"/>
                  </a:lnTo>
                  <a:lnTo>
                    <a:pt x="29631" y="347"/>
                  </a:lnTo>
                  <a:lnTo>
                    <a:pt x="30786" y="443"/>
                  </a:lnTo>
                  <a:lnTo>
                    <a:pt x="31960" y="540"/>
                  </a:lnTo>
                  <a:lnTo>
                    <a:pt x="33135" y="67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6"/>
            <p:cNvSpPr/>
            <p:nvPr/>
          </p:nvSpPr>
          <p:spPr>
            <a:xfrm>
              <a:off x="5677692" y="5954967"/>
              <a:ext cx="1466573" cy="2294606"/>
            </a:xfrm>
            <a:custGeom>
              <a:rect b="b" l="l" r="r" t="t"/>
              <a:pathLst>
                <a:path extrusionOk="0" h="45458" w="29054">
                  <a:moveTo>
                    <a:pt x="29053" y="1"/>
                  </a:moveTo>
                  <a:lnTo>
                    <a:pt x="28726" y="1233"/>
                  </a:lnTo>
                  <a:lnTo>
                    <a:pt x="28399" y="2446"/>
                  </a:lnTo>
                  <a:lnTo>
                    <a:pt x="28071" y="3678"/>
                  </a:lnTo>
                  <a:lnTo>
                    <a:pt x="27705" y="4891"/>
                  </a:lnTo>
                  <a:lnTo>
                    <a:pt x="27359" y="6104"/>
                  </a:lnTo>
                  <a:lnTo>
                    <a:pt x="26974" y="7298"/>
                  </a:lnTo>
                  <a:lnTo>
                    <a:pt x="26589" y="8511"/>
                  </a:lnTo>
                  <a:lnTo>
                    <a:pt x="26204" y="9704"/>
                  </a:lnTo>
                  <a:lnTo>
                    <a:pt x="25799" y="10898"/>
                  </a:lnTo>
                  <a:lnTo>
                    <a:pt x="25376" y="12092"/>
                  </a:lnTo>
                  <a:lnTo>
                    <a:pt x="24952" y="13285"/>
                  </a:lnTo>
                  <a:lnTo>
                    <a:pt x="24509" y="14479"/>
                  </a:lnTo>
                  <a:lnTo>
                    <a:pt x="24047" y="15653"/>
                  </a:lnTo>
                  <a:lnTo>
                    <a:pt x="23585" y="16828"/>
                  </a:lnTo>
                  <a:lnTo>
                    <a:pt x="23123" y="18002"/>
                  </a:lnTo>
                  <a:lnTo>
                    <a:pt x="22642" y="19177"/>
                  </a:lnTo>
                  <a:lnTo>
                    <a:pt x="22161" y="20313"/>
                  </a:lnTo>
                  <a:lnTo>
                    <a:pt x="21660" y="21429"/>
                  </a:lnTo>
                  <a:lnTo>
                    <a:pt x="21159" y="22565"/>
                  </a:lnTo>
                  <a:lnTo>
                    <a:pt x="20640" y="23663"/>
                  </a:lnTo>
                  <a:lnTo>
                    <a:pt x="20101" y="24779"/>
                  </a:lnTo>
                  <a:lnTo>
                    <a:pt x="19542" y="25877"/>
                  </a:lnTo>
                  <a:lnTo>
                    <a:pt x="18965" y="26974"/>
                  </a:lnTo>
                  <a:lnTo>
                    <a:pt x="18368" y="28052"/>
                  </a:lnTo>
                  <a:lnTo>
                    <a:pt x="17752" y="29111"/>
                  </a:lnTo>
                  <a:lnTo>
                    <a:pt x="17136" y="30170"/>
                  </a:lnTo>
                  <a:lnTo>
                    <a:pt x="16481" y="31210"/>
                  </a:lnTo>
                  <a:lnTo>
                    <a:pt x="15788" y="32230"/>
                  </a:lnTo>
                  <a:lnTo>
                    <a:pt x="15095" y="33232"/>
                  </a:lnTo>
                  <a:lnTo>
                    <a:pt x="14363" y="34213"/>
                  </a:lnTo>
                  <a:lnTo>
                    <a:pt x="13593" y="35176"/>
                  </a:lnTo>
                  <a:lnTo>
                    <a:pt x="12804" y="36119"/>
                  </a:lnTo>
                  <a:lnTo>
                    <a:pt x="12149" y="36870"/>
                  </a:lnTo>
                  <a:lnTo>
                    <a:pt x="11475" y="37602"/>
                  </a:lnTo>
                  <a:lnTo>
                    <a:pt x="10763" y="38314"/>
                  </a:lnTo>
                  <a:lnTo>
                    <a:pt x="10050" y="39027"/>
                  </a:lnTo>
                  <a:lnTo>
                    <a:pt x="9300" y="39701"/>
                  </a:lnTo>
                  <a:lnTo>
                    <a:pt x="8549" y="40355"/>
                  </a:lnTo>
                  <a:lnTo>
                    <a:pt x="7759" y="40990"/>
                  </a:lnTo>
                  <a:lnTo>
                    <a:pt x="6970" y="41607"/>
                  </a:lnTo>
                  <a:lnTo>
                    <a:pt x="6161" y="42184"/>
                  </a:lnTo>
                  <a:lnTo>
                    <a:pt x="5314" y="42743"/>
                  </a:lnTo>
                  <a:lnTo>
                    <a:pt x="4467" y="43262"/>
                  </a:lnTo>
                  <a:lnTo>
                    <a:pt x="3620" y="43763"/>
                  </a:lnTo>
                  <a:lnTo>
                    <a:pt x="2734" y="44244"/>
                  </a:lnTo>
                  <a:lnTo>
                    <a:pt x="1829" y="44687"/>
                  </a:lnTo>
                  <a:lnTo>
                    <a:pt x="925" y="45091"/>
                  </a:lnTo>
                  <a:lnTo>
                    <a:pt x="0" y="45457"/>
                  </a:lnTo>
                  <a:lnTo>
                    <a:pt x="26685" y="45457"/>
                  </a:lnTo>
                  <a:lnTo>
                    <a:pt x="26704" y="42588"/>
                  </a:lnTo>
                  <a:lnTo>
                    <a:pt x="26743" y="39720"/>
                  </a:lnTo>
                  <a:lnTo>
                    <a:pt x="26801" y="36851"/>
                  </a:lnTo>
                  <a:lnTo>
                    <a:pt x="26878" y="33982"/>
                  </a:lnTo>
                  <a:lnTo>
                    <a:pt x="26974" y="31114"/>
                  </a:lnTo>
                  <a:lnTo>
                    <a:pt x="27070" y="28226"/>
                  </a:lnTo>
                  <a:lnTo>
                    <a:pt x="27205" y="25357"/>
                  </a:lnTo>
                  <a:lnTo>
                    <a:pt x="27340" y="22488"/>
                  </a:lnTo>
                  <a:lnTo>
                    <a:pt x="27494" y="19639"/>
                  </a:lnTo>
                  <a:lnTo>
                    <a:pt x="27667" y="16789"/>
                  </a:lnTo>
                  <a:lnTo>
                    <a:pt x="27840" y="13959"/>
                  </a:lnTo>
                  <a:lnTo>
                    <a:pt x="28052" y="11129"/>
                  </a:lnTo>
                  <a:lnTo>
                    <a:pt x="28283" y="8318"/>
                  </a:lnTo>
                  <a:lnTo>
                    <a:pt x="28514" y="5526"/>
                  </a:lnTo>
                  <a:lnTo>
                    <a:pt x="28784" y="2754"/>
                  </a:lnTo>
                  <a:lnTo>
                    <a:pt x="29053"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6"/>
            <p:cNvSpPr/>
            <p:nvPr/>
          </p:nvSpPr>
          <p:spPr>
            <a:xfrm>
              <a:off x="5677692" y="5954967"/>
              <a:ext cx="1466573" cy="2294606"/>
            </a:xfrm>
            <a:custGeom>
              <a:rect b="b" l="l" r="r" t="t"/>
              <a:pathLst>
                <a:path extrusionOk="0" fill="none" h="45458" w="29054">
                  <a:moveTo>
                    <a:pt x="29053" y="1"/>
                  </a:moveTo>
                  <a:lnTo>
                    <a:pt x="29053" y="1"/>
                  </a:lnTo>
                  <a:lnTo>
                    <a:pt x="28726" y="1233"/>
                  </a:lnTo>
                  <a:lnTo>
                    <a:pt x="28399" y="2446"/>
                  </a:lnTo>
                  <a:lnTo>
                    <a:pt x="28071" y="3678"/>
                  </a:lnTo>
                  <a:lnTo>
                    <a:pt x="27705" y="4891"/>
                  </a:lnTo>
                  <a:lnTo>
                    <a:pt x="27359" y="6104"/>
                  </a:lnTo>
                  <a:lnTo>
                    <a:pt x="26974" y="7298"/>
                  </a:lnTo>
                  <a:lnTo>
                    <a:pt x="26589" y="8511"/>
                  </a:lnTo>
                  <a:lnTo>
                    <a:pt x="26204" y="9704"/>
                  </a:lnTo>
                  <a:lnTo>
                    <a:pt x="25799" y="10898"/>
                  </a:lnTo>
                  <a:lnTo>
                    <a:pt x="25376" y="12092"/>
                  </a:lnTo>
                  <a:lnTo>
                    <a:pt x="24952" y="13285"/>
                  </a:lnTo>
                  <a:lnTo>
                    <a:pt x="24509" y="14479"/>
                  </a:lnTo>
                  <a:lnTo>
                    <a:pt x="24047" y="15653"/>
                  </a:lnTo>
                  <a:lnTo>
                    <a:pt x="23585" y="16828"/>
                  </a:lnTo>
                  <a:lnTo>
                    <a:pt x="23123" y="18002"/>
                  </a:lnTo>
                  <a:lnTo>
                    <a:pt x="22642" y="19177"/>
                  </a:lnTo>
                  <a:lnTo>
                    <a:pt x="22642" y="19177"/>
                  </a:lnTo>
                  <a:lnTo>
                    <a:pt x="22161" y="20313"/>
                  </a:lnTo>
                  <a:lnTo>
                    <a:pt x="21660" y="21429"/>
                  </a:lnTo>
                  <a:lnTo>
                    <a:pt x="21159" y="22565"/>
                  </a:lnTo>
                  <a:lnTo>
                    <a:pt x="20640" y="23663"/>
                  </a:lnTo>
                  <a:lnTo>
                    <a:pt x="20101" y="24779"/>
                  </a:lnTo>
                  <a:lnTo>
                    <a:pt x="19542" y="25877"/>
                  </a:lnTo>
                  <a:lnTo>
                    <a:pt x="18965" y="26974"/>
                  </a:lnTo>
                  <a:lnTo>
                    <a:pt x="18368" y="28052"/>
                  </a:lnTo>
                  <a:lnTo>
                    <a:pt x="17752" y="29111"/>
                  </a:lnTo>
                  <a:lnTo>
                    <a:pt x="17136" y="30170"/>
                  </a:lnTo>
                  <a:lnTo>
                    <a:pt x="16481" y="31210"/>
                  </a:lnTo>
                  <a:lnTo>
                    <a:pt x="15788" y="32230"/>
                  </a:lnTo>
                  <a:lnTo>
                    <a:pt x="15095" y="33232"/>
                  </a:lnTo>
                  <a:lnTo>
                    <a:pt x="14363" y="34213"/>
                  </a:lnTo>
                  <a:lnTo>
                    <a:pt x="13593" y="35176"/>
                  </a:lnTo>
                  <a:lnTo>
                    <a:pt x="12804" y="36119"/>
                  </a:lnTo>
                  <a:lnTo>
                    <a:pt x="12804" y="36119"/>
                  </a:lnTo>
                  <a:lnTo>
                    <a:pt x="12149" y="36870"/>
                  </a:lnTo>
                  <a:lnTo>
                    <a:pt x="11475" y="37602"/>
                  </a:lnTo>
                  <a:lnTo>
                    <a:pt x="10763" y="38314"/>
                  </a:lnTo>
                  <a:lnTo>
                    <a:pt x="10050" y="39027"/>
                  </a:lnTo>
                  <a:lnTo>
                    <a:pt x="9300" y="39701"/>
                  </a:lnTo>
                  <a:lnTo>
                    <a:pt x="8549" y="40355"/>
                  </a:lnTo>
                  <a:lnTo>
                    <a:pt x="7759" y="40990"/>
                  </a:lnTo>
                  <a:lnTo>
                    <a:pt x="6970" y="41607"/>
                  </a:lnTo>
                  <a:lnTo>
                    <a:pt x="6161" y="42184"/>
                  </a:lnTo>
                  <a:lnTo>
                    <a:pt x="5314" y="42743"/>
                  </a:lnTo>
                  <a:lnTo>
                    <a:pt x="4467" y="43262"/>
                  </a:lnTo>
                  <a:lnTo>
                    <a:pt x="3620" y="43763"/>
                  </a:lnTo>
                  <a:lnTo>
                    <a:pt x="2734" y="44244"/>
                  </a:lnTo>
                  <a:lnTo>
                    <a:pt x="1829" y="44687"/>
                  </a:lnTo>
                  <a:lnTo>
                    <a:pt x="925" y="45091"/>
                  </a:lnTo>
                  <a:lnTo>
                    <a:pt x="0" y="45457"/>
                  </a:lnTo>
                  <a:lnTo>
                    <a:pt x="26685" y="45457"/>
                  </a:lnTo>
                  <a:lnTo>
                    <a:pt x="26685" y="45457"/>
                  </a:lnTo>
                  <a:lnTo>
                    <a:pt x="26704" y="42588"/>
                  </a:lnTo>
                  <a:lnTo>
                    <a:pt x="26743" y="39720"/>
                  </a:lnTo>
                  <a:lnTo>
                    <a:pt x="26801" y="36851"/>
                  </a:lnTo>
                  <a:lnTo>
                    <a:pt x="26878" y="33982"/>
                  </a:lnTo>
                  <a:lnTo>
                    <a:pt x="26974" y="31114"/>
                  </a:lnTo>
                  <a:lnTo>
                    <a:pt x="27070" y="28226"/>
                  </a:lnTo>
                  <a:lnTo>
                    <a:pt x="27205" y="25357"/>
                  </a:lnTo>
                  <a:lnTo>
                    <a:pt x="27340" y="22488"/>
                  </a:lnTo>
                  <a:lnTo>
                    <a:pt x="27494" y="19639"/>
                  </a:lnTo>
                  <a:lnTo>
                    <a:pt x="27667" y="16789"/>
                  </a:lnTo>
                  <a:lnTo>
                    <a:pt x="27840" y="13959"/>
                  </a:lnTo>
                  <a:lnTo>
                    <a:pt x="28052" y="11129"/>
                  </a:lnTo>
                  <a:lnTo>
                    <a:pt x="28283" y="8318"/>
                  </a:lnTo>
                  <a:lnTo>
                    <a:pt x="28514" y="5526"/>
                  </a:lnTo>
                  <a:lnTo>
                    <a:pt x="28784" y="2754"/>
                  </a:lnTo>
                  <a:lnTo>
                    <a:pt x="290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6"/>
            <p:cNvSpPr/>
            <p:nvPr/>
          </p:nvSpPr>
          <p:spPr>
            <a:xfrm>
              <a:off x="5647556" y="6072584"/>
              <a:ext cx="1281927" cy="443192"/>
            </a:xfrm>
            <a:custGeom>
              <a:rect b="b" l="l" r="r" t="t"/>
              <a:pathLst>
                <a:path extrusionOk="0" h="8780" w="25396">
                  <a:moveTo>
                    <a:pt x="13901" y="0"/>
                  </a:moveTo>
                  <a:lnTo>
                    <a:pt x="11264" y="39"/>
                  </a:lnTo>
                  <a:lnTo>
                    <a:pt x="9897" y="58"/>
                  </a:lnTo>
                  <a:lnTo>
                    <a:pt x="8530" y="116"/>
                  </a:lnTo>
                  <a:lnTo>
                    <a:pt x="7143" y="174"/>
                  </a:lnTo>
                  <a:lnTo>
                    <a:pt x="5738" y="231"/>
                  </a:lnTo>
                  <a:lnTo>
                    <a:pt x="4352" y="328"/>
                  </a:lnTo>
                  <a:lnTo>
                    <a:pt x="2966" y="443"/>
                  </a:lnTo>
                  <a:lnTo>
                    <a:pt x="2831" y="694"/>
                  </a:lnTo>
                  <a:lnTo>
                    <a:pt x="2696" y="925"/>
                  </a:lnTo>
                  <a:lnTo>
                    <a:pt x="2561" y="1156"/>
                  </a:lnTo>
                  <a:lnTo>
                    <a:pt x="2407" y="1387"/>
                  </a:lnTo>
                  <a:lnTo>
                    <a:pt x="2234" y="1598"/>
                  </a:lnTo>
                  <a:lnTo>
                    <a:pt x="2041" y="1810"/>
                  </a:lnTo>
                  <a:lnTo>
                    <a:pt x="1830" y="2003"/>
                  </a:lnTo>
                  <a:lnTo>
                    <a:pt x="1618" y="2176"/>
                  </a:lnTo>
                  <a:lnTo>
                    <a:pt x="1445" y="2311"/>
                  </a:lnTo>
                  <a:lnTo>
                    <a:pt x="1252" y="2426"/>
                  </a:lnTo>
                  <a:lnTo>
                    <a:pt x="1059" y="2542"/>
                  </a:lnTo>
                  <a:lnTo>
                    <a:pt x="848" y="2638"/>
                  </a:lnTo>
                  <a:lnTo>
                    <a:pt x="636" y="2734"/>
                  </a:lnTo>
                  <a:lnTo>
                    <a:pt x="424" y="2792"/>
                  </a:lnTo>
                  <a:lnTo>
                    <a:pt x="212" y="2869"/>
                  </a:lnTo>
                  <a:lnTo>
                    <a:pt x="1" y="2908"/>
                  </a:lnTo>
                  <a:lnTo>
                    <a:pt x="58" y="6161"/>
                  </a:lnTo>
                  <a:lnTo>
                    <a:pt x="251" y="6219"/>
                  </a:lnTo>
                  <a:lnTo>
                    <a:pt x="443" y="6277"/>
                  </a:lnTo>
                  <a:lnTo>
                    <a:pt x="655" y="6354"/>
                  </a:lnTo>
                  <a:lnTo>
                    <a:pt x="867" y="6450"/>
                  </a:lnTo>
                  <a:lnTo>
                    <a:pt x="1059" y="6546"/>
                  </a:lnTo>
                  <a:lnTo>
                    <a:pt x="1233" y="6662"/>
                  </a:lnTo>
                  <a:lnTo>
                    <a:pt x="1406" y="6797"/>
                  </a:lnTo>
                  <a:lnTo>
                    <a:pt x="1579" y="6931"/>
                  </a:lnTo>
                  <a:lnTo>
                    <a:pt x="1733" y="7086"/>
                  </a:lnTo>
                  <a:lnTo>
                    <a:pt x="1868" y="7259"/>
                  </a:lnTo>
                  <a:lnTo>
                    <a:pt x="2003" y="7413"/>
                  </a:lnTo>
                  <a:lnTo>
                    <a:pt x="2138" y="7586"/>
                  </a:lnTo>
                  <a:lnTo>
                    <a:pt x="2349" y="7971"/>
                  </a:lnTo>
                  <a:lnTo>
                    <a:pt x="2542" y="8356"/>
                  </a:lnTo>
                  <a:lnTo>
                    <a:pt x="2696" y="8780"/>
                  </a:lnTo>
                  <a:lnTo>
                    <a:pt x="4275" y="8664"/>
                  </a:lnTo>
                  <a:lnTo>
                    <a:pt x="6162" y="8568"/>
                  </a:lnTo>
                  <a:lnTo>
                    <a:pt x="8299" y="8472"/>
                  </a:lnTo>
                  <a:lnTo>
                    <a:pt x="10647" y="8395"/>
                  </a:lnTo>
                  <a:lnTo>
                    <a:pt x="13189" y="8337"/>
                  </a:lnTo>
                  <a:lnTo>
                    <a:pt x="15865" y="8298"/>
                  </a:lnTo>
                  <a:lnTo>
                    <a:pt x="17251" y="8318"/>
                  </a:lnTo>
                  <a:lnTo>
                    <a:pt x="18657" y="8318"/>
                  </a:lnTo>
                  <a:lnTo>
                    <a:pt x="20062" y="8356"/>
                  </a:lnTo>
                  <a:lnTo>
                    <a:pt x="21487" y="8395"/>
                  </a:lnTo>
                  <a:lnTo>
                    <a:pt x="21602" y="8125"/>
                  </a:lnTo>
                  <a:lnTo>
                    <a:pt x="21737" y="7894"/>
                  </a:lnTo>
                  <a:lnTo>
                    <a:pt x="21891" y="7663"/>
                  </a:lnTo>
                  <a:lnTo>
                    <a:pt x="22064" y="7432"/>
                  </a:lnTo>
                  <a:lnTo>
                    <a:pt x="22257" y="7220"/>
                  </a:lnTo>
                  <a:lnTo>
                    <a:pt x="22450" y="7047"/>
                  </a:lnTo>
                  <a:lnTo>
                    <a:pt x="22681" y="6874"/>
                  </a:lnTo>
                  <a:lnTo>
                    <a:pt x="22912" y="6720"/>
                  </a:lnTo>
                  <a:lnTo>
                    <a:pt x="23181" y="6566"/>
                  </a:lnTo>
                  <a:lnTo>
                    <a:pt x="23470" y="6450"/>
                  </a:lnTo>
                  <a:lnTo>
                    <a:pt x="23739" y="6354"/>
                  </a:lnTo>
                  <a:lnTo>
                    <a:pt x="24028" y="6277"/>
                  </a:lnTo>
                  <a:lnTo>
                    <a:pt x="24336" y="6200"/>
                  </a:lnTo>
                  <a:lnTo>
                    <a:pt x="24625" y="6161"/>
                  </a:lnTo>
                  <a:lnTo>
                    <a:pt x="24933" y="6123"/>
                  </a:lnTo>
                  <a:lnTo>
                    <a:pt x="25241" y="6123"/>
                  </a:lnTo>
                  <a:lnTo>
                    <a:pt x="25395" y="2657"/>
                  </a:lnTo>
                  <a:lnTo>
                    <a:pt x="25029" y="2561"/>
                  </a:lnTo>
                  <a:lnTo>
                    <a:pt x="24760" y="2484"/>
                  </a:lnTo>
                  <a:lnTo>
                    <a:pt x="24510" y="2388"/>
                  </a:lnTo>
                  <a:lnTo>
                    <a:pt x="24240" y="2272"/>
                  </a:lnTo>
                  <a:lnTo>
                    <a:pt x="24009" y="2157"/>
                  </a:lnTo>
                  <a:lnTo>
                    <a:pt x="23759" y="2003"/>
                  </a:lnTo>
                  <a:lnTo>
                    <a:pt x="23547" y="1849"/>
                  </a:lnTo>
                  <a:lnTo>
                    <a:pt x="23335" y="1675"/>
                  </a:lnTo>
                  <a:lnTo>
                    <a:pt x="23123" y="1483"/>
                  </a:lnTo>
                  <a:lnTo>
                    <a:pt x="23008" y="1329"/>
                  </a:lnTo>
                  <a:lnTo>
                    <a:pt x="22892" y="1175"/>
                  </a:lnTo>
                  <a:lnTo>
                    <a:pt x="22796" y="1021"/>
                  </a:lnTo>
                  <a:lnTo>
                    <a:pt x="22700" y="867"/>
                  </a:lnTo>
                  <a:lnTo>
                    <a:pt x="22623" y="694"/>
                  </a:lnTo>
                  <a:lnTo>
                    <a:pt x="22546" y="520"/>
                  </a:lnTo>
                  <a:lnTo>
                    <a:pt x="22488" y="347"/>
                  </a:lnTo>
                  <a:lnTo>
                    <a:pt x="22450" y="174"/>
                  </a:lnTo>
                  <a:lnTo>
                    <a:pt x="20698" y="97"/>
                  </a:lnTo>
                  <a:lnTo>
                    <a:pt x="18657" y="39"/>
                  </a:lnTo>
                  <a:lnTo>
                    <a:pt x="16385" y="20"/>
                  </a:lnTo>
                  <a:lnTo>
                    <a:pt x="13901"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6"/>
            <p:cNvSpPr/>
            <p:nvPr/>
          </p:nvSpPr>
          <p:spPr>
            <a:xfrm>
              <a:off x="5647556" y="6072584"/>
              <a:ext cx="1281927" cy="443192"/>
            </a:xfrm>
            <a:custGeom>
              <a:rect b="b" l="l" r="r" t="t"/>
              <a:pathLst>
                <a:path extrusionOk="0" fill="none" h="8780" w="25396">
                  <a:moveTo>
                    <a:pt x="25029" y="2561"/>
                  </a:moveTo>
                  <a:lnTo>
                    <a:pt x="25029" y="2561"/>
                  </a:lnTo>
                  <a:lnTo>
                    <a:pt x="24760" y="2484"/>
                  </a:lnTo>
                  <a:lnTo>
                    <a:pt x="24510" y="2388"/>
                  </a:lnTo>
                  <a:lnTo>
                    <a:pt x="24240" y="2272"/>
                  </a:lnTo>
                  <a:lnTo>
                    <a:pt x="24009" y="2157"/>
                  </a:lnTo>
                  <a:lnTo>
                    <a:pt x="23759" y="2003"/>
                  </a:lnTo>
                  <a:lnTo>
                    <a:pt x="23547" y="1849"/>
                  </a:lnTo>
                  <a:lnTo>
                    <a:pt x="23335" y="1675"/>
                  </a:lnTo>
                  <a:lnTo>
                    <a:pt x="23123" y="1483"/>
                  </a:lnTo>
                  <a:lnTo>
                    <a:pt x="23123" y="1483"/>
                  </a:lnTo>
                  <a:lnTo>
                    <a:pt x="23008" y="1329"/>
                  </a:lnTo>
                  <a:lnTo>
                    <a:pt x="22892" y="1175"/>
                  </a:lnTo>
                  <a:lnTo>
                    <a:pt x="22796" y="1021"/>
                  </a:lnTo>
                  <a:lnTo>
                    <a:pt x="22700" y="867"/>
                  </a:lnTo>
                  <a:lnTo>
                    <a:pt x="22623" y="694"/>
                  </a:lnTo>
                  <a:lnTo>
                    <a:pt x="22546" y="520"/>
                  </a:lnTo>
                  <a:lnTo>
                    <a:pt x="22488" y="347"/>
                  </a:lnTo>
                  <a:lnTo>
                    <a:pt x="22450" y="174"/>
                  </a:lnTo>
                  <a:lnTo>
                    <a:pt x="22450" y="174"/>
                  </a:lnTo>
                  <a:lnTo>
                    <a:pt x="20698" y="97"/>
                  </a:lnTo>
                  <a:lnTo>
                    <a:pt x="18657" y="39"/>
                  </a:lnTo>
                  <a:lnTo>
                    <a:pt x="16385" y="20"/>
                  </a:lnTo>
                  <a:lnTo>
                    <a:pt x="13901" y="0"/>
                  </a:lnTo>
                  <a:lnTo>
                    <a:pt x="11264" y="39"/>
                  </a:lnTo>
                  <a:lnTo>
                    <a:pt x="9897" y="58"/>
                  </a:lnTo>
                  <a:lnTo>
                    <a:pt x="8530" y="116"/>
                  </a:lnTo>
                  <a:lnTo>
                    <a:pt x="7143" y="174"/>
                  </a:lnTo>
                  <a:lnTo>
                    <a:pt x="5738" y="231"/>
                  </a:lnTo>
                  <a:lnTo>
                    <a:pt x="4352" y="328"/>
                  </a:lnTo>
                  <a:lnTo>
                    <a:pt x="2966" y="443"/>
                  </a:lnTo>
                  <a:lnTo>
                    <a:pt x="2966" y="443"/>
                  </a:lnTo>
                  <a:lnTo>
                    <a:pt x="2831" y="694"/>
                  </a:lnTo>
                  <a:lnTo>
                    <a:pt x="2696" y="925"/>
                  </a:lnTo>
                  <a:lnTo>
                    <a:pt x="2561" y="1156"/>
                  </a:lnTo>
                  <a:lnTo>
                    <a:pt x="2407" y="1387"/>
                  </a:lnTo>
                  <a:lnTo>
                    <a:pt x="2234" y="1598"/>
                  </a:lnTo>
                  <a:lnTo>
                    <a:pt x="2041" y="1810"/>
                  </a:lnTo>
                  <a:lnTo>
                    <a:pt x="1830" y="2003"/>
                  </a:lnTo>
                  <a:lnTo>
                    <a:pt x="1618" y="2176"/>
                  </a:lnTo>
                  <a:lnTo>
                    <a:pt x="1618" y="2176"/>
                  </a:lnTo>
                  <a:lnTo>
                    <a:pt x="1445" y="2311"/>
                  </a:lnTo>
                  <a:lnTo>
                    <a:pt x="1252" y="2426"/>
                  </a:lnTo>
                  <a:lnTo>
                    <a:pt x="1059" y="2542"/>
                  </a:lnTo>
                  <a:lnTo>
                    <a:pt x="848" y="2638"/>
                  </a:lnTo>
                  <a:lnTo>
                    <a:pt x="636" y="2734"/>
                  </a:lnTo>
                  <a:lnTo>
                    <a:pt x="424" y="2792"/>
                  </a:lnTo>
                  <a:lnTo>
                    <a:pt x="212" y="2869"/>
                  </a:lnTo>
                  <a:lnTo>
                    <a:pt x="1" y="2908"/>
                  </a:lnTo>
                  <a:lnTo>
                    <a:pt x="58" y="6161"/>
                  </a:lnTo>
                  <a:lnTo>
                    <a:pt x="58" y="6161"/>
                  </a:lnTo>
                  <a:lnTo>
                    <a:pt x="251" y="6219"/>
                  </a:lnTo>
                  <a:lnTo>
                    <a:pt x="443" y="6277"/>
                  </a:lnTo>
                  <a:lnTo>
                    <a:pt x="443" y="6277"/>
                  </a:lnTo>
                  <a:lnTo>
                    <a:pt x="655" y="6354"/>
                  </a:lnTo>
                  <a:lnTo>
                    <a:pt x="867" y="6450"/>
                  </a:lnTo>
                  <a:lnTo>
                    <a:pt x="1059" y="6546"/>
                  </a:lnTo>
                  <a:lnTo>
                    <a:pt x="1233" y="6662"/>
                  </a:lnTo>
                  <a:lnTo>
                    <a:pt x="1406" y="6797"/>
                  </a:lnTo>
                  <a:lnTo>
                    <a:pt x="1579" y="6931"/>
                  </a:lnTo>
                  <a:lnTo>
                    <a:pt x="1733" y="7086"/>
                  </a:lnTo>
                  <a:lnTo>
                    <a:pt x="1868" y="7259"/>
                  </a:lnTo>
                  <a:lnTo>
                    <a:pt x="2003" y="7413"/>
                  </a:lnTo>
                  <a:lnTo>
                    <a:pt x="2138" y="7586"/>
                  </a:lnTo>
                  <a:lnTo>
                    <a:pt x="2349" y="7971"/>
                  </a:lnTo>
                  <a:lnTo>
                    <a:pt x="2542" y="8356"/>
                  </a:lnTo>
                  <a:lnTo>
                    <a:pt x="2696" y="8780"/>
                  </a:lnTo>
                  <a:lnTo>
                    <a:pt x="2696" y="8780"/>
                  </a:lnTo>
                  <a:lnTo>
                    <a:pt x="4275" y="8664"/>
                  </a:lnTo>
                  <a:lnTo>
                    <a:pt x="6162" y="8568"/>
                  </a:lnTo>
                  <a:lnTo>
                    <a:pt x="8299" y="8472"/>
                  </a:lnTo>
                  <a:lnTo>
                    <a:pt x="10647" y="8395"/>
                  </a:lnTo>
                  <a:lnTo>
                    <a:pt x="13189" y="8337"/>
                  </a:lnTo>
                  <a:lnTo>
                    <a:pt x="15865" y="8298"/>
                  </a:lnTo>
                  <a:lnTo>
                    <a:pt x="17251" y="8318"/>
                  </a:lnTo>
                  <a:lnTo>
                    <a:pt x="18657" y="8318"/>
                  </a:lnTo>
                  <a:lnTo>
                    <a:pt x="20062" y="8356"/>
                  </a:lnTo>
                  <a:lnTo>
                    <a:pt x="21487" y="8395"/>
                  </a:lnTo>
                  <a:lnTo>
                    <a:pt x="21487" y="8395"/>
                  </a:lnTo>
                  <a:lnTo>
                    <a:pt x="21602" y="8125"/>
                  </a:lnTo>
                  <a:lnTo>
                    <a:pt x="21737" y="7894"/>
                  </a:lnTo>
                  <a:lnTo>
                    <a:pt x="21891" y="7663"/>
                  </a:lnTo>
                  <a:lnTo>
                    <a:pt x="22064" y="7432"/>
                  </a:lnTo>
                  <a:lnTo>
                    <a:pt x="22257" y="7220"/>
                  </a:lnTo>
                  <a:lnTo>
                    <a:pt x="22450" y="7047"/>
                  </a:lnTo>
                  <a:lnTo>
                    <a:pt x="22681" y="6874"/>
                  </a:lnTo>
                  <a:lnTo>
                    <a:pt x="22912" y="6720"/>
                  </a:lnTo>
                  <a:lnTo>
                    <a:pt x="22912" y="6720"/>
                  </a:lnTo>
                  <a:lnTo>
                    <a:pt x="23181" y="6566"/>
                  </a:lnTo>
                  <a:lnTo>
                    <a:pt x="23470" y="6450"/>
                  </a:lnTo>
                  <a:lnTo>
                    <a:pt x="23739" y="6354"/>
                  </a:lnTo>
                  <a:lnTo>
                    <a:pt x="24028" y="6277"/>
                  </a:lnTo>
                  <a:lnTo>
                    <a:pt x="24336" y="6200"/>
                  </a:lnTo>
                  <a:lnTo>
                    <a:pt x="24625" y="6161"/>
                  </a:lnTo>
                  <a:lnTo>
                    <a:pt x="24933" y="6123"/>
                  </a:lnTo>
                  <a:lnTo>
                    <a:pt x="25241" y="6123"/>
                  </a:lnTo>
                  <a:lnTo>
                    <a:pt x="25395" y="2657"/>
                  </a:lnTo>
                  <a:lnTo>
                    <a:pt x="25395" y="2657"/>
                  </a:lnTo>
                  <a:lnTo>
                    <a:pt x="25029" y="256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6"/>
            <p:cNvSpPr/>
            <p:nvPr/>
          </p:nvSpPr>
          <p:spPr>
            <a:xfrm>
              <a:off x="5482338" y="5815997"/>
              <a:ext cx="1201264" cy="1123528"/>
            </a:xfrm>
            <a:custGeom>
              <a:rect b="b" l="l" r="r" t="t"/>
              <a:pathLst>
                <a:path extrusionOk="0" h="22258" w="23798">
                  <a:moveTo>
                    <a:pt x="20755" y="1"/>
                  </a:moveTo>
                  <a:lnTo>
                    <a:pt x="19446" y="20"/>
                  </a:lnTo>
                  <a:lnTo>
                    <a:pt x="18156" y="39"/>
                  </a:lnTo>
                  <a:lnTo>
                    <a:pt x="16847" y="58"/>
                  </a:lnTo>
                  <a:lnTo>
                    <a:pt x="15557" y="116"/>
                  </a:lnTo>
                  <a:lnTo>
                    <a:pt x="14248" y="174"/>
                  </a:lnTo>
                  <a:lnTo>
                    <a:pt x="12958" y="232"/>
                  </a:lnTo>
                  <a:lnTo>
                    <a:pt x="10378" y="405"/>
                  </a:lnTo>
                  <a:lnTo>
                    <a:pt x="7817" y="617"/>
                  </a:lnTo>
                  <a:lnTo>
                    <a:pt x="5257" y="848"/>
                  </a:lnTo>
                  <a:lnTo>
                    <a:pt x="2715" y="1117"/>
                  </a:lnTo>
                  <a:lnTo>
                    <a:pt x="174" y="1425"/>
                  </a:lnTo>
                  <a:lnTo>
                    <a:pt x="97" y="4352"/>
                  </a:lnTo>
                  <a:lnTo>
                    <a:pt x="39" y="7278"/>
                  </a:lnTo>
                  <a:lnTo>
                    <a:pt x="1" y="10224"/>
                  </a:lnTo>
                  <a:lnTo>
                    <a:pt x="1" y="13150"/>
                  </a:lnTo>
                  <a:lnTo>
                    <a:pt x="1" y="15422"/>
                  </a:lnTo>
                  <a:lnTo>
                    <a:pt x="20" y="17694"/>
                  </a:lnTo>
                  <a:lnTo>
                    <a:pt x="58" y="19985"/>
                  </a:lnTo>
                  <a:lnTo>
                    <a:pt x="97" y="22257"/>
                  </a:lnTo>
                  <a:lnTo>
                    <a:pt x="1868" y="21468"/>
                  </a:lnTo>
                  <a:lnTo>
                    <a:pt x="3639" y="20659"/>
                  </a:lnTo>
                  <a:lnTo>
                    <a:pt x="4506" y="20236"/>
                  </a:lnTo>
                  <a:lnTo>
                    <a:pt x="5372" y="19793"/>
                  </a:lnTo>
                  <a:lnTo>
                    <a:pt x="6239" y="19350"/>
                  </a:lnTo>
                  <a:lnTo>
                    <a:pt x="7086" y="18888"/>
                  </a:lnTo>
                  <a:lnTo>
                    <a:pt x="7933" y="18426"/>
                  </a:lnTo>
                  <a:lnTo>
                    <a:pt x="8761" y="17944"/>
                  </a:lnTo>
                  <a:lnTo>
                    <a:pt x="9589" y="17444"/>
                  </a:lnTo>
                  <a:lnTo>
                    <a:pt x="10416" y="16943"/>
                  </a:lnTo>
                  <a:lnTo>
                    <a:pt x="11225" y="16404"/>
                  </a:lnTo>
                  <a:lnTo>
                    <a:pt x="12014" y="15865"/>
                  </a:lnTo>
                  <a:lnTo>
                    <a:pt x="12804" y="15288"/>
                  </a:lnTo>
                  <a:lnTo>
                    <a:pt x="13574" y="14710"/>
                  </a:lnTo>
                  <a:lnTo>
                    <a:pt x="14344" y="14094"/>
                  </a:lnTo>
                  <a:lnTo>
                    <a:pt x="15114" y="13439"/>
                  </a:lnTo>
                  <a:lnTo>
                    <a:pt x="12380" y="13516"/>
                  </a:lnTo>
                  <a:lnTo>
                    <a:pt x="9916" y="13632"/>
                  </a:lnTo>
                  <a:lnTo>
                    <a:pt x="7760" y="13747"/>
                  </a:lnTo>
                  <a:lnTo>
                    <a:pt x="5969" y="13863"/>
                  </a:lnTo>
                  <a:lnTo>
                    <a:pt x="5815" y="13439"/>
                  </a:lnTo>
                  <a:lnTo>
                    <a:pt x="5622" y="13054"/>
                  </a:lnTo>
                  <a:lnTo>
                    <a:pt x="5411" y="12669"/>
                  </a:lnTo>
                  <a:lnTo>
                    <a:pt x="5276" y="12496"/>
                  </a:lnTo>
                  <a:lnTo>
                    <a:pt x="5141" y="12342"/>
                  </a:lnTo>
                  <a:lnTo>
                    <a:pt x="5006" y="12169"/>
                  </a:lnTo>
                  <a:lnTo>
                    <a:pt x="4852" y="12014"/>
                  </a:lnTo>
                  <a:lnTo>
                    <a:pt x="4679" y="11880"/>
                  </a:lnTo>
                  <a:lnTo>
                    <a:pt x="4506" y="11745"/>
                  </a:lnTo>
                  <a:lnTo>
                    <a:pt x="4332" y="11629"/>
                  </a:lnTo>
                  <a:lnTo>
                    <a:pt x="4140" y="11533"/>
                  </a:lnTo>
                  <a:lnTo>
                    <a:pt x="3928" y="11437"/>
                  </a:lnTo>
                  <a:lnTo>
                    <a:pt x="3716" y="11360"/>
                  </a:lnTo>
                  <a:lnTo>
                    <a:pt x="3524" y="11302"/>
                  </a:lnTo>
                  <a:lnTo>
                    <a:pt x="3331" y="11244"/>
                  </a:lnTo>
                  <a:lnTo>
                    <a:pt x="3274" y="7991"/>
                  </a:lnTo>
                  <a:lnTo>
                    <a:pt x="3485" y="7952"/>
                  </a:lnTo>
                  <a:lnTo>
                    <a:pt x="3697" y="7875"/>
                  </a:lnTo>
                  <a:lnTo>
                    <a:pt x="3909" y="7817"/>
                  </a:lnTo>
                  <a:lnTo>
                    <a:pt x="4121" y="7721"/>
                  </a:lnTo>
                  <a:lnTo>
                    <a:pt x="4332" y="7625"/>
                  </a:lnTo>
                  <a:lnTo>
                    <a:pt x="4525" y="7509"/>
                  </a:lnTo>
                  <a:lnTo>
                    <a:pt x="4718" y="7394"/>
                  </a:lnTo>
                  <a:lnTo>
                    <a:pt x="4891" y="7259"/>
                  </a:lnTo>
                  <a:lnTo>
                    <a:pt x="5103" y="7086"/>
                  </a:lnTo>
                  <a:lnTo>
                    <a:pt x="5314" y="6893"/>
                  </a:lnTo>
                  <a:lnTo>
                    <a:pt x="5507" y="6681"/>
                  </a:lnTo>
                  <a:lnTo>
                    <a:pt x="5680" y="6470"/>
                  </a:lnTo>
                  <a:lnTo>
                    <a:pt x="5834" y="6239"/>
                  </a:lnTo>
                  <a:lnTo>
                    <a:pt x="5969" y="6008"/>
                  </a:lnTo>
                  <a:lnTo>
                    <a:pt x="6104" y="5777"/>
                  </a:lnTo>
                  <a:lnTo>
                    <a:pt x="6239" y="5526"/>
                  </a:lnTo>
                  <a:lnTo>
                    <a:pt x="7702" y="5411"/>
                  </a:lnTo>
                  <a:lnTo>
                    <a:pt x="9184" y="5314"/>
                  </a:lnTo>
                  <a:lnTo>
                    <a:pt x="10667" y="5237"/>
                  </a:lnTo>
                  <a:lnTo>
                    <a:pt x="12130" y="5180"/>
                  </a:lnTo>
                  <a:lnTo>
                    <a:pt x="13593" y="5141"/>
                  </a:lnTo>
                  <a:lnTo>
                    <a:pt x="15018" y="5103"/>
                  </a:lnTo>
                  <a:lnTo>
                    <a:pt x="17790" y="5083"/>
                  </a:lnTo>
                  <a:lnTo>
                    <a:pt x="19889" y="5103"/>
                  </a:lnTo>
                  <a:lnTo>
                    <a:pt x="21853" y="5122"/>
                  </a:lnTo>
                  <a:lnTo>
                    <a:pt x="22161" y="4525"/>
                  </a:lnTo>
                  <a:lnTo>
                    <a:pt x="22450" y="3909"/>
                  </a:lnTo>
                  <a:lnTo>
                    <a:pt x="22719" y="3274"/>
                  </a:lnTo>
                  <a:lnTo>
                    <a:pt x="22989" y="2638"/>
                  </a:lnTo>
                  <a:lnTo>
                    <a:pt x="23220" y="2003"/>
                  </a:lnTo>
                  <a:lnTo>
                    <a:pt x="23431" y="1348"/>
                  </a:lnTo>
                  <a:lnTo>
                    <a:pt x="23624" y="694"/>
                  </a:lnTo>
                  <a:lnTo>
                    <a:pt x="23797" y="39"/>
                  </a:lnTo>
                  <a:lnTo>
                    <a:pt x="22276" y="20"/>
                  </a:lnTo>
                  <a:lnTo>
                    <a:pt x="20755"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6"/>
            <p:cNvSpPr/>
            <p:nvPr/>
          </p:nvSpPr>
          <p:spPr>
            <a:xfrm>
              <a:off x="5482338" y="5815997"/>
              <a:ext cx="1201264" cy="1123528"/>
            </a:xfrm>
            <a:custGeom>
              <a:rect b="b" l="l" r="r" t="t"/>
              <a:pathLst>
                <a:path extrusionOk="0" fill="none" h="22258" w="23798">
                  <a:moveTo>
                    <a:pt x="20755" y="1"/>
                  </a:moveTo>
                  <a:lnTo>
                    <a:pt x="20755" y="1"/>
                  </a:lnTo>
                  <a:lnTo>
                    <a:pt x="19446" y="20"/>
                  </a:lnTo>
                  <a:lnTo>
                    <a:pt x="18156" y="39"/>
                  </a:lnTo>
                  <a:lnTo>
                    <a:pt x="16847" y="58"/>
                  </a:lnTo>
                  <a:lnTo>
                    <a:pt x="15557" y="116"/>
                  </a:lnTo>
                  <a:lnTo>
                    <a:pt x="14248" y="174"/>
                  </a:lnTo>
                  <a:lnTo>
                    <a:pt x="12958" y="232"/>
                  </a:lnTo>
                  <a:lnTo>
                    <a:pt x="10378" y="405"/>
                  </a:lnTo>
                  <a:lnTo>
                    <a:pt x="7817" y="617"/>
                  </a:lnTo>
                  <a:lnTo>
                    <a:pt x="5257" y="848"/>
                  </a:lnTo>
                  <a:lnTo>
                    <a:pt x="2715" y="1117"/>
                  </a:lnTo>
                  <a:lnTo>
                    <a:pt x="174" y="1425"/>
                  </a:lnTo>
                  <a:lnTo>
                    <a:pt x="174" y="1425"/>
                  </a:lnTo>
                  <a:lnTo>
                    <a:pt x="97" y="4352"/>
                  </a:lnTo>
                  <a:lnTo>
                    <a:pt x="39" y="7278"/>
                  </a:lnTo>
                  <a:lnTo>
                    <a:pt x="1" y="10224"/>
                  </a:lnTo>
                  <a:lnTo>
                    <a:pt x="1" y="13150"/>
                  </a:lnTo>
                  <a:lnTo>
                    <a:pt x="1" y="13150"/>
                  </a:lnTo>
                  <a:lnTo>
                    <a:pt x="1" y="15422"/>
                  </a:lnTo>
                  <a:lnTo>
                    <a:pt x="20" y="17694"/>
                  </a:lnTo>
                  <a:lnTo>
                    <a:pt x="58" y="19985"/>
                  </a:lnTo>
                  <a:lnTo>
                    <a:pt x="97" y="22257"/>
                  </a:lnTo>
                  <a:lnTo>
                    <a:pt x="97" y="22257"/>
                  </a:lnTo>
                  <a:lnTo>
                    <a:pt x="1868" y="21468"/>
                  </a:lnTo>
                  <a:lnTo>
                    <a:pt x="3639" y="20659"/>
                  </a:lnTo>
                  <a:lnTo>
                    <a:pt x="4506" y="20236"/>
                  </a:lnTo>
                  <a:lnTo>
                    <a:pt x="5372" y="19793"/>
                  </a:lnTo>
                  <a:lnTo>
                    <a:pt x="6239" y="19350"/>
                  </a:lnTo>
                  <a:lnTo>
                    <a:pt x="7086" y="18888"/>
                  </a:lnTo>
                  <a:lnTo>
                    <a:pt x="7933" y="18426"/>
                  </a:lnTo>
                  <a:lnTo>
                    <a:pt x="8761" y="17944"/>
                  </a:lnTo>
                  <a:lnTo>
                    <a:pt x="9589" y="17444"/>
                  </a:lnTo>
                  <a:lnTo>
                    <a:pt x="10416" y="16943"/>
                  </a:lnTo>
                  <a:lnTo>
                    <a:pt x="11225" y="16404"/>
                  </a:lnTo>
                  <a:lnTo>
                    <a:pt x="12014" y="15865"/>
                  </a:lnTo>
                  <a:lnTo>
                    <a:pt x="12804" y="15288"/>
                  </a:lnTo>
                  <a:lnTo>
                    <a:pt x="13574" y="14710"/>
                  </a:lnTo>
                  <a:lnTo>
                    <a:pt x="13574" y="14710"/>
                  </a:lnTo>
                  <a:lnTo>
                    <a:pt x="14344" y="14094"/>
                  </a:lnTo>
                  <a:lnTo>
                    <a:pt x="15114" y="13439"/>
                  </a:lnTo>
                  <a:lnTo>
                    <a:pt x="15114" y="13439"/>
                  </a:lnTo>
                  <a:lnTo>
                    <a:pt x="12380" y="13516"/>
                  </a:lnTo>
                  <a:lnTo>
                    <a:pt x="9916" y="13632"/>
                  </a:lnTo>
                  <a:lnTo>
                    <a:pt x="7760" y="13747"/>
                  </a:lnTo>
                  <a:lnTo>
                    <a:pt x="5969" y="13863"/>
                  </a:lnTo>
                  <a:lnTo>
                    <a:pt x="5969" y="13863"/>
                  </a:lnTo>
                  <a:lnTo>
                    <a:pt x="5815" y="13439"/>
                  </a:lnTo>
                  <a:lnTo>
                    <a:pt x="5622" y="13054"/>
                  </a:lnTo>
                  <a:lnTo>
                    <a:pt x="5411" y="12669"/>
                  </a:lnTo>
                  <a:lnTo>
                    <a:pt x="5276" y="12496"/>
                  </a:lnTo>
                  <a:lnTo>
                    <a:pt x="5141" y="12342"/>
                  </a:lnTo>
                  <a:lnTo>
                    <a:pt x="5006" y="12169"/>
                  </a:lnTo>
                  <a:lnTo>
                    <a:pt x="4852" y="12014"/>
                  </a:lnTo>
                  <a:lnTo>
                    <a:pt x="4679" y="11880"/>
                  </a:lnTo>
                  <a:lnTo>
                    <a:pt x="4506" y="11745"/>
                  </a:lnTo>
                  <a:lnTo>
                    <a:pt x="4332" y="11629"/>
                  </a:lnTo>
                  <a:lnTo>
                    <a:pt x="4140" y="11533"/>
                  </a:lnTo>
                  <a:lnTo>
                    <a:pt x="3928" y="11437"/>
                  </a:lnTo>
                  <a:lnTo>
                    <a:pt x="3716" y="11360"/>
                  </a:lnTo>
                  <a:lnTo>
                    <a:pt x="3716" y="11360"/>
                  </a:lnTo>
                  <a:lnTo>
                    <a:pt x="3524" y="11302"/>
                  </a:lnTo>
                  <a:lnTo>
                    <a:pt x="3331" y="11244"/>
                  </a:lnTo>
                  <a:lnTo>
                    <a:pt x="3274" y="7991"/>
                  </a:lnTo>
                  <a:lnTo>
                    <a:pt x="3274" y="7991"/>
                  </a:lnTo>
                  <a:lnTo>
                    <a:pt x="3485" y="7952"/>
                  </a:lnTo>
                  <a:lnTo>
                    <a:pt x="3697" y="7875"/>
                  </a:lnTo>
                  <a:lnTo>
                    <a:pt x="3909" y="7817"/>
                  </a:lnTo>
                  <a:lnTo>
                    <a:pt x="4121" y="7721"/>
                  </a:lnTo>
                  <a:lnTo>
                    <a:pt x="4332" y="7625"/>
                  </a:lnTo>
                  <a:lnTo>
                    <a:pt x="4525" y="7509"/>
                  </a:lnTo>
                  <a:lnTo>
                    <a:pt x="4718" y="7394"/>
                  </a:lnTo>
                  <a:lnTo>
                    <a:pt x="4891" y="7259"/>
                  </a:lnTo>
                  <a:lnTo>
                    <a:pt x="4891" y="7259"/>
                  </a:lnTo>
                  <a:lnTo>
                    <a:pt x="5103" y="7086"/>
                  </a:lnTo>
                  <a:lnTo>
                    <a:pt x="5314" y="6893"/>
                  </a:lnTo>
                  <a:lnTo>
                    <a:pt x="5507" y="6681"/>
                  </a:lnTo>
                  <a:lnTo>
                    <a:pt x="5680" y="6470"/>
                  </a:lnTo>
                  <a:lnTo>
                    <a:pt x="5834" y="6239"/>
                  </a:lnTo>
                  <a:lnTo>
                    <a:pt x="5969" y="6008"/>
                  </a:lnTo>
                  <a:lnTo>
                    <a:pt x="6104" y="5777"/>
                  </a:lnTo>
                  <a:lnTo>
                    <a:pt x="6239" y="5526"/>
                  </a:lnTo>
                  <a:lnTo>
                    <a:pt x="6239" y="5526"/>
                  </a:lnTo>
                  <a:lnTo>
                    <a:pt x="7702" y="5411"/>
                  </a:lnTo>
                  <a:lnTo>
                    <a:pt x="9184" y="5314"/>
                  </a:lnTo>
                  <a:lnTo>
                    <a:pt x="10667" y="5237"/>
                  </a:lnTo>
                  <a:lnTo>
                    <a:pt x="12130" y="5180"/>
                  </a:lnTo>
                  <a:lnTo>
                    <a:pt x="13593" y="5141"/>
                  </a:lnTo>
                  <a:lnTo>
                    <a:pt x="15018" y="5103"/>
                  </a:lnTo>
                  <a:lnTo>
                    <a:pt x="17790" y="5083"/>
                  </a:lnTo>
                  <a:lnTo>
                    <a:pt x="17790" y="5083"/>
                  </a:lnTo>
                  <a:lnTo>
                    <a:pt x="19889" y="5103"/>
                  </a:lnTo>
                  <a:lnTo>
                    <a:pt x="21853" y="5122"/>
                  </a:lnTo>
                  <a:lnTo>
                    <a:pt x="21853" y="5122"/>
                  </a:lnTo>
                  <a:lnTo>
                    <a:pt x="22161" y="4525"/>
                  </a:lnTo>
                  <a:lnTo>
                    <a:pt x="22450" y="3909"/>
                  </a:lnTo>
                  <a:lnTo>
                    <a:pt x="22719" y="3274"/>
                  </a:lnTo>
                  <a:lnTo>
                    <a:pt x="22989" y="2638"/>
                  </a:lnTo>
                  <a:lnTo>
                    <a:pt x="23220" y="2003"/>
                  </a:lnTo>
                  <a:lnTo>
                    <a:pt x="23431" y="1348"/>
                  </a:lnTo>
                  <a:lnTo>
                    <a:pt x="23624" y="694"/>
                  </a:lnTo>
                  <a:lnTo>
                    <a:pt x="23797" y="39"/>
                  </a:lnTo>
                  <a:lnTo>
                    <a:pt x="23797" y="39"/>
                  </a:lnTo>
                  <a:lnTo>
                    <a:pt x="22276" y="20"/>
                  </a:lnTo>
                  <a:lnTo>
                    <a:pt x="20755"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6"/>
            <p:cNvSpPr/>
            <p:nvPr/>
          </p:nvSpPr>
          <p:spPr>
            <a:xfrm>
              <a:off x="5647556" y="6072584"/>
              <a:ext cx="937872" cy="443192"/>
            </a:xfrm>
            <a:custGeom>
              <a:rect b="b" l="l" r="r" t="t"/>
              <a:pathLst>
                <a:path extrusionOk="0" h="8780" w="18580">
                  <a:moveTo>
                    <a:pt x="14517" y="0"/>
                  </a:moveTo>
                  <a:lnTo>
                    <a:pt x="11745" y="20"/>
                  </a:lnTo>
                  <a:lnTo>
                    <a:pt x="10320" y="58"/>
                  </a:lnTo>
                  <a:lnTo>
                    <a:pt x="8857" y="97"/>
                  </a:lnTo>
                  <a:lnTo>
                    <a:pt x="7394" y="154"/>
                  </a:lnTo>
                  <a:lnTo>
                    <a:pt x="5911" y="231"/>
                  </a:lnTo>
                  <a:lnTo>
                    <a:pt x="4429" y="328"/>
                  </a:lnTo>
                  <a:lnTo>
                    <a:pt x="2966" y="443"/>
                  </a:lnTo>
                  <a:lnTo>
                    <a:pt x="2831" y="694"/>
                  </a:lnTo>
                  <a:lnTo>
                    <a:pt x="2696" y="925"/>
                  </a:lnTo>
                  <a:lnTo>
                    <a:pt x="2561" y="1156"/>
                  </a:lnTo>
                  <a:lnTo>
                    <a:pt x="2407" y="1387"/>
                  </a:lnTo>
                  <a:lnTo>
                    <a:pt x="2234" y="1598"/>
                  </a:lnTo>
                  <a:lnTo>
                    <a:pt x="2041" y="1810"/>
                  </a:lnTo>
                  <a:lnTo>
                    <a:pt x="1830" y="2003"/>
                  </a:lnTo>
                  <a:lnTo>
                    <a:pt x="1618" y="2176"/>
                  </a:lnTo>
                  <a:lnTo>
                    <a:pt x="1445" y="2311"/>
                  </a:lnTo>
                  <a:lnTo>
                    <a:pt x="1252" y="2426"/>
                  </a:lnTo>
                  <a:lnTo>
                    <a:pt x="1059" y="2542"/>
                  </a:lnTo>
                  <a:lnTo>
                    <a:pt x="848" y="2638"/>
                  </a:lnTo>
                  <a:lnTo>
                    <a:pt x="636" y="2734"/>
                  </a:lnTo>
                  <a:lnTo>
                    <a:pt x="424" y="2792"/>
                  </a:lnTo>
                  <a:lnTo>
                    <a:pt x="212" y="2869"/>
                  </a:lnTo>
                  <a:lnTo>
                    <a:pt x="1" y="2908"/>
                  </a:lnTo>
                  <a:lnTo>
                    <a:pt x="58" y="6161"/>
                  </a:lnTo>
                  <a:lnTo>
                    <a:pt x="251" y="6219"/>
                  </a:lnTo>
                  <a:lnTo>
                    <a:pt x="443" y="6277"/>
                  </a:lnTo>
                  <a:lnTo>
                    <a:pt x="655" y="6354"/>
                  </a:lnTo>
                  <a:lnTo>
                    <a:pt x="867" y="6450"/>
                  </a:lnTo>
                  <a:lnTo>
                    <a:pt x="1059" y="6546"/>
                  </a:lnTo>
                  <a:lnTo>
                    <a:pt x="1233" y="6662"/>
                  </a:lnTo>
                  <a:lnTo>
                    <a:pt x="1406" y="6797"/>
                  </a:lnTo>
                  <a:lnTo>
                    <a:pt x="1579" y="6931"/>
                  </a:lnTo>
                  <a:lnTo>
                    <a:pt x="1733" y="7086"/>
                  </a:lnTo>
                  <a:lnTo>
                    <a:pt x="1868" y="7259"/>
                  </a:lnTo>
                  <a:lnTo>
                    <a:pt x="2003" y="7413"/>
                  </a:lnTo>
                  <a:lnTo>
                    <a:pt x="2138" y="7586"/>
                  </a:lnTo>
                  <a:lnTo>
                    <a:pt x="2349" y="7971"/>
                  </a:lnTo>
                  <a:lnTo>
                    <a:pt x="2542" y="8356"/>
                  </a:lnTo>
                  <a:lnTo>
                    <a:pt x="2696" y="8780"/>
                  </a:lnTo>
                  <a:lnTo>
                    <a:pt x="4487" y="8664"/>
                  </a:lnTo>
                  <a:lnTo>
                    <a:pt x="6643" y="8549"/>
                  </a:lnTo>
                  <a:lnTo>
                    <a:pt x="9107" y="8433"/>
                  </a:lnTo>
                  <a:lnTo>
                    <a:pt x="11841" y="8356"/>
                  </a:lnTo>
                  <a:lnTo>
                    <a:pt x="12342" y="7913"/>
                  </a:lnTo>
                  <a:lnTo>
                    <a:pt x="12842" y="7451"/>
                  </a:lnTo>
                  <a:lnTo>
                    <a:pt x="13324" y="6989"/>
                  </a:lnTo>
                  <a:lnTo>
                    <a:pt x="13805" y="6508"/>
                  </a:lnTo>
                  <a:lnTo>
                    <a:pt x="14267" y="6027"/>
                  </a:lnTo>
                  <a:lnTo>
                    <a:pt x="14729" y="5526"/>
                  </a:lnTo>
                  <a:lnTo>
                    <a:pt x="15172" y="5006"/>
                  </a:lnTo>
                  <a:lnTo>
                    <a:pt x="15595" y="4486"/>
                  </a:lnTo>
                  <a:lnTo>
                    <a:pt x="16019" y="3967"/>
                  </a:lnTo>
                  <a:lnTo>
                    <a:pt x="16423" y="3427"/>
                  </a:lnTo>
                  <a:lnTo>
                    <a:pt x="16828" y="2888"/>
                  </a:lnTo>
                  <a:lnTo>
                    <a:pt x="17193" y="2330"/>
                  </a:lnTo>
                  <a:lnTo>
                    <a:pt x="17559" y="1772"/>
                  </a:lnTo>
                  <a:lnTo>
                    <a:pt x="17925" y="1213"/>
                  </a:lnTo>
                  <a:lnTo>
                    <a:pt x="18252" y="636"/>
                  </a:lnTo>
                  <a:lnTo>
                    <a:pt x="18580" y="39"/>
                  </a:lnTo>
                  <a:lnTo>
                    <a:pt x="16616" y="20"/>
                  </a:lnTo>
                  <a:lnTo>
                    <a:pt x="14517"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6"/>
            <p:cNvSpPr/>
            <p:nvPr/>
          </p:nvSpPr>
          <p:spPr>
            <a:xfrm>
              <a:off x="5647556" y="6072584"/>
              <a:ext cx="937872" cy="443192"/>
            </a:xfrm>
            <a:custGeom>
              <a:rect b="b" l="l" r="r" t="t"/>
              <a:pathLst>
                <a:path extrusionOk="0" fill="none" h="8780" w="18580">
                  <a:moveTo>
                    <a:pt x="14517" y="0"/>
                  </a:moveTo>
                  <a:lnTo>
                    <a:pt x="14517" y="0"/>
                  </a:lnTo>
                  <a:lnTo>
                    <a:pt x="11745" y="20"/>
                  </a:lnTo>
                  <a:lnTo>
                    <a:pt x="10320" y="58"/>
                  </a:lnTo>
                  <a:lnTo>
                    <a:pt x="8857" y="97"/>
                  </a:lnTo>
                  <a:lnTo>
                    <a:pt x="7394" y="154"/>
                  </a:lnTo>
                  <a:lnTo>
                    <a:pt x="5911" y="231"/>
                  </a:lnTo>
                  <a:lnTo>
                    <a:pt x="4429" y="328"/>
                  </a:lnTo>
                  <a:lnTo>
                    <a:pt x="2966" y="443"/>
                  </a:lnTo>
                  <a:lnTo>
                    <a:pt x="2966" y="443"/>
                  </a:lnTo>
                  <a:lnTo>
                    <a:pt x="2831" y="694"/>
                  </a:lnTo>
                  <a:lnTo>
                    <a:pt x="2696" y="925"/>
                  </a:lnTo>
                  <a:lnTo>
                    <a:pt x="2561" y="1156"/>
                  </a:lnTo>
                  <a:lnTo>
                    <a:pt x="2407" y="1387"/>
                  </a:lnTo>
                  <a:lnTo>
                    <a:pt x="2234" y="1598"/>
                  </a:lnTo>
                  <a:lnTo>
                    <a:pt x="2041" y="1810"/>
                  </a:lnTo>
                  <a:lnTo>
                    <a:pt x="1830" y="2003"/>
                  </a:lnTo>
                  <a:lnTo>
                    <a:pt x="1618" y="2176"/>
                  </a:lnTo>
                  <a:lnTo>
                    <a:pt x="1618" y="2176"/>
                  </a:lnTo>
                  <a:lnTo>
                    <a:pt x="1445" y="2311"/>
                  </a:lnTo>
                  <a:lnTo>
                    <a:pt x="1252" y="2426"/>
                  </a:lnTo>
                  <a:lnTo>
                    <a:pt x="1059" y="2542"/>
                  </a:lnTo>
                  <a:lnTo>
                    <a:pt x="848" y="2638"/>
                  </a:lnTo>
                  <a:lnTo>
                    <a:pt x="636" y="2734"/>
                  </a:lnTo>
                  <a:lnTo>
                    <a:pt x="424" y="2792"/>
                  </a:lnTo>
                  <a:lnTo>
                    <a:pt x="212" y="2869"/>
                  </a:lnTo>
                  <a:lnTo>
                    <a:pt x="1" y="2908"/>
                  </a:lnTo>
                  <a:lnTo>
                    <a:pt x="58" y="6161"/>
                  </a:lnTo>
                  <a:lnTo>
                    <a:pt x="58" y="6161"/>
                  </a:lnTo>
                  <a:lnTo>
                    <a:pt x="251" y="6219"/>
                  </a:lnTo>
                  <a:lnTo>
                    <a:pt x="443" y="6277"/>
                  </a:lnTo>
                  <a:lnTo>
                    <a:pt x="443" y="6277"/>
                  </a:lnTo>
                  <a:lnTo>
                    <a:pt x="655" y="6354"/>
                  </a:lnTo>
                  <a:lnTo>
                    <a:pt x="867" y="6450"/>
                  </a:lnTo>
                  <a:lnTo>
                    <a:pt x="1059" y="6546"/>
                  </a:lnTo>
                  <a:lnTo>
                    <a:pt x="1233" y="6662"/>
                  </a:lnTo>
                  <a:lnTo>
                    <a:pt x="1406" y="6797"/>
                  </a:lnTo>
                  <a:lnTo>
                    <a:pt x="1579" y="6931"/>
                  </a:lnTo>
                  <a:lnTo>
                    <a:pt x="1733" y="7086"/>
                  </a:lnTo>
                  <a:lnTo>
                    <a:pt x="1868" y="7259"/>
                  </a:lnTo>
                  <a:lnTo>
                    <a:pt x="2003" y="7413"/>
                  </a:lnTo>
                  <a:lnTo>
                    <a:pt x="2138" y="7586"/>
                  </a:lnTo>
                  <a:lnTo>
                    <a:pt x="2349" y="7971"/>
                  </a:lnTo>
                  <a:lnTo>
                    <a:pt x="2542" y="8356"/>
                  </a:lnTo>
                  <a:lnTo>
                    <a:pt x="2696" y="8780"/>
                  </a:lnTo>
                  <a:lnTo>
                    <a:pt x="2696" y="8780"/>
                  </a:lnTo>
                  <a:lnTo>
                    <a:pt x="4487" y="8664"/>
                  </a:lnTo>
                  <a:lnTo>
                    <a:pt x="6643" y="8549"/>
                  </a:lnTo>
                  <a:lnTo>
                    <a:pt x="9107" y="8433"/>
                  </a:lnTo>
                  <a:lnTo>
                    <a:pt x="11841" y="8356"/>
                  </a:lnTo>
                  <a:lnTo>
                    <a:pt x="11841" y="8356"/>
                  </a:lnTo>
                  <a:lnTo>
                    <a:pt x="12342" y="7913"/>
                  </a:lnTo>
                  <a:lnTo>
                    <a:pt x="12842" y="7451"/>
                  </a:lnTo>
                  <a:lnTo>
                    <a:pt x="13324" y="6989"/>
                  </a:lnTo>
                  <a:lnTo>
                    <a:pt x="13805" y="6508"/>
                  </a:lnTo>
                  <a:lnTo>
                    <a:pt x="14267" y="6027"/>
                  </a:lnTo>
                  <a:lnTo>
                    <a:pt x="14729" y="5526"/>
                  </a:lnTo>
                  <a:lnTo>
                    <a:pt x="15172" y="5006"/>
                  </a:lnTo>
                  <a:lnTo>
                    <a:pt x="15595" y="4486"/>
                  </a:lnTo>
                  <a:lnTo>
                    <a:pt x="16019" y="3967"/>
                  </a:lnTo>
                  <a:lnTo>
                    <a:pt x="16423" y="3427"/>
                  </a:lnTo>
                  <a:lnTo>
                    <a:pt x="16828" y="2888"/>
                  </a:lnTo>
                  <a:lnTo>
                    <a:pt x="17193" y="2330"/>
                  </a:lnTo>
                  <a:lnTo>
                    <a:pt x="17559" y="1772"/>
                  </a:lnTo>
                  <a:lnTo>
                    <a:pt x="17925" y="1213"/>
                  </a:lnTo>
                  <a:lnTo>
                    <a:pt x="18252" y="636"/>
                  </a:lnTo>
                  <a:lnTo>
                    <a:pt x="18580" y="39"/>
                  </a:lnTo>
                  <a:lnTo>
                    <a:pt x="18580" y="39"/>
                  </a:lnTo>
                  <a:lnTo>
                    <a:pt x="16616" y="20"/>
                  </a:lnTo>
                  <a:lnTo>
                    <a:pt x="14517"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9" name="Google Shape;2399;p46"/>
          <p:cNvSpPr txBox="1"/>
          <p:nvPr>
            <p:ph idx="1" type="subTitle"/>
          </p:nvPr>
        </p:nvSpPr>
        <p:spPr>
          <a:xfrm>
            <a:off x="724650" y="1674595"/>
            <a:ext cx="5410800" cy="914400"/>
          </a:xfrm>
          <a:prstGeom prst="rect">
            <a:avLst/>
          </a:prstGeom>
        </p:spPr>
        <p:txBody>
          <a:bodyPr anchorCtr="0" anchor="t" bIns="91425" lIns="18287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have any questions?</a:t>
            </a:r>
            <a:endParaRPr/>
          </a:p>
          <a:p>
            <a:pPr indent="0" lvl="0" marL="0" rtl="0" algn="l">
              <a:spcBef>
                <a:spcPts val="0"/>
              </a:spcBef>
              <a:spcAft>
                <a:spcPts val="0"/>
              </a:spcAft>
              <a:buClr>
                <a:schemeClr val="dk1"/>
              </a:buClr>
              <a:buSzPts val="1100"/>
              <a:buFont typeface="Arial"/>
              <a:buNone/>
            </a:pPr>
            <a:r>
              <a:rPr lang="en"/>
              <a:t>addyouremail@freepik.com </a:t>
            </a:r>
            <a:endParaRPr/>
          </a:p>
          <a:p>
            <a:pPr indent="0" lvl="0" marL="0" rtl="0" algn="l">
              <a:spcBef>
                <a:spcPts val="0"/>
              </a:spcBef>
              <a:spcAft>
                <a:spcPts val="0"/>
              </a:spcAft>
              <a:buClr>
                <a:schemeClr val="dk1"/>
              </a:buClr>
              <a:buSzPts val="1100"/>
              <a:buFont typeface="Arial"/>
              <a:buNone/>
            </a:pPr>
            <a:r>
              <a:rPr lang="en"/>
              <a:t>+91  620 421 838 </a:t>
            </a:r>
            <a:endParaRPr/>
          </a:p>
          <a:p>
            <a:pPr indent="0" lvl="0" marL="0" rtl="0" algn="l">
              <a:spcBef>
                <a:spcPts val="0"/>
              </a:spcBef>
              <a:spcAft>
                <a:spcPts val="0"/>
              </a:spcAft>
              <a:buNone/>
            </a:pPr>
            <a:r>
              <a:rPr lang="en"/>
              <a:t>yourwebsite.com</a:t>
            </a:r>
            <a:endParaRPr/>
          </a:p>
        </p:txBody>
      </p:sp>
      <p:sp>
        <p:nvSpPr>
          <p:cNvPr id="2400" name="Google Shape;2400;p46"/>
          <p:cNvSpPr txBox="1"/>
          <p:nvPr>
            <p:ph type="title"/>
          </p:nvPr>
        </p:nvSpPr>
        <p:spPr>
          <a:xfrm>
            <a:off x="724650" y="576047"/>
            <a:ext cx="54066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401" name="Google Shape;2401;p46"/>
          <p:cNvSpPr/>
          <p:nvPr/>
        </p:nvSpPr>
        <p:spPr>
          <a:xfrm>
            <a:off x="3696450" y="2775722"/>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6"/>
          <p:cNvSpPr/>
          <p:nvPr/>
        </p:nvSpPr>
        <p:spPr>
          <a:xfrm>
            <a:off x="2731250" y="2775722"/>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6"/>
          <p:cNvSpPr/>
          <p:nvPr/>
        </p:nvSpPr>
        <p:spPr>
          <a:xfrm>
            <a:off x="1766050" y="2775722"/>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6"/>
          <p:cNvSpPr/>
          <p:nvPr/>
        </p:nvSpPr>
        <p:spPr>
          <a:xfrm>
            <a:off x="800850" y="2775722"/>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3970538" y="3033683"/>
            <a:ext cx="210823" cy="243078"/>
          </a:xfrm>
          <a:custGeom>
            <a:rect b="b" l="l" r="r" t="t"/>
            <a:pathLst>
              <a:path extrusionOk="0" h="209550" w="184125">
                <a:moveTo>
                  <a:pt x="96778" y="0"/>
                </a:moveTo>
                <a:lnTo>
                  <a:pt x="96778" y="93498"/>
                </a:lnTo>
                <a:lnTo>
                  <a:pt x="96778" y="144758"/>
                </a:lnTo>
                <a:lnTo>
                  <a:pt x="96676" y="147218"/>
                </a:lnTo>
                <a:lnTo>
                  <a:pt x="96368" y="149781"/>
                </a:lnTo>
                <a:lnTo>
                  <a:pt x="95856" y="152139"/>
                </a:lnTo>
                <a:lnTo>
                  <a:pt x="95138" y="154497"/>
                </a:lnTo>
                <a:lnTo>
                  <a:pt x="94318" y="156752"/>
                </a:lnTo>
                <a:lnTo>
                  <a:pt x="93293" y="159008"/>
                </a:lnTo>
                <a:lnTo>
                  <a:pt x="92063" y="161058"/>
                </a:lnTo>
                <a:lnTo>
                  <a:pt x="90730" y="163006"/>
                </a:lnTo>
                <a:lnTo>
                  <a:pt x="89294" y="164851"/>
                </a:lnTo>
                <a:lnTo>
                  <a:pt x="87654" y="166594"/>
                </a:lnTo>
                <a:lnTo>
                  <a:pt x="85911" y="168235"/>
                </a:lnTo>
                <a:lnTo>
                  <a:pt x="84066" y="169670"/>
                </a:lnTo>
                <a:lnTo>
                  <a:pt x="82016" y="171105"/>
                </a:lnTo>
                <a:lnTo>
                  <a:pt x="79965" y="172233"/>
                </a:lnTo>
                <a:lnTo>
                  <a:pt x="77710" y="173258"/>
                </a:lnTo>
                <a:lnTo>
                  <a:pt x="75454" y="174078"/>
                </a:lnTo>
                <a:lnTo>
                  <a:pt x="74122" y="174488"/>
                </a:lnTo>
                <a:lnTo>
                  <a:pt x="72789" y="174898"/>
                </a:lnTo>
                <a:lnTo>
                  <a:pt x="71354" y="175206"/>
                </a:lnTo>
                <a:lnTo>
                  <a:pt x="69918" y="175411"/>
                </a:lnTo>
                <a:lnTo>
                  <a:pt x="68483" y="175514"/>
                </a:lnTo>
                <a:lnTo>
                  <a:pt x="66945" y="175616"/>
                </a:lnTo>
                <a:lnTo>
                  <a:pt x="65510" y="175719"/>
                </a:lnTo>
                <a:lnTo>
                  <a:pt x="63972" y="175616"/>
                </a:lnTo>
                <a:lnTo>
                  <a:pt x="62024" y="175514"/>
                </a:lnTo>
                <a:lnTo>
                  <a:pt x="60179" y="175206"/>
                </a:lnTo>
                <a:lnTo>
                  <a:pt x="58334" y="174796"/>
                </a:lnTo>
                <a:lnTo>
                  <a:pt x="56591" y="174283"/>
                </a:lnTo>
                <a:lnTo>
                  <a:pt x="54745" y="173668"/>
                </a:lnTo>
                <a:lnTo>
                  <a:pt x="53105" y="172951"/>
                </a:lnTo>
                <a:lnTo>
                  <a:pt x="51465" y="172233"/>
                </a:lnTo>
                <a:lnTo>
                  <a:pt x="49824" y="171310"/>
                </a:lnTo>
                <a:lnTo>
                  <a:pt x="48184" y="170285"/>
                </a:lnTo>
                <a:lnTo>
                  <a:pt x="46646" y="169055"/>
                </a:lnTo>
                <a:lnTo>
                  <a:pt x="45109" y="167825"/>
                </a:lnTo>
                <a:lnTo>
                  <a:pt x="43673" y="166492"/>
                </a:lnTo>
                <a:lnTo>
                  <a:pt x="42341" y="165057"/>
                </a:lnTo>
                <a:lnTo>
                  <a:pt x="41110" y="163621"/>
                </a:lnTo>
                <a:lnTo>
                  <a:pt x="39983" y="162083"/>
                </a:lnTo>
                <a:lnTo>
                  <a:pt x="38957" y="160341"/>
                </a:lnTo>
                <a:lnTo>
                  <a:pt x="38035" y="158700"/>
                </a:lnTo>
                <a:lnTo>
                  <a:pt x="37215" y="156855"/>
                </a:lnTo>
                <a:lnTo>
                  <a:pt x="36497" y="155112"/>
                </a:lnTo>
                <a:lnTo>
                  <a:pt x="35882" y="153164"/>
                </a:lnTo>
                <a:lnTo>
                  <a:pt x="35369" y="151216"/>
                </a:lnTo>
                <a:lnTo>
                  <a:pt x="34959" y="149269"/>
                </a:lnTo>
                <a:lnTo>
                  <a:pt x="34754" y="147218"/>
                </a:lnTo>
                <a:lnTo>
                  <a:pt x="34652" y="145168"/>
                </a:lnTo>
                <a:lnTo>
                  <a:pt x="34652" y="143527"/>
                </a:lnTo>
                <a:lnTo>
                  <a:pt x="34754" y="141990"/>
                </a:lnTo>
                <a:lnTo>
                  <a:pt x="34959" y="140452"/>
                </a:lnTo>
                <a:lnTo>
                  <a:pt x="35267" y="138812"/>
                </a:lnTo>
                <a:lnTo>
                  <a:pt x="35574" y="137376"/>
                </a:lnTo>
                <a:lnTo>
                  <a:pt x="35984" y="135838"/>
                </a:lnTo>
                <a:lnTo>
                  <a:pt x="36394" y="134403"/>
                </a:lnTo>
                <a:lnTo>
                  <a:pt x="37010" y="132968"/>
                </a:lnTo>
                <a:lnTo>
                  <a:pt x="37625" y="131533"/>
                </a:lnTo>
                <a:lnTo>
                  <a:pt x="38240" y="130200"/>
                </a:lnTo>
                <a:lnTo>
                  <a:pt x="39060" y="128867"/>
                </a:lnTo>
                <a:lnTo>
                  <a:pt x="39778" y="127637"/>
                </a:lnTo>
                <a:lnTo>
                  <a:pt x="40700" y="126407"/>
                </a:lnTo>
                <a:lnTo>
                  <a:pt x="41623" y="125176"/>
                </a:lnTo>
                <a:lnTo>
                  <a:pt x="42546" y="124049"/>
                </a:lnTo>
                <a:lnTo>
                  <a:pt x="43571" y="122921"/>
                </a:lnTo>
                <a:lnTo>
                  <a:pt x="44699" y="121896"/>
                </a:lnTo>
                <a:lnTo>
                  <a:pt x="45826" y="120973"/>
                </a:lnTo>
                <a:lnTo>
                  <a:pt x="46954" y="120050"/>
                </a:lnTo>
                <a:lnTo>
                  <a:pt x="48184" y="119128"/>
                </a:lnTo>
                <a:lnTo>
                  <a:pt x="49517" y="118308"/>
                </a:lnTo>
                <a:lnTo>
                  <a:pt x="50747" y="117590"/>
                </a:lnTo>
                <a:lnTo>
                  <a:pt x="52182" y="116872"/>
                </a:lnTo>
                <a:lnTo>
                  <a:pt x="53515" y="116257"/>
                </a:lnTo>
                <a:lnTo>
                  <a:pt x="54950" y="115642"/>
                </a:lnTo>
                <a:lnTo>
                  <a:pt x="56386" y="115129"/>
                </a:lnTo>
                <a:lnTo>
                  <a:pt x="57924" y="114719"/>
                </a:lnTo>
                <a:lnTo>
                  <a:pt x="59359" y="114412"/>
                </a:lnTo>
                <a:lnTo>
                  <a:pt x="60897" y="114104"/>
                </a:lnTo>
                <a:lnTo>
                  <a:pt x="62537" y="113899"/>
                </a:lnTo>
                <a:lnTo>
                  <a:pt x="64075" y="113797"/>
                </a:lnTo>
                <a:lnTo>
                  <a:pt x="65715" y="113797"/>
                </a:lnTo>
                <a:lnTo>
                  <a:pt x="68278" y="113899"/>
                </a:lnTo>
                <a:lnTo>
                  <a:pt x="70738" y="114104"/>
                </a:lnTo>
                <a:lnTo>
                  <a:pt x="73096" y="114617"/>
                </a:lnTo>
                <a:lnTo>
                  <a:pt x="75454" y="115335"/>
                </a:lnTo>
                <a:lnTo>
                  <a:pt x="75454" y="89705"/>
                </a:lnTo>
                <a:lnTo>
                  <a:pt x="75454" y="80580"/>
                </a:lnTo>
                <a:lnTo>
                  <a:pt x="72994" y="80273"/>
                </a:lnTo>
                <a:lnTo>
                  <a:pt x="70533" y="80068"/>
                </a:lnTo>
                <a:lnTo>
                  <a:pt x="68073" y="79863"/>
                </a:lnTo>
                <a:lnTo>
                  <a:pt x="65612" y="79863"/>
                </a:lnTo>
                <a:lnTo>
                  <a:pt x="62127" y="79965"/>
                </a:lnTo>
                <a:lnTo>
                  <a:pt x="58539" y="80170"/>
                </a:lnTo>
                <a:lnTo>
                  <a:pt x="55155" y="80683"/>
                </a:lnTo>
                <a:lnTo>
                  <a:pt x="51670" y="81298"/>
                </a:lnTo>
                <a:lnTo>
                  <a:pt x="48287" y="82118"/>
                </a:lnTo>
                <a:lnTo>
                  <a:pt x="45006" y="83041"/>
                </a:lnTo>
                <a:lnTo>
                  <a:pt x="41725" y="84271"/>
                </a:lnTo>
                <a:lnTo>
                  <a:pt x="38547" y="85501"/>
                </a:lnTo>
                <a:lnTo>
                  <a:pt x="35472" y="87039"/>
                </a:lnTo>
                <a:lnTo>
                  <a:pt x="32499" y="88679"/>
                </a:lnTo>
                <a:lnTo>
                  <a:pt x="29526" y="90525"/>
                </a:lnTo>
                <a:lnTo>
                  <a:pt x="26655" y="92473"/>
                </a:lnTo>
                <a:lnTo>
                  <a:pt x="23887" y="94626"/>
                </a:lnTo>
                <a:lnTo>
                  <a:pt x="21222" y="96881"/>
                </a:lnTo>
                <a:lnTo>
                  <a:pt x="18761" y="99341"/>
                </a:lnTo>
                <a:lnTo>
                  <a:pt x="16301" y="101904"/>
                </a:lnTo>
                <a:lnTo>
                  <a:pt x="14558" y="103955"/>
                </a:lnTo>
                <a:lnTo>
                  <a:pt x="12917" y="106005"/>
                </a:lnTo>
                <a:lnTo>
                  <a:pt x="11277" y="108261"/>
                </a:lnTo>
                <a:lnTo>
                  <a:pt x="9842" y="110414"/>
                </a:lnTo>
                <a:lnTo>
                  <a:pt x="8509" y="112772"/>
                </a:lnTo>
                <a:lnTo>
                  <a:pt x="7176" y="115027"/>
                </a:lnTo>
                <a:lnTo>
                  <a:pt x="6049" y="117487"/>
                </a:lnTo>
                <a:lnTo>
                  <a:pt x="4921" y="119948"/>
                </a:lnTo>
                <a:lnTo>
                  <a:pt x="3998" y="122408"/>
                </a:lnTo>
                <a:lnTo>
                  <a:pt x="3076" y="124869"/>
                </a:lnTo>
                <a:lnTo>
                  <a:pt x="2358" y="127432"/>
                </a:lnTo>
                <a:lnTo>
                  <a:pt x="1640" y="129995"/>
                </a:lnTo>
                <a:lnTo>
                  <a:pt x="1128" y="132660"/>
                </a:lnTo>
                <a:lnTo>
                  <a:pt x="615" y="135326"/>
                </a:lnTo>
                <a:lnTo>
                  <a:pt x="308" y="137991"/>
                </a:lnTo>
                <a:lnTo>
                  <a:pt x="103" y="140657"/>
                </a:lnTo>
                <a:lnTo>
                  <a:pt x="0" y="144143"/>
                </a:lnTo>
                <a:lnTo>
                  <a:pt x="0" y="147628"/>
                </a:lnTo>
                <a:lnTo>
                  <a:pt x="308" y="151114"/>
                </a:lnTo>
                <a:lnTo>
                  <a:pt x="718" y="154497"/>
                </a:lnTo>
                <a:lnTo>
                  <a:pt x="1333" y="157880"/>
                </a:lnTo>
                <a:lnTo>
                  <a:pt x="2153" y="161263"/>
                </a:lnTo>
                <a:lnTo>
                  <a:pt x="3076" y="164544"/>
                </a:lnTo>
                <a:lnTo>
                  <a:pt x="4203" y="167722"/>
                </a:lnTo>
                <a:lnTo>
                  <a:pt x="5536" y="170900"/>
                </a:lnTo>
                <a:lnTo>
                  <a:pt x="6971" y="173976"/>
                </a:lnTo>
                <a:lnTo>
                  <a:pt x="8612" y="176949"/>
                </a:lnTo>
                <a:lnTo>
                  <a:pt x="10457" y="179819"/>
                </a:lnTo>
                <a:lnTo>
                  <a:pt x="12405" y="182690"/>
                </a:lnTo>
                <a:lnTo>
                  <a:pt x="14455" y="185458"/>
                </a:lnTo>
                <a:lnTo>
                  <a:pt x="16813" y="188021"/>
                </a:lnTo>
                <a:lnTo>
                  <a:pt x="19171" y="190584"/>
                </a:lnTo>
                <a:lnTo>
                  <a:pt x="20709" y="192019"/>
                </a:lnTo>
                <a:lnTo>
                  <a:pt x="22247" y="193352"/>
                </a:lnTo>
                <a:lnTo>
                  <a:pt x="23785" y="194685"/>
                </a:lnTo>
                <a:lnTo>
                  <a:pt x="25425" y="196017"/>
                </a:lnTo>
                <a:lnTo>
                  <a:pt x="27578" y="197555"/>
                </a:lnTo>
                <a:lnTo>
                  <a:pt x="29833" y="199093"/>
                </a:lnTo>
                <a:lnTo>
                  <a:pt x="32089" y="200528"/>
                </a:lnTo>
                <a:lnTo>
                  <a:pt x="34447" y="201861"/>
                </a:lnTo>
                <a:lnTo>
                  <a:pt x="36805" y="203091"/>
                </a:lnTo>
                <a:lnTo>
                  <a:pt x="39265" y="204219"/>
                </a:lnTo>
                <a:lnTo>
                  <a:pt x="41725" y="205142"/>
                </a:lnTo>
                <a:lnTo>
                  <a:pt x="44288" y="206064"/>
                </a:lnTo>
                <a:lnTo>
                  <a:pt x="46851" y="206884"/>
                </a:lnTo>
                <a:lnTo>
                  <a:pt x="49414" y="207602"/>
                </a:lnTo>
                <a:lnTo>
                  <a:pt x="52080" y="208217"/>
                </a:lnTo>
                <a:lnTo>
                  <a:pt x="54745" y="208730"/>
                </a:lnTo>
                <a:lnTo>
                  <a:pt x="57411" y="209140"/>
                </a:lnTo>
                <a:lnTo>
                  <a:pt x="60076" y="209345"/>
                </a:lnTo>
                <a:lnTo>
                  <a:pt x="62844" y="209550"/>
                </a:lnTo>
                <a:lnTo>
                  <a:pt x="68073" y="209550"/>
                </a:lnTo>
                <a:lnTo>
                  <a:pt x="70533" y="209447"/>
                </a:lnTo>
                <a:lnTo>
                  <a:pt x="72994" y="209140"/>
                </a:lnTo>
                <a:lnTo>
                  <a:pt x="75454" y="208832"/>
                </a:lnTo>
                <a:lnTo>
                  <a:pt x="78017" y="208422"/>
                </a:lnTo>
                <a:lnTo>
                  <a:pt x="80580" y="207910"/>
                </a:lnTo>
                <a:lnTo>
                  <a:pt x="83143" y="207295"/>
                </a:lnTo>
                <a:lnTo>
                  <a:pt x="85604" y="206577"/>
                </a:lnTo>
                <a:lnTo>
                  <a:pt x="88064" y="205757"/>
                </a:lnTo>
                <a:lnTo>
                  <a:pt x="90422" y="204834"/>
                </a:lnTo>
                <a:lnTo>
                  <a:pt x="92780" y="203809"/>
                </a:lnTo>
                <a:lnTo>
                  <a:pt x="95138" y="202681"/>
                </a:lnTo>
                <a:lnTo>
                  <a:pt x="97496" y="201451"/>
                </a:lnTo>
                <a:lnTo>
                  <a:pt x="99649" y="200221"/>
                </a:lnTo>
                <a:lnTo>
                  <a:pt x="101904" y="198785"/>
                </a:lnTo>
                <a:lnTo>
                  <a:pt x="104057" y="197350"/>
                </a:lnTo>
                <a:lnTo>
                  <a:pt x="106108" y="195812"/>
                </a:lnTo>
                <a:lnTo>
                  <a:pt x="108158" y="194172"/>
                </a:lnTo>
                <a:lnTo>
                  <a:pt x="110106" y="192429"/>
                </a:lnTo>
                <a:lnTo>
                  <a:pt x="112054" y="190584"/>
                </a:lnTo>
                <a:lnTo>
                  <a:pt x="114309" y="188226"/>
                </a:lnTo>
                <a:lnTo>
                  <a:pt x="116360" y="185868"/>
                </a:lnTo>
                <a:lnTo>
                  <a:pt x="118410" y="183305"/>
                </a:lnTo>
                <a:lnTo>
                  <a:pt x="120255" y="180742"/>
                </a:lnTo>
                <a:lnTo>
                  <a:pt x="121896" y="178076"/>
                </a:lnTo>
                <a:lnTo>
                  <a:pt x="123536" y="175308"/>
                </a:lnTo>
                <a:lnTo>
                  <a:pt x="124971" y="172540"/>
                </a:lnTo>
                <a:lnTo>
                  <a:pt x="126201" y="169670"/>
                </a:lnTo>
                <a:lnTo>
                  <a:pt x="127432" y="166799"/>
                </a:lnTo>
                <a:lnTo>
                  <a:pt x="128354" y="163724"/>
                </a:lnTo>
                <a:lnTo>
                  <a:pt x="129277" y="160751"/>
                </a:lnTo>
                <a:lnTo>
                  <a:pt x="129995" y="157675"/>
                </a:lnTo>
                <a:lnTo>
                  <a:pt x="130507" y="154497"/>
                </a:lnTo>
                <a:lnTo>
                  <a:pt x="130917" y="151421"/>
                </a:lnTo>
                <a:lnTo>
                  <a:pt x="131122" y="148243"/>
                </a:lnTo>
                <a:lnTo>
                  <a:pt x="131225" y="144963"/>
                </a:lnTo>
                <a:lnTo>
                  <a:pt x="131122" y="68483"/>
                </a:lnTo>
                <a:lnTo>
                  <a:pt x="133275" y="70123"/>
                </a:lnTo>
                <a:lnTo>
                  <a:pt x="135633" y="71764"/>
                </a:lnTo>
                <a:lnTo>
                  <a:pt x="137889" y="73301"/>
                </a:lnTo>
                <a:lnTo>
                  <a:pt x="140349" y="74737"/>
                </a:lnTo>
                <a:lnTo>
                  <a:pt x="142707" y="76070"/>
                </a:lnTo>
                <a:lnTo>
                  <a:pt x="145168" y="77300"/>
                </a:lnTo>
                <a:lnTo>
                  <a:pt x="147731" y="78530"/>
                </a:lnTo>
                <a:lnTo>
                  <a:pt x="150294" y="79658"/>
                </a:lnTo>
                <a:lnTo>
                  <a:pt x="154394" y="81298"/>
                </a:lnTo>
                <a:lnTo>
                  <a:pt x="158495" y="82631"/>
                </a:lnTo>
                <a:lnTo>
                  <a:pt x="162596" y="83861"/>
                </a:lnTo>
                <a:lnTo>
                  <a:pt x="166902" y="84784"/>
                </a:lnTo>
                <a:lnTo>
                  <a:pt x="171105" y="85501"/>
                </a:lnTo>
                <a:lnTo>
                  <a:pt x="175411" y="86116"/>
                </a:lnTo>
                <a:lnTo>
                  <a:pt x="179819" y="86424"/>
                </a:lnTo>
                <a:lnTo>
                  <a:pt x="184125" y="86527"/>
                </a:lnTo>
                <a:lnTo>
                  <a:pt x="184125" y="61614"/>
                </a:lnTo>
                <a:lnTo>
                  <a:pt x="184125" y="52388"/>
                </a:lnTo>
                <a:lnTo>
                  <a:pt x="184022" y="52490"/>
                </a:lnTo>
                <a:lnTo>
                  <a:pt x="181767" y="52388"/>
                </a:lnTo>
                <a:lnTo>
                  <a:pt x="179614" y="52285"/>
                </a:lnTo>
                <a:lnTo>
                  <a:pt x="177461" y="52080"/>
                </a:lnTo>
                <a:lnTo>
                  <a:pt x="175308" y="51670"/>
                </a:lnTo>
                <a:lnTo>
                  <a:pt x="173155" y="51362"/>
                </a:lnTo>
                <a:lnTo>
                  <a:pt x="171003" y="50850"/>
                </a:lnTo>
                <a:lnTo>
                  <a:pt x="168952" y="50235"/>
                </a:lnTo>
                <a:lnTo>
                  <a:pt x="166902" y="49619"/>
                </a:lnTo>
                <a:lnTo>
                  <a:pt x="164954" y="48902"/>
                </a:lnTo>
                <a:lnTo>
                  <a:pt x="163006" y="48082"/>
                </a:lnTo>
                <a:lnTo>
                  <a:pt x="161058" y="47262"/>
                </a:lnTo>
                <a:lnTo>
                  <a:pt x="159213" y="46236"/>
                </a:lnTo>
                <a:lnTo>
                  <a:pt x="157367" y="45211"/>
                </a:lnTo>
                <a:lnTo>
                  <a:pt x="155522" y="44186"/>
                </a:lnTo>
                <a:lnTo>
                  <a:pt x="153779" y="42956"/>
                </a:lnTo>
                <a:lnTo>
                  <a:pt x="152139" y="41828"/>
                </a:lnTo>
                <a:lnTo>
                  <a:pt x="150294" y="40290"/>
                </a:lnTo>
                <a:lnTo>
                  <a:pt x="148448" y="38752"/>
                </a:lnTo>
                <a:lnTo>
                  <a:pt x="146705" y="37112"/>
                </a:lnTo>
                <a:lnTo>
                  <a:pt x="145065" y="35369"/>
                </a:lnTo>
                <a:lnTo>
                  <a:pt x="143527" y="33626"/>
                </a:lnTo>
                <a:lnTo>
                  <a:pt x="141989" y="31679"/>
                </a:lnTo>
                <a:lnTo>
                  <a:pt x="140554" y="29833"/>
                </a:lnTo>
                <a:lnTo>
                  <a:pt x="139221" y="27783"/>
                </a:lnTo>
                <a:lnTo>
                  <a:pt x="137991" y="25732"/>
                </a:lnTo>
                <a:lnTo>
                  <a:pt x="136864" y="23682"/>
                </a:lnTo>
                <a:lnTo>
                  <a:pt x="135838" y="21427"/>
                </a:lnTo>
                <a:lnTo>
                  <a:pt x="134813" y="19274"/>
                </a:lnTo>
                <a:lnTo>
                  <a:pt x="133993" y="17018"/>
                </a:lnTo>
                <a:lnTo>
                  <a:pt x="133275" y="14660"/>
                </a:lnTo>
                <a:lnTo>
                  <a:pt x="132558" y="12302"/>
                </a:lnTo>
                <a:lnTo>
                  <a:pt x="132045" y="9842"/>
                </a:lnTo>
                <a:lnTo>
                  <a:pt x="131635" y="7484"/>
                </a:lnTo>
                <a:lnTo>
                  <a:pt x="131327" y="5023"/>
                </a:lnTo>
                <a:lnTo>
                  <a:pt x="131122" y="2460"/>
                </a:lnTo>
                <a:lnTo>
                  <a:pt x="1310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6"/>
          <p:cNvSpPr/>
          <p:nvPr/>
        </p:nvSpPr>
        <p:spPr>
          <a:xfrm>
            <a:off x="2028115" y="3057353"/>
            <a:ext cx="234870" cy="195739"/>
          </a:xfrm>
          <a:custGeom>
            <a:rect b="b" l="l" r="r" t="t"/>
            <a:pathLst>
              <a:path extrusionOk="0" h="10975" w="13277">
                <a:moveTo>
                  <a:pt x="4037" y="8573"/>
                </a:moveTo>
                <a:cubicBezTo>
                  <a:pt x="2602" y="8540"/>
                  <a:pt x="1735" y="7506"/>
                  <a:pt x="1502" y="6672"/>
                </a:cubicBezTo>
                <a:cubicBezTo>
                  <a:pt x="1902" y="6772"/>
                  <a:pt x="2269" y="6739"/>
                  <a:pt x="2669" y="6639"/>
                </a:cubicBezTo>
                <a:cubicBezTo>
                  <a:pt x="2669" y="6639"/>
                  <a:pt x="2669" y="6639"/>
                  <a:pt x="2702" y="6639"/>
                </a:cubicBezTo>
                <a:cubicBezTo>
                  <a:pt x="1935" y="6472"/>
                  <a:pt x="1335" y="6038"/>
                  <a:pt x="934" y="5371"/>
                </a:cubicBezTo>
                <a:cubicBezTo>
                  <a:pt x="668" y="4938"/>
                  <a:pt x="534" y="4471"/>
                  <a:pt x="534" y="3937"/>
                </a:cubicBezTo>
                <a:cubicBezTo>
                  <a:pt x="901" y="4137"/>
                  <a:pt x="1301" y="4270"/>
                  <a:pt x="1735" y="4270"/>
                </a:cubicBezTo>
                <a:cubicBezTo>
                  <a:pt x="1168" y="3837"/>
                  <a:pt x="768" y="3303"/>
                  <a:pt x="634" y="2603"/>
                </a:cubicBezTo>
                <a:cubicBezTo>
                  <a:pt x="467" y="1902"/>
                  <a:pt x="568" y="1268"/>
                  <a:pt x="901" y="634"/>
                </a:cubicBezTo>
                <a:cubicBezTo>
                  <a:pt x="2402" y="2369"/>
                  <a:pt x="4270" y="3336"/>
                  <a:pt x="6538" y="3470"/>
                </a:cubicBezTo>
                <a:cubicBezTo>
                  <a:pt x="6538" y="3370"/>
                  <a:pt x="6505" y="3270"/>
                  <a:pt x="6505" y="3170"/>
                </a:cubicBezTo>
                <a:cubicBezTo>
                  <a:pt x="6405" y="2536"/>
                  <a:pt x="6538" y="1935"/>
                  <a:pt x="6905" y="1402"/>
                </a:cubicBezTo>
                <a:cubicBezTo>
                  <a:pt x="7339" y="735"/>
                  <a:pt x="7939" y="301"/>
                  <a:pt x="8740" y="167"/>
                </a:cubicBezTo>
                <a:cubicBezTo>
                  <a:pt x="9674" y="1"/>
                  <a:pt x="10475" y="268"/>
                  <a:pt x="11142" y="935"/>
                </a:cubicBezTo>
                <a:cubicBezTo>
                  <a:pt x="11175" y="968"/>
                  <a:pt x="11208" y="968"/>
                  <a:pt x="11275" y="968"/>
                </a:cubicBezTo>
                <a:cubicBezTo>
                  <a:pt x="11842" y="835"/>
                  <a:pt x="12376" y="634"/>
                  <a:pt x="12876" y="368"/>
                </a:cubicBezTo>
                <a:cubicBezTo>
                  <a:pt x="12876" y="334"/>
                  <a:pt x="12910" y="334"/>
                  <a:pt x="12910" y="334"/>
                </a:cubicBezTo>
                <a:lnTo>
                  <a:pt x="12910" y="334"/>
                </a:lnTo>
                <a:cubicBezTo>
                  <a:pt x="12710" y="968"/>
                  <a:pt x="12309" y="1468"/>
                  <a:pt x="11742" y="1835"/>
                </a:cubicBezTo>
                <a:cubicBezTo>
                  <a:pt x="12276" y="1769"/>
                  <a:pt x="12776" y="1635"/>
                  <a:pt x="13277" y="1402"/>
                </a:cubicBezTo>
                <a:lnTo>
                  <a:pt x="13277" y="1435"/>
                </a:lnTo>
                <a:cubicBezTo>
                  <a:pt x="13177" y="1568"/>
                  <a:pt x="13076" y="1702"/>
                  <a:pt x="12976" y="1835"/>
                </a:cubicBezTo>
                <a:cubicBezTo>
                  <a:pt x="12676" y="2202"/>
                  <a:pt x="12343" y="2502"/>
                  <a:pt x="11976" y="2769"/>
                </a:cubicBezTo>
                <a:cubicBezTo>
                  <a:pt x="11942" y="2803"/>
                  <a:pt x="11942" y="2836"/>
                  <a:pt x="11942" y="2869"/>
                </a:cubicBezTo>
                <a:cubicBezTo>
                  <a:pt x="11942" y="3270"/>
                  <a:pt x="11942" y="3670"/>
                  <a:pt x="11876" y="4070"/>
                </a:cubicBezTo>
                <a:cubicBezTo>
                  <a:pt x="11776" y="4938"/>
                  <a:pt x="11542" y="5738"/>
                  <a:pt x="11175" y="6505"/>
                </a:cubicBezTo>
                <a:cubicBezTo>
                  <a:pt x="10808" y="7306"/>
                  <a:pt x="10308" y="8040"/>
                  <a:pt x="9707" y="8674"/>
                </a:cubicBezTo>
                <a:cubicBezTo>
                  <a:pt x="8673" y="9741"/>
                  <a:pt x="7406" y="10441"/>
                  <a:pt x="5971" y="10742"/>
                </a:cubicBezTo>
                <a:cubicBezTo>
                  <a:pt x="5438" y="10875"/>
                  <a:pt x="4937" y="10908"/>
                  <a:pt x="4437" y="10942"/>
                </a:cubicBezTo>
                <a:cubicBezTo>
                  <a:pt x="2869" y="10975"/>
                  <a:pt x="1401" y="10575"/>
                  <a:pt x="67" y="9774"/>
                </a:cubicBezTo>
                <a:cubicBezTo>
                  <a:pt x="34" y="9741"/>
                  <a:pt x="34" y="9741"/>
                  <a:pt x="0" y="9708"/>
                </a:cubicBezTo>
                <a:cubicBezTo>
                  <a:pt x="968" y="9808"/>
                  <a:pt x="1868" y="9708"/>
                  <a:pt x="2736" y="9341"/>
                </a:cubicBezTo>
                <a:cubicBezTo>
                  <a:pt x="3203" y="9141"/>
                  <a:pt x="3636" y="8907"/>
                  <a:pt x="4037" y="85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6"/>
          <p:cNvSpPr/>
          <p:nvPr/>
        </p:nvSpPr>
        <p:spPr>
          <a:xfrm>
            <a:off x="1115552" y="3033705"/>
            <a:ext cx="129596" cy="243034"/>
          </a:xfrm>
          <a:custGeom>
            <a:rect b="b" l="l" r="r" t="t"/>
            <a:pathLst>
              <a:path extrusionOk="0" h="13644" w="7106">
                <a:moveTo>
                  <a:pt x="5671" y="2336"/>
                </a:moveTo>
                <a:cubicBezTo>
                  <a:pt x="6071" y="2302"/>
                  <a:pt x="6505" y="2336"/>
                  <a:pt x="6939" y="2336"/>
                </a:cubicBezTo>
                <a:lnTo>
                  <a:pt x="7105" y="2336"/>
                </a:lnTo>
                <a:lnTo>
                  <a:pt x="7105" y="134"/>
                </a:lnTo>
                <a:cubicBezTo>
                  <a:pt x="6872" y="101"/>
                  <a:pt x="6638" y="67"/>
                  <a:pt x="6405" y="67"/>
                </a:cubicBezTo>
                <a:cubicBezTo>
                  <a:pt x="5971" y="34"/>
                  <a:pt x="5538" y="1"/>
                  <a:pt x="5104" y="34"/>
                </a:cubicBezTo>
                <a:cubicBezTo>
                  <a:pt x="4437" y="34"/>
                  <a:pt x="3803" y="201"/>
                  <a:pt x="3269" y="601"/>
                </a:cubicBezTo>
                <a:cubicBezTo>
                  <a:pt x="2635" y="1035"/>
                  <a:pt x="2302" y="1668"/>
                  <a:pt x="2168" y="2436"/>
                </a:cubicBezTo>
                <a:cubicBezTo>
                  <a:pt x="2102" y="2736"/>
                  <a:pt x="2102" y="3069"/>
                  <a:pt x="2102" y="3370"/>
                </a:cubicBezTo>
                <a:cubicBezTo>
                  <a:pt x="2068" y="3870"/>
                  <a:pt x="2068" y="4370"/>
                  <a:pt x="2102" y="4837"/>
                </a:cubicBezTo>
                <a:lnTo>
                  <a:pt x="2102" y="5038"/>
                </a:lnTo>
                <a:lnTo>
                  <a:pt x="0" y="5038"/>
                </a:lnTo>
                <a:lnTo>
                  <a:pt x="0" y="7473"/>
                </a:lnTo>
                <a:lnTo>
                  <a:pt x="2068" y="7473"/>
                </a:lnTo>
                <a:lnTo>
                  <a:pt x="2068" y="13644"/>
                </a:lnTo>
                <a:lnTo>
                  <a:pt x="4637" y="13644"/>
                </a:lnTo>
                <a:lnTo>
                  <a:pt x="4637" y="7506"/>
                </a:lnTo>
                <a:lnTo>
                  <a:pt x="6705" y="7506"/>
                </a:lnTo>
                <a:cubicBezTo>
                  <a:pt x="6805" y="6672"/>
                  <a:pt x="6905" y="5871"/>
                  <a:pt x="7039" y="5038"/>
                </a:cubicBezTo>
                <a:lnTo>
                  <a:pt x="6572" y="5038"/>
                </a:lnTo>
                <a:cubicBezTo>
                  <a:pt x="5971" y="5038"/>
                  <a:pt x="4604" y="5038"/>
                  <a:pt x="4604" y="5038"/>
                </a:cubicBezTo>
                <a:cubicBezTo>
                  <a:pt x="4604" y="5038"/>
                  <a:pt x="4604" y="3803"/>
                  <a:pt x="4637" y="3303"/>
                </a:cubicBezTo>
                <a:cubicBezTo>
                  <a:pt x="4637" y="2569"/>
                  <a:pt x="5071" y="2336"/>
                  <a:pt x="5671" y="23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8" name="Google Shape;2408;p46"/>
          <p:cNvGrpSpPr/>
          <p:nvPr/>
        </p:nvGrpSpPr>
        <p:grpSpPr>
          <a:xfrm>
            <a:off x="3005360" y="3046173"/>
            <a:ext cx="210781" cy="218097"/>
            <a:chOff x="5771908" y="9306389"/>
            <a:chExt cx="601200" cy="631800"/>
          </a:xfrm>
        </p:grpSpPr>
        <p:sp>
          <p:nvSpPr>
            <p:cNvPr id="2409" name="Google Shape;2409;p46"/>
            <p:cNvSpPr/>
            <p:nvPr/>
          </p:nvSpPr>
          <p:spPr>
            <a:xfrm>
              <a:off x="5771908" y="9306389"/>
              <a:ext cx="601200" cy="6318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6"/>
            <p:cNvSpPr/>
            <p:nvPr/>
          </p:nvSpPr>
          <p:spPr>
            <a:xfrm>
              <a:off x="5933458" y="9483239"/>
              <a:ext cx="278100" cy="27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6229725" y="9375300"/>
              <a:ext cx="93900" cy="93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2" name="Google Shape;2412;p46"/>
          <p:cNvSpPr txBox="1"/>
          <p:nvPr>
            <p:ph idx="4294967295" type="subTitle"/>
          </p:nvPr>
        </p:nvSpPr>
        <p:spPr>
          <a:xfrm>
            <a:off x="800850" y="4293250"/>
            <a:ext cx="4317600" cy="27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200"/>
              <a:t>Please keep this slide for attribution</a:t>
            </a:r>
            <a:endParaRPr sz="1200"/>
          </a:p>
        </p:txBody>
      </p:sp>
      <p:grpSp>
        <p:nvGrpSpPr>
          <p:cNvPr id="2413" name="Google Shape;2413;p46"/>
          <p:cNvGrpSpPr/>
          <p:nvPr/>
        </p:nvGrpSpPr>
        <p:grpSpPr>
          <a:xfrm flipH="1">
            <a:off x="5423250" y="3001325"/>
            <a:ext cx="2352600" cy="1226225"/>
            <a:chOff x="2284875" y="4615250"/>
            <a:chExt cx="2352600" cy="1226225"/>
          </a:xfrm>
        </p:grpSpPr>
        <p:sp>
          <p:nvSpPr>
            <p:cNvPr id="2414" name="Google Shape;2414;p46"/>
            <p:cNvSpPr/>
            <p:nvPr/>
          </p:nvSpPr>
          <p:spPr>
            <a:xfrm>
              <a:off x="2284875" y="5741575"/>
              <a:ext cx="2352600" cy="99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6"/>
            <p:cNvSpPr/>
            <p:nvPr/>
          </p:nvSpPr>
          <p:spPr>
            <a:xfrm>
              <a:off x="3154350" y="5114275"/>
              <a:ext cx="1358600" cy="649950"/>
            </a:xfrm>
            <a:custGeom>
              <a:rect b="b" l="l" r="r" t="t"/>
              <a:pathLst>
                <a:path extrusionOk="0" h="25998" w="54344">
                  <a:moveTo>
                    <a:pt x="2819" y="1"/>
                  </a:moveTo>
                  <a:lnTo>
                    <a:pt x="1" y="7680"/>
                  </a:lnTo>
                  <a:lnTo>
                    <a:pt x="306" y="7915"/>
                  </a:lnTo>
                  <a:lnTo>
                    <a:pt x="588" y="8079"/>
                  </a:lnTo>
                  <a:lnTo>
                    <a:pt x="846" y="8197"/>
                  </a:lnTo>
                  <a:lnTo>
                    <a:pt x="1105" y="8244"/>
                  </a:lnTo>
                  <a:lnTo>
                    <a:pt x="1316" y="8267"/>
                  </a:lnTo>
                  <a:lnTo>
                    <a:pt x="1527" y="8220"/>
                  </a:lnTo>
                  <a:lnTo>
                    <a:pt x="1692" y="8150"/>
                  </a:lnTo>
                  <a:lnTo>
                    <a:pt x="1856" y="8079"/>
                  </a:lnTo>
                  <a:lnTo>
                    <a:pt x="1997" y="7962"/>
                  </a:lnTo>
                  <a:lnTo>
                    <a:pt x="2091" y="7844"/>
                  </a:lnTo>
                  <a:lnTo>
                    <a:pt x="2279" y="7610"/>
                  </a:lnTo>
                  <a:lnTo>
                    <a:pt x="2373" y="7445"/>
                  </a:lnTo>
                  <a:lnTo>
                    <a:pt x="2420" y="7351"/>
                  </a:lnTo>
                  <a:lnTo>
                    <a:pt x="7164" y="8479"/>
                  </a:lnTo>
                  <a:lnTo>
                    <a:pt x="7375" y="8925"/>
                  </a:lnTo>
                  <a:lnTo>
                    <a:pt x="7586" y="9324"/>
                  </a:lnTo>
                  <a:lnTo>
                    <a:pt x="7821" y="9676"/>
                  </a:lnTo>
                  <a:lnTo>
                    <a:pt x="8056" y="10005"/>
                  </a:lnTo>
                  <a:lnTo>
                    <a:pt x="8291" y="10263"/>
                  </a:lnTo>
                  <a:lnTo>
                    <a:pt x="8526" y="10522"/>
                  </a:lnTo>
                  <a:lnTo>
                    <a:pt x="8784" y="10710"/>
                  </a:lnTo>
                  <a:lnTo>
                    <a:pt x="9019" y="10897"/>
                  </a:lnTo>
                  <a:lnTo>
                    <a:pt x="9277" y="11038"/>
                  </a:lnTo>
                  <a:lnTo>
                    <a:pt x="9512" y="11132"/>
                  </a:lnTo>
                  <a:lnTo>
                    <a:pt x="9770" y="11226"/>
                  </a:lnTo>
                  <a:lnTo>
                    <a:pt x="10005" y="11297"/>
                  </a:lnTo>
                  <a:lnTo>
                    <a:pt x="10240" y="11320"/>
                  </a:lnTo>
                  <a:lnTo>
                    <a:pt x="10498" y="11344"/>
                  </a:lnTo>
                  <a:lnTo>
                    <a:pt x="10733" y="11344"/>
                  </a:lnTo>
                  <a:lnTo>
                    <a:pt x="10945" y="11320"/>
                  </a:lnTo>
                  <a:lnTo>
                    <a:pt x="11179" y="11273"/>
                  </a:lnTo>
                  <a:lnTo>
                    <a:pt x="11391" y="11226"/>
                  </a:lnTo>
                  <a:lnTo>
                    <a:pt x="11790" y="11109"/>
                  </a:lnTo>
                  <a:lnTo>
                    <a:pt x="12166" y="10968"/>
                  </a:lnTo>
                  <a:lnTo>
                    <a:pt x="12471" y="10803"/>
                  </a:lnTo>
                  <a:lnTo>
                    <a:pt x="12729" y="10639"/>
                  </a:lnTo>
                  <a:lnTo>
                    <a:pt x="12917" y="10522"/>
                  </a:lnTo>
                  <a:lnTo>
                    <a:pt x="13082" y="10404"/>
                  </a:lnTo>
                  <a:lnTo>
                    <a:pt x="14632" y="11250"/>
                  </a:lnTo>
                  <a:lnTo>
                    <a:pt x="16440" y="12213"/>
                  </a:lnTo>
                  <a:lnTo>
                    <a:pt x="18765" y="13434"/>
                  </a:lnTo>
                  <a:lnTo>
                    <a:pt x="21559" y="14866"/>
                  </a:lnTo>
                  <a:lnTo>
                    <a:pt x="24683" y="16440"/>
                  </a:lnTo>
                  <a:lnTo>
                    <a:pt x="26350" y="17262"/>
                  </a:lnTo>
                  <a:lnTo>
                    <a:pt x="28088" y="18084"/>
                  </a:lnTo>
                  <a:lnTo>
                    <a:pt x="29826" y="18906"/>
                  </a:lnTo>
                  <a:lnTo>
                    <a:pt x="31634" y="19727"/>
                  </a:lnTo>
                  <a:lnTo>
                    <a:pt x="33419" y="20526"/>
                  </a:lnTo>
                  <a:lnTo>
                    <a:pt x="35227" y="21324"/>
                  </a:lnTo>
                  <a:lnTo>
                    <a:pt x="37012" y="22076"/>
                  </a:lnTo>
                  <a:lnTo>
                    <a:pt x="38773" y="22780"/>
                  </a:lnTo>
                  <a:lnTo>
                    <a:pt x="40511" y="23438"/>
                  </a:lnTo>
                  <a:lnTo>
                    <a:pt x="42202" y="24049"/>
                  </a:lnTo>
                  <a:lnTo>
                    <a:pt x="43822" y="24565"/>
                  </a:lnTo>
                  <a:lnTo>
                    <a:pt x="45396" y="25035"/>
                  </a:lnTo>
                  <a:lnTo>
                    <a:pt x="46147" y="25246"/>
                  </a:lnTo>
                  <a:lnTo>
                    <a:pt x="46875" y="25434"/>
                  </a:lnTo>
                  <a:lnTo>
                    <a:pt x="47556" y="25575"/>
                  </a:lnTo>
                  <a:lnTo>
                    <a:pt x="48237" y="25716"/>
                  </a:lnTo>
                  <a:lnTo>
                    <a:pt x="48895" y="25833"/>
                  </a:lnTo>
                  <a:lnTo>
                    <a:pt x="49506" y="25904"/>
                  </a:lnTo>
                  <a:lnTo>
                    <a:pt x="50093" y="25974"/>
                  </a:lnTo>
                  <a:lnTo>
                    <a:pt x="50656" y="25998"/>
                  </a:lnTo>
                  <a:lnTo>
                    <a:pt x="51196" y="25998"/>
                  </a:lnTo>
                  <a:lnTo>
                    <a:pt x="51666" y="25974"/>
                  </a:lnTo>
                  <a:lnTo>
                    <a:pt x="52136" y="25904"/>
                  </a:lnTo>
                  <a:lnTo>
                    <a:pt x="52559" y="25833"/>
                  </a:lnTo>
                  <a:lnTo>
                    <a:pt x="52934" y="25692"/>
                  </a:lnTo>
                  <a:lnTo>
                    <a:pt x="53263" y="25552"/>
                  </a:lnTo>
                  <a:lnTo>
                    <a:pt x="53568" y="25340"/>
                  </a:lnTo>
                  <a:lnTo>
                    <a:pt x="53686" y="25246"/>
                  </a:lnTo>
                  <a:lnTo>
                    <a:pt x="53803" y="25129"/>
                  </a:lnTo>
                  <a:lnTo>
                    <a:pt x="53944" y="24988"/>
                  </a:lnTo>
                  <a:lnTo>
                    <a:pt x="54038" y="24824"/>
                  </a:lnTo>
                  <a:lnTo>
                    <a:pt x="54132" y="24659"/>
                  </a:lnTo>
                  <a:lnTo>
                    <a:pt x="54202" y="24471"/>
                  </a:lnTo>
                  <a:lnTo>
                    <a:pt x="54273" y="24307"/>
                  </a:lnTo>
                  <a:lnTo>
                    <a:pt x="54296" y="24119"/>
                  </a:lnTo>
                  <a:lnTo>
                    <a:pt x="54320" y="23955"/>
                  </a:lnTo>
                  <a:lnTo>
                    <a:pt x="54343" y="23790"/>
                  </a:lnTo>
                  <a:lnTo>
                    <a:pt x="54320" y="23602"/>
                  </a:lnTo>
                  <a:lnTo>
                    <a:pt x="54296" y="23438"/>
                  </a:lnTo>
                  <a:lnTo>
                    <a:pt x="54249" y="23250"/>
                  </a:lnTo>
                  <a:lnTo>
                    <a:pt x="54202" y="23062"/>
                  </a:lnTo>
                  <a:lnTo>
                    <a:pt x="54062" y="22710"/>
                  </a:lnTo>
                  <a:lnTo>
                    <a:pt x="53850" y="22358"/>
                  </a:lnTo>
                  <a:lnTo>
                    <a:pt x="53592" y="21982"/>
                  </a:lnTo>
                  <a:lnTo>
                    <a:pt x="53263" y="21630"/>
                  </a:lnTo>
                  <a:lnTo>
                    <a:pt x="52887" y="21254"/>
                  </a:lnTo>
                  <a:lnTo>
                    <a:pt x="52488" y="20878"/>
                  </a:lnTo>
                  <a:lnTo>
                    <a:pt x="52018" y="20526"/>
                  </a:lnTo>
                  <a:lnTo>
                    <a:pt x="51525" y="20150"/>
                  </a:lnTo>
                  <a:lnTo>
                    <a:pt x="50962" y="19774"/>
                  </a:lnTo>
                  <a:lnTo>
                    <a:pt x="50374" y="19422"/>
                  </a:lnTo>
                  <a:lnTo>
                    <a:pt x="49740" y="19046"/>
                  </a:lnTo>
                  <a:lnTo>
                    <a:pt x="49083" y="18671"/>
                  </a:lnTo>
                  <a:lnTo>
                    <a:pt x="48378" y="18295"/>
                  </a:lnTo>
                  <a:lnTo>
                    <a:pt x="47650" y="17943"/>
                  </a:lnTo>
                  <a:lnTo>
                    <a:pt x="46100" y="17215"/>
                  </a:lnTo>
                  <a:lnTo>
                    <a:pt x="44456" y="16487"/>
                  </a:lnTo>
                  <a:lnTo>
                    <a:pt x="42695" y="15782"/>
                  </a:lnTo>
                  <a:lnTo>
                    <a:pt x="40887" y="15078"/>
                  </a:lnTo>
                  <a:lnTo>
                    <a:pt x="39008" y="14397"/>
                  </a:lnTo>
                  <a:lnTo>
                    <a:pt x="37106" y="13716"/>
                  </a:lnTo>
                  <a:lnTo>
                    <a:pt x="35157" y="13058"/>
                  </a:lnTo>
                  <a:lnTo>
                    <a:pt x="33208" y="12447"/>
                  </a:lnTo>
                  <a:lnTo>
                    <a:pt x="31282" y="11837"/>
                  </a:lnTo>
                  <a:lnTo>
                    <a:pt x="29356" y="11250"/>
                  </a:lnTo>
                  <a:lnTo>
                    <a:pt x="27477" y="10710"/>
                  </a:lnTo>
                  <a:lnTo>
                    <a:pt x="23931" y="9700"/>
                  </a:lnTo>
                  <a:lnTo>
                    <a:pt x="20714" y="8831"/>
                  </a:lnTo>
                  <a:lnTo>
                    <a:pt x="18013" y="8126"/>
                  </a:lnTo>
                  <a:lnTo>
                    <a:pt x="15900" y="7610"/>
                  </a:lnTo>
                  <a:lnTo>
                    <a:pt x="14068" y="7163"/>
                  </a:lnTo>
                  <a:lnTo>
                    <a:pt x="13904" y="6741"/>
                  </a:lnTo>
                  <a:lnTo>
                    <a:pt x="13739" y="6341"/>
                  </a:lnTo>
                  <a:lnTo>
                    <a:pt x="13575" y="5989"/>
                  </a:lnTo>
                  <a:lnTo>
                    <a:pt x="13363" y="5684"/>
                  </a:lnTo>
                  <a:lnTo>
                    <a:pt x="13176" y="5402"/>
                  </a:lnTo>
                  <a:lnTo>
                    <a:pt x="12964" y="5167"/>
                  </a:lnTo>
                  <a:lnTo>
                    <a:pt x="12753" y="4956"/>
                  </a:lnTo>
                  <a:lnTo>
                    <a:pt x="12518" y="4791"/>
                  </a:lnTo>
                  <a:lnTo>
                    <a:pt x="12283" y="4651"/>
                  </a:lnTo>
                  <a:lnTo>
                    <a:pt x="12072" y="4533"/>
                  </a:lnTo>
                  <a:lnTo>
                    <a:pt x="11837" y="4439"/>
                  </a:lnTo>
                  <a:lnTo>
                    <a:pt x="11602" y="4369"/>
                  </a:lnTo>
                  <a:lnTo>
                    <a:pt x="11344" y="4322"/>
                  </a:lnTo>
                  <a:lnTo>
                    <a:pt x="11109" y="4298"/>
                  </a:lnTo>
                  <a:lnTo>
                    <a:pt x="10663" y="4298"/>
                  </a:lnTo>
                  <a:lnTo>
                    <a:pt x="10216" y="4345"/>
                  </a:lnTo>
                  <a:lnTo>
                    <a:pt x="9794" y="4463"/>
                  </a:lnTo>
                  <a:lnTo>
                    <a:pt x="9418" y="4580"/>
                  </a:lnTo>
                  <a:lnTo>
                    <a:pt x="9089" y="4721"/>
                  </a:lnTo>
                  <a:lnTo>
                    <a:pt x="8807" y="4862"/>
                  </a:lnTo>
                  <a:lnTo>
                    <a:pt x="8596" y="4956"/>
                  </a:lnTo>
                  <a:lnTo>
                    <a:pt x="8432" y="5073"/>
                  </a:lnTo>
                  <a:lnTo>
                    <a:pt x="4345" y="2161"/>
                  </a:lnTo>
                  <a:lnTo>
                    <a:pt x="4345" y="1879"/>
                  </a:lnTo>
                  <a:lnTo>
                    <a:pt x="4322" y="1621"/>
                  </a:lnTo>
                  <a:lnTo>
                    <a:pt x="4275" y="1363"/>
                  </a:lnTo>
                  <a:lnTo>
                    <a:pt x="4181" y="1151"/>
                  </a:lnTo>
                  <a:lnTo>
                    <a:pt x="4087" y="964"/>
                  </a:lnTo>
                  <a:lnTo>
                    <a:pt x="3946" y="776"/>
                  </a:lnTo>
                  <a:lnTo>
                    <a:pt x="3805" y="635"/>
                  </a:lnTo>
                  <a:lnTo>
                    <a:pt x="3664" y="494"/>
                  </a:lnTo>
                  <a:lnTo>
                    <a:pt x="3359" y="283"/>
                  </a:lnTo>
                  <a:lnTo>
                    <a:pt x="3101" y="118"/>
                  </a:lnTo>
                  <a:lnTo>
                    <a:pt x="2913" y="48"/>
                  </a:lnTo>
                  <a:lnTo>
                    <a:pt x="28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3154350" y="5114275"/>
              <a:ext cx="1358600" cy="649950"/>
            </a:xfrm>
            <a:custGeom>
              <a:rect b="b" l="l" r="r" t="t"/>
              <a:pathLst>
                <a:path extrusionOk="0" fill="none" h="25998" w="54344">
                  <a:moveTo>
                    <a:pt x="54202" y="24471"/>
                  </a:moveTo>
                  <a:lnTo>
                    <a:pt x="54202" y="24471"/>
                  </a:lnTo>
                  <a:lnTo>
                    <a:pt x="54132" y="24659"/>
                  </a:lnTo>
                  <a:lnTo>
                    <a:pt x="54038" y="24824"/>
                  </a:lnTo>
                  <a:lnTo>
                    <a:pt x="53944" y="24988"/>
                  </a:lnTo>
                  <a:lnTo>
                    <a:pt x="53803" y="25129"/>
                  </a:lnTo>
                  <a:lnTo>
                    <a:pt x="53803" y="25129"/>
                  </a:lnTo>
                  <a:lnTo>
                    <a:pt x="53686" y="25246"/>
                  </a:lnTo>
                  <a:lnTo>
                    <a:pt x="53568" y="25340"/>
                  </a:lnTo>
                  <a:lnTo>
                    <a:pt x="53263" y="25552"/>
                  </a:lnTo>
                  <a:lnTo>
                    <a:pt x="52934" y="25692"/>
                  </a:lnTo>
                  <a:lnTo>
                    <a:pt x="52559" y="25833"/>
                  </a:lnTo>
                  <a:lnTo>
                    <a:pt x="52136" y="25904"/>
                  </a:lnTo>
                  <a:lnTo>
                    <a:pt x="51666" y="25974"/>
                  </a:lnTo>
                  <a:lnTo>
                    <a:pt x="51196" y="25998"/>
                  </a:lnTo>
                  <a:lnTo>
                    <a:pt x="50656" y="25998"/>
                  </a:lnTo>
                  <a:lnTo>
                    <a:pt x="50093" y="25974"/>
                  </a:lnTo>
                  <a:lnTo>
                    <a:pt x="49506" y="25904"/>
                  </a:lnTo>
                  <a:lnTo>
                    <a:pt x="48895" y="25833"/>
                  </a:lnTo>
                  <a:lnTo>
                    <a:pt x="48237" y="25716"/>
                  </a:lnTo>
                  <a:lnTo>
                    <a:pt x="47556" y="25575"/>
                  </a:lnTo>
                  <a:lnTo>
                    <a:pt x="46875" y="25434"/>
                  </a:lnTo>
                  <a:lnTo>
                    <a:pt x="46147" y="25246"/>
                  </a:lnTo>
                  <a:lnTo>
                    <a:pt x="45396" y="25035"/>
                  </a:lnTo>
                  <a:lnTo>
                    <a:pt x="43822" y="24565"/>
                  </a:lnTo>
                  <a:lnTo>
                    <a:pt x="42202" y="24049"/>
                  </a:lnTo>
                  <a:lnTo>
                    <a:pt x="40511" y="23438"/>
                  </a:lnTo>
                  <a:lnTo>
                    <a:pt x="38773" y="22780"/>
                  </a:lnTo>
                  <a:lnTo>
                    <a:pt x="37012" y="22076"/>
                  </a:lnTo>
                  <a:lnTo>
                    <a:pt x="35227" y="21324"/>
                  </a:lnTo>
                  <a:lnTo>
                    <a:pt x="33419" y="20526"/>
                  </a:lnTo>
                  <a:lnTo>
                    <a:pt x="31634" y="19727"/>
                  </a:lnTo>
                  <a:lnTo>
                    <a:pt x="29826" y="18906"/>
                  </a:lnTo>
                  <a:lnTo>
                    <a:pt x="28088" y="18084"/>
                  </a:lnTo>
                  <a:lnTo>
                    <a:pt x="26350" y="17262"/>
                  </a:lnTo>
                  <a:lnTo>
                    <a:pt x="24683" y="16440"/>
                  </a:lnTo>
                  <a:lnTo>
                    <a:pt x="21559" y="14866"/>
                  </a:lnTo>
                  <a:lnTo>
                    <a:pt x="18765" y="13434"/>
                  </a:lnTo>
                  <a:lnTo>
                    <a:pt x="16440" y="12213"/>
                  </a:lnTo>
                  <a:lnTo>
                    <a:pt x="14632" y="11250"/>
                  </a:lnTo>
                  <a:lnTo>
                    <a:pt x="13082" y="10404"/>
                  </a:lnTo>
                  <a:lnTo>
                    <a:pt x="13082" y="10404"/>
                  </a:lnTo>
                  <a:lnTo>
                    <a:pt x="12917" y="10522"/>
                  </a:lnTo>
                  <a:lnTo>
                    <a:pt x="12729" y="10639"/>
                  </a:lnTo>
                  <a:lnTo>
                    <a:pt x="12471" y="10803"/>
                  </a:lnTo>
                  <a:lnTo>
                    <a:pt x="12166" y="10968"/>
                  </a:lnTo>
                  <a:lnTo>
                    <a:pt x="11790" y="11109"/>
                  </a:lnTo>
                  <a:lnTo>
                    <a:pt x="11391" y="11226"/>
                  </a:lnTo>
                  <a:lnTo>
                    <a:pt x="11179" y="11273"/>
                  </a:lnTo>
                  <a:lnTo>
                    <a:pt x="10945" y="11320"/>
                  </a:lnTo>
                  <a:lnTo>
                    <a:pt x="10733" y="11344"/>
                  </a:lnTo>
                  <a:lnTo>
                    <a:pt x="10498" y="11344"/>
                  </a:lnTo>
                  <a:lnTo>
                    <a:pt x="10240" y="11320"/>
                  </a:lnTo>
                  <a:lnTo>
                    <a:pt x="10005" y="11297"/>
                  </a:lnTo>
                  <a:lnTo>
                    <a:pt x="9770" y="11226"/>
                  </a:lnTo>
                  <a:lnTo>
                    <a:pt x="9512" y="11132"/>
                  </a:lnTo>
                  <a:lnTo>
                    <a:pt x="9277" y="11038"/>
                  </a:lnTo>
                  <a:lnTo>
                    <a:pt x="9019" y="10897"/>
                  </a:lnTo>
                  <a:lnTo>
                    <a:pt x="8784" y="10710"/>
                  </a:lnTo>
                  <a:lnTo>
                    <a:pt x="8526" y="10522"/>
                  </a:lnTo>
                  <a:lnTo>
                    <a:pt x="8291" y="10263"/>
                  </a:lnTo>
                  <a:lnTo>
                    <a:pt x="8056" y="10005"/>
                  </a:lnTo>
                  <a:lnTo>
                    <a:pt x="7821" y="9676"/>
                  </a:lnTo>
                  <a:lnTo>
                    <a:pt x="7586" y="9324"/>
                  </a:lnTo>
                  <a:lnTo>
                    <a:pt x="7375" y="8925"/>
                  </a:lnTo>
                  <a:lnTo>
                    <a:pt x="7164" y="8479"/>
                  </a:lnTo>
                  <a:lnTo>
                    <a:pt x="2420" y="7351"/>
                  </a:lnTo>
                  <a:lnTo>
                    <a:pt x="2420" y="7351"/>
                  </a:lnTo>
                  <a:lnTo>
                    <a:pt x="2373" y="7445"/>
                  </a:lnTo>
                  <a:lnTo>
                    <a:pt x="2279" y="7610"/>
                  </a:lnTo>
                  <a:lnTo>
                    <a:pt x="2091" y="7844"/>
                  </a:lnTo>
                  <a:lnTo>
                    <a:pt x="1997" y="7962"/>
                  </a:lnTo>
                  <a:lnTo>
                    <a:pt x="1856" y="8079"/>
                  </a:lnTo>
                  <a:lnTo>
                    <a:pt x="1692" y="8150"/>
                  </a:lnTo>
                  <a:lnTo>
                    <a:pt x="1527" y="8220"/>
                  </a:lnTo>
                  <a:lnTo>
                    <a:pt x="1316" y="8267"/>
                  </a:lnTo>
                  <a:lnTo>
                    <a:pt x="1105" y="8244"/>
                  </a:lnTo>
                  <a:lnTo>
                    <a:pt x="846" y="8197"/>
                  </a:lnTo>
                  <a:lnTo>
                    <a:pt x="588" y="8079"/>
                  </a:lnTo>
                  <a:lnTo>
                    <a:pt x="306" y="7915"/>
                  </a:lnTo>
                  <a:lnTo>
                    <a:pt x="1" y="7680"/>
                  </a:lnTo>
                  <a:lnTo>
                    <a:pt x="2819" y="1"/>
                  </a:lnTo>
                  <a:lnTo>
                    <a:pt x="2819" y="1"/>
                  </a:lnTo>
                  <a:lnTo>
                    <a:pt x="2913" y="48"/>
                  </a:lnTo>
                  <a:lnTo>
                    <a:pt x="3101" y="118"/>
                  </a:lnTo>
                  <a:lnTo>
                    <a:pt x="3359" y="283"/>
                  </a:lnTo>
                  <a:lnTo>
                    <a:pt x="3664" y="494"/>
                  </a:lnTo>
                  <a:lnTo>
                    <a:pt x="3805" y="635"/>
                  </a:lnTo>
                  <a:lnTo>
                    <a:pt x="3946" y="776"/>
                  </a:lnTo>
                  <a:lnTo>
                    <a:pt x="4087" y="964"/>
                  </a:lnTo>
                  <a:lnTo>
                    <a:pt x="4181" y="1151"/>
                  </a:lnTo>
                  <a:lnTo>
                    <a:pt x="4275" y="1363"/>
                  </a:lnTo>
                  <a:lnTo>
                    <a:pt x="4322" y="1621"/>
                  </a:lnTo>
                  <a:lnTo>
                    <a:pt x="4345" y="1879"/>
                  </a:lnTo>
                  <a:lnTo>
                    <a:pt x="4345" y="2161"/>
                  </a:lnTo>
                  <a:lnTo>
                    <a:pt x="8432" y="5073"/>
                  </a:lnTo>
                  <a:lnTo>
                    <a:pt x="8432" y="5073"/>
                  </a:lnTo>
                  <a:lnTo>
                    <a:pt x="8596" y="4956"/>
                  </a:lnTo>
                  <a:lnTo>
                    <a:pt x="8807" y="4862"/>
                  </a:lnTo>
                  <a:lnTo>
                    <a:pt x="9089" y="4721"/>
                  </a:lnTo>
                  <a:lnTo>
                    <a:pt x="9418" y="4580"/>
                  </a:lnTo>
                  <a:lnTo>
                    <a:pt x="9794" y="4463"/>
                  </a:lnTo>
                  <a:lnTo>
                    <a:pt x="10216" y="4345"/>
                  </a:lnTo>
                  <a:lnTo>
                    <a:pt x="10663" y="4298"/>
                  </a:lnTo>
                  <a:lnTo>
                    <a:pt x="10898" y="4298"/>
                  </a:lnTo>
                  <a:lnTo>
                    <a:pt x="11109" y="4298"/>
                  </a:lnTo>
                  <a:lnTo>
                    <a:pt x="11344" y="4322"/>
                  </a:lnTo>
                  <a:lnTo>
                    <a:pt x="11602" y="4369"/>
                  </a:lnTo>
                  <a:lnTo>
                    <a:pt x="11837" y="4439"/>
                  </a:lnTo>
                  <a:lnTo>
                    <a:pt x="12072" y="4533"/>
                  </a:lnTo>
                  <a:lnTo>
                    <a:pt x="12283" y="4651"/>
                  </a:lnTo>
                  <a:lnTo>
                    <a:pt x="12518" y="4791"/>
                  </a:lnTo>
                  <a:lnTo>
                    <a:pt x="12753" y="4956"/>
                  </a:lnTo>
                  <a:lnTo>
                    <a:pt x="12964" y="5167"/>
                  </a:lnTo>
                  <a:lnTo>
                    <a:pt x="13176" y="5402"/>
                  </a:lnTo>
                  <a:lnTo>
                    <a:pt x="13363" y="5684"/>
                  </a:lnTo>
                  <a:lnTo>
                    <a:pt x="13575" y="5989"/>
                  </a:lnTo>
                  <a:lnTo>
                    <a:pt x="13739" y="6341"/>
                  </a:lnTo>
                  <a:lnTo>
                    <a:pt x="13904" y="6741"/>
                  </a:lnTo>
                  <a:lnTo>
                    <a:pt x="14068" y="7163"/>
                  </a:lnTo>
                  <a:lnTo>
                    <a:pt x="14068" y="7163"/>
                  </a:lnTo>
                  <a:lnTo>
                    <a:pt x="15900" y="7610"/>
                  </a:lnTo>
                  <a:lnTo>
                    <a:pt x="18013" y="8126"/>
                  </a:lnTo>
                  <a:lnTo>
                    <a:pt x="20714" y="8831"/>
                  </a:lnTo>
                  <a:lnTo>
                    <a:pt x="23931" y="9700"/>
                  </a:lnTo>
                  <a:lnTo>
                    <a:pt x="27477" y="10710"/>
                  </a:lnTo>
                  <a:lnTo>
                    <a:pt x="29356" y="11250"/>
                  </a:lnTo>
                  <a:lnTo>
                    <a:pt x="31282" y="11837"/>
                  </a:lnTo>
                  <a:lnTo>
                    <a:pt x="33208" y="12447"/>
                  </a:lnTo>
                  <a:lnTo>
                    <a:pt x="35157" y="13058"/>
                  </a:lnTo>
                  <a:lnTo>
                    <a:pt x="37106" y="13716"/>
                  </a:lnTo>
                  <a:lnTo>
                    <a:pt x="39008" y="14397"/>
                  </a:lnTo>
                  <a:lnTo>
                    <a:pt x="40887" y="15078"/>
                  </a:lnTo>
                  <a:lnTo>
                    <a:pt x="42695" y="15782"/>
                  </a:lnTo>
                  <a:lnTo>
                    <a:pt x="44456" y="16487"/>
                  </a:lnTo>
                  <a:lnTo>
                    <a:pt x="46100" y="17215"/>
                  </a:lnTo>
                  <a:lnTo>
                    <a:pt x="47650" y="17943"/>
                  </a:lnTo>
                  <a:lnTo>
                    <a:pt x="48378" y="18295"/>
                  </a:lnTo>
                  <a:lnTo>
                    <a:pt x="49083" y="18671"/>
                  </a:lnTo>
                  <a:lnTo>
                    <a:pt x="49740" y="19046"/>
                  </a:lnTo>
                  <a:lnTo>
                    <a:pt x="50374" y="19422"/>
                  </a:lnTo>
                  <a:lnTo>
                    <a:pt x="50962" y="19774"/>
                  </a:lnTo>
                  <a:lnTo>
                    <a:pt x="51525" y="20150"/>
                  </a:lnTo>
                  <a:lnTo>
                    <a:pt x="52018" y="20526"/>
                  </a:lnTo>
                  <a:lnTo>
                    <a:pt x="52488" y="20878"/>
                  </a:lnTo>
                  <a:lnTo>
                    <a:pt x="52887" y="21254"/>
                  </a:lnTo>
                  <a:lnTo>
                    <a:pt x="53263" y="21630"/>
                  </a:lnTo>
                  <a:lnTo>
                    <a:pt x="53592" y="21982"/>
                  </a:lnTo>
                  <a:lnTo>
                    <a:pt x="53850" y="22358"/>
                  </a:lnTo>
                  <a:lnTo>
                    <a:pt x="54062" y="22710"/>
                  </a:lnTo>
                  <a:lnTo>
                    <a:pt x="54202" y="23062"/>
                  </a:lnTo>
                  <a:lnTo>
                    <a:pt x="54249" y="23250"/>
                  </a:lnTo>
                  <a:lnTo>
                    <a:pt x="54296" y="23438"/>
                  </a:lnTo>
                  <a:lnTo>
                    <a:pt x="54320" y="23602"/>
                  </a:lnTo>
                  <a:lnTo>
                    <a:pt x="54343" y="23790"/>
                  </a:lnTo>
                  <a:lnTo>
                    <a:pt x="54320" y="23955"/>
                  </a:lnTo>
                  <a:lnTo>
                    <a:pt x="54296" y="24119"/>
                  </a:lnTo>
                  <a:lnTo>
                    <a:pt x="54273" y="24307"/>
                  </a:lnTo>
                  <a:lnTo>
                    <a:pt x="54202" y="244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6"/>
            <p:cNvSpPr/>
            <p:nvPr/>
          </p:nvSpPr>
          <p:spPr>
            <a:xfrm>
              <a:off x="3167875" y="5219375"/>
              <a:ext cx="1331575" cy="544850"/>
            </a:xfrm>
            <a:custGeom>
              <a:rect b="b" l="l" r="r" t="t"/>
              <a:pathLst>
                <a:path extrusionOk="0" h="21794" w="53263">
                  <a:moveTo>
                    <a:pt x="1714" y="0"/>
                  </a:moveTo>
                  <a:lnTo>
                    <a:pt x="1597" y="400"/>
                  </a:lnTo>
                  <a:lnTo>
                    <a:pt x="1245" y="1292"/>
                  </a:lnTo>
                  <a:lnTo>
                    <a:pt x="845" y="2184"/>
                  </a:lnTo>
                  <a:lnTo>
                    <a:pt x="446" y="3030"/>
                  </a:lnTo>
                  <a:lnTo>
                    <a:pt x="0" y="3852"/>
                  </a:lnTo>
                  <a:lnTo>
                    <a:pt x="188" y="3946"/>
                  </a:lnTo>
                  <a:lnTo>
                    <a:pt x="376" y="4016"/>
                  </a:lnTo>
                  <a:lnTo>
                    <a:pt x="540" y="4040"/>
                  </a:lnTo>
                  <a:lnTo>
                    <a:pt x="705" y="4063"/>
                  </a:lnTo>
                  <a:lnTo>
                    <a:pt x="845" y="4040"/>
                  </a:lnTo>
                  <a:lnTo>
                    <a:pt x="986" y="4016"/>
                  </a:lnTo>
                  <a:lnTo>
                    <a:pt x="1127" y="3969"/>
                  </a:lnTo>
                  <a:lnTo>
                    <a:pt x="1221" y="3922"/>
                  </a:lnTo>
                  <a:lnTo>
                    <a:pt x="1433" y="3781"/>
                  </a:lnTo>
                  <a:lnTo>
                    <a:pt x="1597" y="3617"/>
                  </a:lnTo>
                  <a:lnTo>
                    <a:pt x="1714" y="3429"/>
                  </a:lnTo>
                  <a:lnTo>
                    <a:pt x="1808" y="3288"/>
                  </a:lnTo>
                  <a:lnTo>
                    <a:pt x="1879" y="3147"/>
                  </a:lnTo>
                  <a:lnTo>
                    <a:pt x="6623" y="4275"/>
                  </a:lnTo>
                  <a:lnTo>
                    <a:pt x="6810" y="4674"/>
                  </a:lnTo>
                  <a:lnTo>
                    <a:pt x="6998" y="5026"/>
                  </a:lnTo>
                  <a:lnTo>
                    <a:pt x="7210" y="5378"/>
                  </a:lnTo>
                  <a:lnTo>
                    <a:pt x="7421" y="5660"/>
                  </a:lnTo>
                  <a:lnTo>
                    <a:pt x="7632" y="5918"/>
                  </a:lnTo>
                  <a:lnTo>
                    <a:pt x="7844" y="6153"/>
                  </a:lnTo>
                  <a:lnTo>
                    <a:pt x="8055" y="6365"/>
                  </a:lnTo>
                  <a:lnTo>
                    <a:pt x="8266" y="6552"/>
                  </a:lnTo>
                  <a:lnTo>
                    <a:pt x="8501" y="6693"/>
                  </a:lnTo>
                  <a:lnTo>
                    <a:pt x="8713" y="6811"/>
                  </a:lnTo>
                  <a:lnTo>
                    <a:pt x="8924" y="6928"/>
                  </a:lnTo>
                  <a:lnTo>
                    <a:pt x="9159" y="6999"/>
                  </a:lnTo>
                  <a:lnTo>
                    <a:pt x="9370" y="7069"/>
                  </a:lnTo>
                  <a:lnTo>
                    <a:pt x="9605" y="7093"/>
                  </a:lnTo>
                  <a:lnTo>
                    <a:pt x="9816" y="7116"/>
                  </a:lnTo>
                  <a:lnTo>
                    <a:pt x="10028" y="7140"/>
                  </a:lnTo>
                  <a:lnTo>
                    <a:pt x="10286" y="7116"/>
                  </a:lnTo>
                  <a:lnTo>
                    <a:pt x="10521" y="7093"/>
                  </a:lnTo>
                  <a:lnTo>
                    <a:pt x="10779" y="7046"/>
                  </a:lnTo>
                  <a:lnTo>
                    <a:pt x="11014" y="6999"/>
                  </a:lnTo>
                  <a:lnTo>
                    <a:pt x="11437" y="6834"/>
                  </a:lnTo>
                  <a:lnTo>
                    <a:pt x="11813" y="6670"/>
                  </a:lnTo>
                  <a:lnTo>
                    <a:pt x="12118" y="6482"/>
                  </a:lnTo>
                  <a:lnTo>
                    <a:pt x="12353" y="6341"/>
                  </a:lnTo>
                  <a:lnTo>
                    <a:pt x="12541" y="6200"/>
                  </a:lnTo>
                  <a:lnTo>
                    <a:pt x="13785" y="6858"/>
                  </a:lnTo>
                  <a:lnTo>
                    <a:pt x="15194" y="7633"/>
                  </a:lnTo>
                  <a:lnTo>
                    <a:pt x="17073" y="8619"/>
                  </a:lnTo>
                  <a:lnTo>
                    <a:pt x="19351" y="9817"/>
                  </a:lnTo>
                  <a:lnTo>
                    <a:pt x="21934" y="11132"/>
                  </a:lnTo>
                  <a:lnTo>
                    <a:pt x="24752" y="12541"/>
                  </a:lnTo>
                  <a:lnTo>
                    <a:pt x="27782" y="13997"/>
                  </a:lnTo>
                  <a:lnTo>
                    <a:pt x="29332" y="14725"/>
                  </a:lnTo>
                  <a:lnTo>
                    <a:pt x="30905" y="15453"/>
                  </a:lnTo>
                  <a:lnTo>
                    <a:pt x="32502" y="16158"/>
                  </a:lnTo>
                  <a:lnTo>
                    <a:pt x="34099" y="16862"/>
                  </a:lnTo>
                  <a:lnTo>
                    <a:pt x="35696" y="17543"/>
                  </a:lnTo>
                  <a:lnTo>
                    <a:pt x="37269" y="18177"/>
                  </a:lnTo>
                  <a:lnTo>
                    <a:pt x="38819" y="18788"/>
                  </a:lnTo>
                  <a:lnTo>
                    <a:pt x="40346" y="19351"/>
                  </a:lnTo>
                  <a:lnTo>
                    <a:pt x="41825" y="19892"/>
                  </a:lnTo>
                  <a:lnTo>
                    <a:pt x="43258" y="20361"/>
                  </a:lnTo>
                  <a:lnTo>
                    <a:pt x="44643" y="20784"/>
                  </a:lnTo>
                  <a:lnTo>
                    <a:pt x="45959" y="21136"/>
                  </a:lnTo>
                  <a:lnTo>
                    <a:pt x="47203" y="21418"/>
                  </a:lnTo>
                  <a:lnTo>
                    <a:pt x="47790" y="21535"/>
                  </a:lnTo>
                  <a:lnTo>
                    <a:pt x="48354" y="21629"/>
                  </a:lnTo>
                  <a:lnTo>
                    <a:pt x="48918" y="21700"/>
                  </a:lnTo>
                  <a:lnTo>
                    <a:pt x="49434" y="21747"/>
                  </a:lnTo>
                  <a:lnTo>
                    <a:pt x="49951" y="21794"/>
                  </a:lnTo>
                  <a:lnTo>
                    <a:pt x="50890" y="21794"/>
                  </a:lnTo>
                  <a:lnTo>
                    <a:pt x="51336" y="21747"/>
                  </a:lnTo>
                  <a:lnTo>
                    <a:pt x="51736" y="21676"/>
                  </a:lnTo>
                  <a:lnTo>
                    <a:pt x="52111" y="21582"/>
                  </a:lnTo>
                  <a:lnTo>
                    <a:pt x="52464" y="21465"/>
                  </a:lnTo>
                  <a:lnTo>
                    <a:pt x="52769" y="21324"/>
                  </a:lnTo>
                  <a:lnTo>
                    <a:pt x="53027" y="21136"/>
                  </a:lnTo>
                  <a:lnTo>
                    <a:pt x="53262" y="20925"/>
                  </a:lnTo>
                  <a:lnTo>
                    <a:pt x="52863" y="20948"/>
                  </a:lnTo>
                  <a:lnTo>
                    <a:pt x="51994" y="20948"/>
                  </a:lnTo>
                  <a:lnTo>
                    <a:pt x="51548" y="20925"/>
                  </a:lnTo>
                  <a:lnTo>
                    <a:pt x="51078" y="20878"/>
                  </a:lnTo>
                  <a:lnTo>
                    <a:pt x="50632" y="20831"/>
                  </a:lnTo>
                  <a:lnTo>
                    <a:pt x="49716" y="20667"/>
                  </a:lnTo>
                  <a:lnTo>
                    <a:pt x="48824" y="20479"/>
                  </a:lnTo>
                  <a:lnTo>
                    <a:pt x="47908" y="20244"/>
                  </a:lnTo>
                  <a:lnTo>
                    <a:pt x="47015" y="19985"/>
                  </a:lnTo>
                  <a:lnTo>
                    <a:pt x="46146" y="19704"/>
                  </a:lnTo>
                  <a:lnTo>
                    <a:pt x="45278" y="19422"/>
                  </a:lnTo>
                  <a:lnTo>
                    <a:pt x="43187" y="18670"/>
                  </a:lnTo>
                  <a:lnTo>
                    <a:pt x="41121" y="17895"/>
                  </a:lnTo>
                  <a:lnTo>
                    <a:pt x="39054" y="17073"/>
                  </a:lnTo>
                  <a:lnTo>
                    <a:pt x="37011" y="16228"/>
                  </a:lnTo>
                  <a:lnTo>
                    <a:pt x="34968" y="15336"/>
                  </a:lnTo>
                  <a:lnTo>
                    <a:pt x="32925" y="14443"/>
                  </a:lnTo>
                  <a:lnTo>
                    <a:pt x="30905" y="13504"/>
                  </a:lnTo>
                  <a:lnTo>
                    <a:pt x="28886" y="12564"/>
                  </a:lnTo>
                  <a:lnTo>
                    <a:pt x="26889" y="11578"/>
                  </a:lnTo>
                  <a:lnTo>
                    <a:pt x="24893" y="10592"/>
                  </a:lnTo>
                  <a:lnTo>
                    <a:pt x="22897" y="9582"/>
                  </a:lnTo>
                  <a:lnTo>
                    <a:pt x="20924" y="8572"/>
                  </a:lnTo>
                  <a:lnTo>
                    <a:pt x="16979" y="6506"/>
                  </a:lnTo>
                  <a:lnTo>
                    <a:pt x="13081" y="4415"/>
                  </a:lnTo>
                  <a:lnTo>
                    <a:pt x="12846" y="4556"/>
                  </a:lnTo>
                  <a:lnTo>
                    <a:pt x="12588" y="4674"/>
                  </a:lnTo>
                  <a:lnTo>
                    <a:pt x="12306" y="4791"/>
                  </a:lnTo>
                  <a:lnTo>
                    <a:pt x="12047" y="4885"/>
                  </a:lnTo>
                  <a:lnTo>
                    <a:pt x="11766" y="4956"/>
                  </a:lnTo>
                  <a:lnTo>
                    <a:pt x="11460" y="5003"/>
                  </a:lnTo>
                  <a:lnTo>
                    <a:pt x="11178" y="5026"/>
                  </a:lnTo>
                  <a:lnTo>
                    <a:pt x="10897" y="5050"/>
                  </a:lnTo>
                  <a:lnTo>
                    <a:pt x="10591" y="5026"/>
                  </a:lnTo>
                  <a:lnTo>
                    <a:pt x="10310" y="5003"/>
                  </a:lnTo>
                  <a:lnTo>
                    <a:pt x="10004" y="4956"/>
                  </a:lnTo>
                  <a:lnTo>
                    <a:pt x="9722" y="4862"/>
                  </a:lnTo>
                  <a:lnTo>
                    <a:pt x="9323" y="4721"/>
                  </a:lnTo>
                  <a:lnTo>
                    <a:pt x="8924" y="4509"/>
                  </a:lnTo>
                  <a:lnTo>
                    <a:pt x="8572" y="4275"/>
                  </a:lnTo>
                  <a:lnTo>
                    <a:pt x="8243" y="3993"/>
                  </a:lnTo>
                  <a:lnTo>
                    <a:pt x="7938" y="3687"/>
                  </a:lnTo>
                  <a:lnTo>
                    <a:pt x="7656" y="3335"/>
                  </a:lnTo>
                  <a:lnTo>
                    <a:pt x="7421" y="2959"/>
                  </a:lnTo>
                  <a:lnTo>
                    <a:pt x="7233" y="2584"/>
                  </a:lnTo>
                  <a:lnTo>
                    <a:pt x="6552" y="2490"/>
                  </a:lnTo>
                  <a:lnTo>
                    <a:pt x="5848" y="2396"/>
                  </a:lnTo>
                  <a:lnTo>
                    <a:pt x="5143" y="2255"/>
                  </a:lnTo>
                  <a:lnTo>
                    <a:pt x="4462" y="2114"/>
                  </a:lnTo>
                  <a:lnTo>
                    <a:pt x="3781" y="1926"/>
                  </a:lnTo>
                  <a:lnTo>
                    <a:pt x="3100" y="1738"/>
                  </a:lnTo>
                  <a:lnTo>
                    <a:pt x="2442" y="1503"/>
                  </a:lnTo>
                  <a:lnTo>
                    <a:pt x="1785" y="1245"/>
                  </a:lnTo>
                  <a:lnTo>
                    <a:pt x="1714"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6"/>
            <p:cNvSpPr/>
            <p:nvPr/>
          </p:nvSpPr>
          <p:spPr>
            <a:xfrm>
              <a:off x="3167875" y="5219375"/>
              <a:ext cx="1331575" cy="544850"/>
            </a:xfrm>
            <a:custGeom>
              <a:rect b="b" l="l" r="r" t="t"/>
              <a:pathLst>
                <a:path extrusionOk="0" fill="none" h="21794" w="53263">
                  <a:moveTo>
                    <a:pt x="1714" y="0"/>
                  </a:moveTo>
                  <a:lnTo>
                    <a:pt x="1714" y="0"/>
                  </a:lnTo>
                  <a:lnTo>
                    <a:pt x="1597" y="400"/>
                  </a:lnTo>
                  <a:lnTo>
                    <a:pt x="1597" y="400"/>
                  </a:lnTo>
                  <a:lnTo>
                    <a:pt x="1245" y="1292"/>
                  </a:lnTo>
                  <a:lnTo>
                    <a:pt x="845" y="2184"/>
                  </a:lnTo>
                  <a:lnTo>
                    <a:pt x="446" y="3030"/>
                  </a:lnTo>
                  <a:lnTo>
                    <a:pt x="0" y="3852"/>
                  </a:lnTo>
                  <a:lnTo>
                    <a:pt x="0" y="3852"/>
                  </a:lnTo>
                  <a:lnTo>
                    <a:pt x="188" y="3946"/>
                  </a:lnTo>
                  <a:lnTo>
                    <a:pt x="376" y="4016"/>
                  </a:lnTo>
                  <a:lnTo>
                    <a:pt x="540" y="4040"/>
                  </a:lnTo>
                  <a:lnTo>
                    <a:pt x="705" y="4063"/>
                  </a:lnTo>
                  <a:lnTo>
                    <a:pt x="705" y="4063"/>
                  </a:lnTo>
                  <a:lnTo>
                    <a:pt x="845" y="4040"/>
                  </a:lnTo>
                  <a:lnTo>
                    <a:pt x="986" y="4016"/>
                  </a:lnTo>
                  <a:lnTo>
                    <a:pt x="1127" y="3969"/>
                  </a:lnTo>
                  <a:lnTo>
                    <a:pt x="1221" y="3922"/>
                  </a:lnTo>
                  <a:lnTo>
                    <a:pt x="1433" y="3781"/>
                  </a:lnTo>
                  <a:lnTo>
                    <a:pt x="1597" y="3617"/>
                  </a:lnTo>
                  <a:lnTo>
                    <a:pt x="1714" y="3429"/>
                  </a:lnTo>
                  <a:lnTo>
                    <a:pt x="1808" y="3288"/>
                  </a:lnTo>
                  <a:lnTo>
                    <a:pt x="1879" y="3147"/>
                  </a:lnTo>
                  <a:lnTo>
                    <a:pt x="6623" y="4275"/>
                  </a:lnTo>
                  <a:lnTo>
                    <a:pt x="6623" y="4275"/>
                  </a:lnTo>
                  <a:lnTo>
                    <a:pt x="6810" y="4674"/>
                  </a:lnTo>
                  <a:lnTo>
                    <a:pt x="6998" y="5026"/>
                  </a:lnTo>
                  <a:lnTo>
                    <a:pt x="7210" y="5378"/>
                  </a:lnTo>
                  <a:lnTo>
                    <a:pt x="7421" y="5660"/>
                  </a:lnTo>
                  <a:lnTo>
                    <a:pt x="7632" y="5918"/>
                  </a:lnTo>
                  <a:lnTo>
                    <a:pt x="7844" y="6153"/>
                  </a:lnTo>
                  <a:lnTo>
                    <a:pt x="8055" y="6365"/>
                  </a:lnTo>
                  <a:lnTo>
                    <a:pt x="8266" y="6552"/>
                  </a:lnTo>
                  <a:lnTo>
                    <a:pt x="8501" y="6693"/>
                  </a:lnTo>
                  <a:lnTo>
                    <a:pt x="8713" y="6811"/>
                  </a:lnTo>
                  <a:lnTo>
                    <a:pt x="8924" y="6928"/>
                  </a:lnTo>
                  <a:lnTo>
                    <a:pt x="9159" y="6999"/>
                  </a:lnTo>
                  <a:lnTo>
                    <a:pt x="9370" y="7069"/>
                  </a:lnTo>
                  <a:lnTo>
                    <a:pt x="9605" y="7093"/>
                  </a:lnTo>
                  <a:lnTo>
                    <a:pt x="9816" y="7116"/>
                  </a:lnTo>
                  <a:lnTo>
                    <a:pt x="10028" y="7140"/>
                  </a:lnTo>
                  <a:lnTo>
                    <a:pt x="10028" y="7140"/>
                  </a:lnTo>
                  <a:lnTo>
                    <a:pt x="10286" y="7116"/>
                  </a:lnTo>
                  <a:lnTo>
                    <a:pt x="10521" y="7093"/>
                  </a:lnTo>
                  <a:lnTo>
                    <a:pt x="10779" y="7046"/>
                  </a:lnTo>
                  <a:lnTo>
                    <a:pt x="11014" y="6999"/>
                  </a:lnTo>
                  <a:lnTo>
                    <a:pt x="11437" y="6834"/>
                  </a:lnTo>
                  <a:lnTo>
                    <a:pt x="11813" y="6670"/>
                  </a:lnTo>
                  <a:lnTo>
                    <a:pt x="12118" y="6482"/>
                  </a:lnTo>
                  <a:lnTo>
                    <a:pt x="12353" y="6341"/>
                  </a:lnTo>
                  <a:lnTo>
                    <a:pt x="12541" y="6200"/>
                  </a:lnTo>
                  <a:lnTo>
                    <a:pt x="12541" y="6200"/>
                  </a:lnTo>
                  <a:lnTo>
                    <a:pt x="13785" y="6858"/>
                  </a:lnTo>
                  <a:lnTo>
                    <a:pt x="15194" y="7633"/>
                  </a:lnTo>
                  <a:lnTo>
                    <a:pt x="17073" y="8619"/>
                  </a:lnTo>
                  <a:lnTo>
                    <a:pt x="19351" y="9817"/>
                  </a:lnTo>
                  <a:lnTo>
                    <a:pt x="21934" y="11132"/>
                  </a:lnTo>
                  <a:lnTo>
                    <a:pt x="24752" y="12541"/>
                  </a:lnTo>
                  <a:lnTo>
                    <a:pt x="27782" y="13997"/>
                  </a:lnTo>
                  <a:lnTo>
                    <a:pt x="29332" y="14725"/>
                  </a:lnTo>
                  <a:lnTo>
                    <a:pt x="30905" y="15453"/>
                  </a:lnTo>
                  <a:lnTo>
                    <a:pt x="32502" y="16158"/>
                  </a:lnTo>
                  <a:lnTo>
                    <a:pt x="34099" y="16862"/>
                  </a:lnTo>
                  <a:lnTo>
                    <a:pt x="35696" y="17543"/>
                  </a:lnTo>
                  <a:lnTo>
                    <a:pt x="37269" y="18177"/>
                  </a:lnTo>
                  <a:lnTo>
                    <a:pt x="38819" y="18788"/>
                  </a:lnTo>
                  <a:lnTo>
                    <a:pt x="40346" y="19351"/>
                  </a:lnTo>
                  <a:lnTo>
                    <a:pt x="41825" y="19892"/>
                  </a:lnTo>
                  <a:lnTo>
                    <a:pt x="43258" y="20361"/>
                  </a:lnTo>
                  <a:lnTo>
                    <a:pt x="44643" y="20784"/>
                  </a:lnTo>
                  <a:lnTo>
                    <a:pt x="45959" y="21136"/>
                  </a:lnTo>
                  <a:lnTo>
                    <a:pt x="47203" y="21418"/>
                  </a:lnTo>
                  <a:lnTo>
                    <a:pt x="47790" y="21535"/>
                  </a:lnTo>
                  <a:lnTo>
                    <a:pt x="48354" y="21629"/>
                  </a:lnTo>
                  <a:lnTo>
                    <a:pt x="48918" y="21700"/>
                  </a:lnTo>
                  <a:lnTo>
                    <a:pt x="49434" y="21747"/>
                  </a:lnTo>
                  <a:lnTo>
                    <a:pt x="49951" y="21794"/>
                  </a:lnTo>
                  <a:lnTo>
                    <a:pt x="50421" y="21794"/>
                  </a:lnTo>
                  <a:lnTo>
                    <a:pt x="50421" y="21794"/>
                  </a:lnTo>
                  <a:lnTo>
                    <a:pt x="50890" y="21794"/>
                  </a:lnTo>
                  <a:lnTo>
                    <a:pt x="51336" y="21747"/>
                  </a:lnTo>
                  <a:lnTo>
                    <a:pt x="51736" y="21676"/>
                  </a:lnTo>
                  <a:lnTo>
                    <a:pt x="52111" y="21582"/>
                  </a:lnTo>
                  <a:lnTo>
                    <a:pt x="52464" y="21465"/>
                  </a:lnTo>
                  <a:lnTo>
                    <a:pt x="52769" y="21324"/>
                  </a:lnTo>
                  <a:lnTo>
                    <a:pt x="53027" y="21136"/>
                  </a:lnTo>
                  <a:lnTo>
                    <a:pt x="53262" y="20925"/>
                  </a:lnTo>
                  <a:lnTo>
                    <a:pt x="53262" y="20925"/>
                  </a:lnTo>
                  <a:lnTo>
                    <a:pt x="52863" y="20948"/>
                  </a:lnTo>
                  <a:lnTo>
                    <a:pt x="52440" y="20948"/>
                  </a:lnTo>
                  <a:lnTo>
                    <a:pt x="52440" y="20948"/>
                  </a:lnTo>
                  <a:lnTo>
                    <a:pt x="51994" y="20948"/>
                  </a:lnTo>
                  <a:lnTo>
                    <a:pt x="51548" y="20925"/>
                  </a:lnTo>
                  <a:lnTo>
                    <a:pt x="51078" y="20878"/>
                  </a:lnTo>
                  <a:lnTo>
                    <a:pt x="50632" y="20831"/>
                  </a:lnTo>
                  <a:lnTo>
                    <a:pt x="49716" y="20667"/>
                  </a:lnTo>
                  <a:lnTo>
                    <a:pt x="48824" y="20479"/>
                  </a:lnTo>
                  <a:lnTo>
                    <a:pt x="47908" y="20244"/>
                  </a:lnTo>
                  <a:lnTo>
                    <a:pt x="47015" y="19985"/>
                  </a:lnTo>
                  <a:lnTo>
                    <a:pt x="46146" y="19704"/>
                  </a:lnTo>
                  <a:lnTo>
                    <a:pt x="45278" y="19422"/>
                  </a:lnTo>
                  <a:lnTo>
                    <a:pt x="45278" y="19422"/>
                  </a:lnTo>
                  <a:lnTo>
                    <a:pt x="43187" y="18670"/>
                  </a:lnTo>
                  <a:lnTo>
                    <a:pt x="41121" y="17895"/>
                  </a:lnTo>
                  <a:lnTo>
                    <a:pt x="39054" y="17073"/>
                  </a:lnTo>
                  <a:lnTo>
                    <a:pt x="37011" y="16228"/>
                  </a:lnTo>
                  <a:lnTo>
                    <a:pt x="34968" y="15336"/>
                  </a:lnTo>
                  <a:lnTo>
                    <a:pt x="32925" y="14443"/>
                  </a:lnTo>
                  <a:lnTo>
                    <a:pt x="30905" y="13504"/>
                  </a:lnTo>
                  <a:lnTo>
                    <a:pt x="28886" y="12564"/>
                  </a:lnTo>
                  <a:lnTo>
                    <a:pt x="26889" y="11578"/>
                  </a:lnTo>
                  <a:lnTo>
                    <a:pt x="24893" y="10592"/>
                  </a:lnTo>
                  <a:lnTo>
                    <a:pt x="22897" y="9582"/>
                  </a:lnTo>
                  <a:lnTo>
                    <a:pt x="20924" y="8572"/>
                  </a:lnTo>
                  <a:lnTo>
                    <a:pt x="16979" y="6506"/>
                  </a:lnTo>
                  <a:lnTo>
                    <a:pt x="13081" y="4415"/>
                  </a:lnTo>
                  <a:lnTo>
                    <a:pt x="13081" y="4415"/>
                  </a:lnTo>
                  <a:lnTo>
                    <a:pt x="12846" y="4556"/>
                  </a:lnTo>
                  <a:lnTo>
                    <a:pt x="12588" y="4674"/>
                  </a:lnTo>
                  <a:lnTo>
                    <a:pt x="12306" y="4791"/>
                  </a:lnTo>
                  <a:lnTo>
                    <a:pt x="12047" y="4885"/>
                  </a:lnTo>
                  <a:lnTo>
                    <a:pt x="11766" y="4956"/>
                  </a:lnTo>
                  <a:lnTo>
                    <a:pt x="11460" y="5003"/>
                  </a:lnTo>
                  <a:lnTo>
                    <a:pt x="11178" y="5026"/>
                  </a:lnTo>
                  <a:lnTo>
                    <a:pt x="10897" y="5050"/>
                  </a:lnTo>
                  <a:lnTo>
                    <a:pt x="10897" y="5050"/>
                  </a:lnTo>
                  <a:lnTo>
                    <a:pt x="10591" y="5026"/>
                  </a:lnTo>
                  <a:lnTo>
                    <a:pt x="10310" y="5003"/>
                  </a:lnTo>
                  <a:lnTo>
                    <a:pt x="10004" y="4956"/>
                  </a:lnTo>
                  <a:lnTo>
                    <a:pt x="9722" y="4862"/>
                  </a:lnTo>
                  <a:lnTo>
                    <a:pt x="9722" y="4862"/>
                  </a:lnTo>
                  <a:lnTo>
                    <a:pt x="9323" y="4721"/>
                  </a:lnTo>
                  <a:lnTo>
                    <a:pt x="8924" y="4509"/>
                  </a:lnTo>
                  <a:lnTo>
                    <a:pt x="8572" y="4275"/>
                  </a:lnTo>
                  <a:lnTo>
                    <a:pt x="8243" y="3993"/>
                  </a:lnTo>
                  <a:lnTo>
                    <a:pt x="7938" y="3687"/>
                  </a:lnTo>
                  <a:lnTo>
                    <a:pt x="7656" y="3335"/>
                  </a:lnTo>
                  <a:lnTo>
                    <a:pt x="7421" y="2959"/>
                  </a:lnTo>
                  <a:lnTo>
                    <a:pt x="7233" y="2584"/>
                  </a:lnTo>
                  <a:lnTo>
                    <a:pt x="7233" y="2584"/>
                  </a:lnTo>
                  <a:lnTo>
                    <a:pt x="6552" y="2490"/>
                  </a:lnTo>
                  <a:lnTo>
                    <a:pt x="5848" y="2396"/>
                  </a:lnTo>
                  <a:lnTo>
                    <a:pt x="5143" y="2255"/>
                  </a:lnTo>
                  <a:lnTo>
                    <a:pt x="4462" y="2114"/>
                  </a:lnTo>
                  <a:lnTo>
                    <a:pt x="3781" y="1926"/>
                  </a:lnTo>
                  <a:lnTo>
                    <a:pt x="3100" y="1738"/>
                  </a:lnTo>
                  <a:lnTo>
                    <a:pt x="2442" y="1503"/>
                  </a:lnTo>
                  <a:lnTo>
                    <a:pt x="1785" y="1245"/>
                  </a:lnTo>
                  <a:lnTo>
                    <a:pt x="1785" y="1245"/>
                  </a:lnTo>
                  <a:lnTo>
                    <a:pt x="17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p:nvPr/>
          </p:nvSpPr>
          <p:spPr>
            <a:xfrm>
              <a:off x="2500900" y="5324475"/>
              <a:ext cx="604175" cy="272425"/>
            </a:xfrm>
            <a:custGeom>
              <a:rect b="b" l="l" r="r" t="t"/>
              <a:pathLst>
                <a:path extrusionOk="0" h="10897" w="24167">
                  <a:moveTo>
                    <a:pt x="1363" y="0"/>
                  </a:moveTo>
                  <a:lnTo>
                    <a:pt x="1222" y="24"/>
                  </a:lnTo>
                  <a:lnTo>
                    <a:pt x="1081" y="71"/>
                  </a:lnTo>
                  <a:lnTo>
                    <a:pt x="964" y="117"/>
                  </a:lnTo>
                  <a:lnTo>
                    <a:pt x="729" y="235"/>
                  </a:lnTo>
                  <a:lnTo>
                    <a:pt x="541" y="352"/>
                  </a:lnTo>
                  <a:lnTo>
                    <a:pt x="400" y="493"/>
                  </a:lnTo>
                  <a:lnTo>
                    <a:pt x="283" y="634"/>
                  </a:lnTo>
                  <a:lnTo>
                    <a:pt x="165" y="799"/>
                  </a:lnTo>
                  <a:lnTo>
                    <a:pt x="95" y="963"/>
                  </a:lnTo>
                  <a:lnTo>
                    <a:pt x="48" y="1127"/>
                  </a:lnTo>
                  <a:lnTo>
                    <a:pt x="24" y="1292"/>
                  </a:lnTo>
                  <a:lnTo>
                    <a:pt x="1" y="1456"/>
                  </a:lnTo>
                  <a:lnTo>
                    <a:pt x="24" y="1620"/>
                  </a:lnTo>
                  <a:lnTo>
                    <a:pt x="71" y="1949"/>
                  </a:lnTo>
                  <a:lnTo>
                    <a:pt x="142" y="2255"/>
                  </a:lnTo>
                  <a:lnTo>
                    <a:pt x="236" y="2513"/>
                  </a:lnTo>
                  <a:lnTo>
                    <a:pt x="330" y="2677"/>
                  </a:lnTo>
                  <a:lnTo>
                    <a:pt x="471" y="2865"/>
                  </a:lnTo>
                  <a:lnTo>
                    <a:pt x="612" y="3006"/>
                  </a:lnTo>
                  <a:lnTo>
                    <a:pt x="799" y="3147"/>
                  </a:lnTo>
                  <a:lnTo>
                    <a:pt x="1457" y="3523"/>
                  </a:lnTo>
                  <a:lnTo>
                    <a:pt x="2420" y="4063"/>
                  </a:lnTo>
                  <a:lnTo>
                    <a:pt x="3594" y="4697"/>
                  </a:lnTo>
                  <a:lnTo>
                    <a:pt x="4956" y="5401"/>
                  </a:lnTo>
                  <a:lnTo>
                    <a:pt x="6436" y="6129"/>
                  </a:lnTo>
                  <a:lnTo>
                    <a:pt x="7986" y="6857"/>
                  </a:lnTo>
                  <a:lnTo>
                    <a:pt x="9559" y="7539"/>
                  </a:lnTo>
                  <a:lnTo>
                    <a:pt x="10311" y="7844"/>
                  </a:lnTo>
                  <a:lnTo>
                    <a:pt x="11062" y="8149"/>
                  </a:lnTo>
                  <a:lnTo>
                    <a:pt x="12001" y="8478"/>
                  </a:lnTo>
                  <a:lnTo>
                    <a:pt x="12964" y="8807"/>
                  </a:lnTo>
                  <a:lnTo>
                    <a:pt x="13927" y="9135"/>
                  </a:lnTo>
                  <a:lnTo>
                    <a:pt x="14890" y="9417"/>
                  </a:lnTo>
                  <a:lnTo>
                    <a:pt x="15853" y="9699"/>
                  </a:lnTo>
                  <a:lnTo>
                    <a:pt x="16769" y="9957"/>
                  </a:lnTo>
                  <a:lnTo>
                    <a:pt x="17685" y="10192"/>
                  </a:lnTo>
                  <a:lnTo>
                    <a:pt x="18553" y="10404"/>
                  </a:lnTo>
                  <a:lnTo>
                    <a:pt x="19235" y="10545"/>
                  </a:lnTo>
                  <a:lnTo>
                    <a:pt x="19892" y="10662"/>
                  </a:lnTo>
                  <a:lnTo>
                    <a:pt x="20503" y="10756"/>
                  </a:lnTo>
                  <a:lnTo>
                    <a:pt x="21066" y="10826"/>
                  </a:lnTo>
                  <a:lnTo>
                    <a:pt x="21583" y="10897"/>
                  </a:lnTo>
                  <a:lnTo>
                    <a:pt x="22475" y="10897"/>
                  </a:lnTo>
                  <a:lnTo>
                    <a:pt x="22828" y="10873"/>
                  </a:lnTo>
                  <a:lnTo>
                    <a:pt x="23039" y="10826"/>
                  </a:lnTo>
                  <a:lnTo>
                    <a:pt x="23203" y="10756"/>
                  </a:lnTo>
                  <a:lnTo>
                    <a:pt x="23368" y="10685"/>
                  </a:lnTo>
                  <a:lnTo>
                    <a:pt x="23509" y="10615"/>
                  </a:lnTo>
                  <a:lnTo>
                    <a:pt x="23650" y="10521"/>
                  </a:lnTo>
                  <a:lnTo>
                    <a:pt x="23743" y="10427"/>
                  </a:lnTo>
                  <a:lnTo>
                    <a:pt x="23837" y="10333"/>
                  </a:lnTo>
                  <a:lnTo>
                    <a:pt x="23908" y="10216"/>
                  </a:lnTo>
                  <a:lnTo>
                    <a:pt x="24025" y="9957"/>
                  </a:lnTo>
                  <a:lnTo>
                    <a:pt x="24096" y="9699"/>
                  </a:lnTo>
                  <a:lnTo>
                    <a:pt x="24143" y="9417"/>
                  </a:lnTo>
                  <a:lnTo>
                    <a:pt x="24166" y="9112"/>
                  </a:lnTo>
                  <a:lnTo>
                    <a:pt x="24143" y="8948"/>
                  </a:lnTo>
                  <a:lnTo>
                    <a:pt x="24096" y="8760"/>
                  </a:lnTo>
                  <a:lnTo>
                    <a:pt x="24025" y="8572"/>
                  </a:lnTo>
                  <a:lnTo>
                    <a:pt x="23908" y="8407"/>
                  </a:lnTo>
                  <a:lnTo>
                    <a:pt x="23767" y="8267"/>
                  </a:lnTo>
                  <a:lnTo>
                    <a:pt x="23603" y="8126"/>
                  </a:lnTo>
                  <a:lnTo>
                    <a:pt x="23415" y="8008"/>
                  </a:lnTo>
                  <a:lnTo>
                    <a:pt x="23203" y="7914"/>
                  </a:lnTo>
                  <a:lnTo>
                    <a:pt x="19070" y="6388"/>
                  </a:lnTo>
                  <a:lnTo>
                    <a:pt x="2091" y="94"/>
                  </a:lnTo>
                  <a:lnTo>
                    <a:pt x="1786" y="24"/>
                  </a:lnTo>
                  <a:lnTo>
                    <a:pt x="1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6"/>
            <p:cNvSpPr/>
            <p:nvPr/>
          </p:nvSpPr>
          <p:spPr>
            <a:xfrm>
              <a:off x="2500900" y="5324475"/>
              <a:ext cx="604175" cy="272425"/>
            </a:xfrm>
            <a:custGeom>
              <a:rect b="b" l="l" r="r" t="t"/>
              <a:pathLst>
                <a:path extrusionOk="0" fill="none" h="10897" w="24167">
                  <a:moveTo>
                    <a:pt x="22828" y="10873"/>
                  </a:moveTo>
                  <a:lnTo>
                    <a:pt x="22828" y="10873"/>
                  </a:lnTo>
                  <a:lnTo>
                    <a:pt x="22475" y="10897"/>
                  </a:lnTo>
                  <a:lnTo>
                    <a:pt x="22053" y="10897"/>
                  </a:lnTo>
                  <a:lnTo>
                    <a:pt x="21583" y="10897"/>
                  </a:lnTo>
                  <a:lnTo>
                    <a:pt x="21066" y="10826"/>
                  </a:lnTo>
                  <a:lnTo>
                    <a:pt x="20503" y="10756"/>
                  </a:lnTo>
                  <a:lnTo>
                    <a:pt x="19892" y="10662"/>
                  </a:lnTo>
                  <a:lnTo>
                    <a:pt x="19235" y="10545"/>
                  </a:lnTo>
                  <a:lnTo>
                    <a:pt x="18553" y="10404"/>
                  </a:lnTo>
                  <a:lnTo>
                    <a:pt x="18553" y="10404"/>
                  </a:lnTo>
                  <a:lnTo>
                    <a:pt x="18553" y="10404"/>
                  </a:lnTo>
                  <a:lnTo>
                    <a:pt x="17685" y="10192"/>
                  </a:lnTo>
                  <a:lnTo>
                    <a:pt x="16769" y="9957"/>
                  </a:lnTo>
                  <a:lnTo>
                    <a:pt x="15853" y="9699"/>
                  </a:lnTo>
                  <a:lnTo>
                    <a:pt x="14890" y="9417"/>
                  </a:lnTo>
                  <a:lnTo>
                    <a:pt x="13927" y="9135"/>
                  </a:lnTo>
                  <a:lnTo>
                    <a:pt x="12964" y="8807"/>
                  </a:lnTo>
                  <a:lnTo>
                    <a:pt x="12001" y="8478"/>
                  </a:lnTo>
                  <a:lnTo>
                    <a:pt x="11062" y="8149"/>
                  </a:lnTo>
                  <a:lnTo>
                    <a:pt x="11062" y="8149"/>
                  </a:lnTo>
                  <a:lnTo>
                    <a:pt x="10311" y="7844"/>
                  </a:lnTo>
                  <a:lnTo>
                    <a:pt x="9559" y="7539"/>
                  </a:lnTo>
                  <a:lnTo>
                    <a:pt x="7986" y="6857"/>
                  </a:lnTo>
                  <a:lnTo>
                    <a:pt x="6436" y="6129"/>
                  </a:lnTo>
                  <a:lnTo>
                    <a:pt x="4956" y="5401"/>
                  </a:lnTo>
                  <a:lnTo>
                    <a:pt x="3594" y="4697"/>
                  </a:lnTo>
                  <a:lnTo>
                    <a:pt x="2420" y="4063"/>
                  </a:lnTo>
                  <a:lnTo>
                    <a:pt x="1457" y="3523"/>
                  </a:lnTo>
                  <a:lnTo>
                    <a:pt x="799" y="3147"/>
                  </a:lnTo>
                  <a:lnTo>
                    <a:pt x="799" y="3147"/>
                  </a:lnTo>
                  <a:lnTo>
                    <a:pt x="612" y="3006"/>
                  </a:lnTo>
                  <a:lnTo>
                    <a:pt x="471" y="2865"/>
                  </a:lnTo>
                  <a:lnTo>
                    <a:pt x="330" y="2677"/>
                  </a:lnTo>
                  <a:lnTo>
                    <a:pt x="236" y="2513"/>
                  </a:lnTo>
                  <a:lnTo>
                    <a:pt x="236" y="2513"/>
                  </a:lnTo>
                  <a:lnTo>
                    <a:pt x="142" y="2255"/>
                  </a:lnTo>
                  <a:lnTo>
                    <a:pt x="71" y="1949"/>
                  </a:lnTo>
                  <a:lnTo>
                    <a:pt x="24" y="1620"/>
                  </a:lnTo>
                  <a:lnTo>
                    <a:pt x="1" y="1456"/>
                  </a:lnTo>
                  <a:lnTo>
                    <a:pt x="24" y="1292"/>
                  </a:lnTo>
                  <a:lnTo>
                    <a:pt x="48" y="1127"/>
                  </a:lnTo>
                  <a:lnTo>
                    <a:pt x="95" y="963"/>
                  </a:lnTo>
                  <a:lnTo>
                    <a:pt x="165" y="799"/>
                  </a:lnTo>
                  <a:lnTo>
                    <a:pt x="283" y="634"/>
                  </a:lnTo>
                  <a:lnTo>
                    <a:pt x="400" y="493"/>
                  </a:lnTo>
                  <a:lnTo>
                    <a:pt x="541" y="352"/>
                  </a:lnTo>
                  <a:lnTo>
                    <a:pt x="729" y="235"/>
                  </a:lnTo>
                  <a:lnTo>
                    <a:pt x="964" y="117"/>
                  </a:lnTo>
                  <a:lnTo>
                    <a:pt x="964" y="117"/>
                  </a:lnTo>
                  <a:lnTo>
                    <a:pt x="1081" y="71"/>
                  </a:lnTo>
                  <a:lnTo>
                    <a:pt x="1222" y="24"/>
                  </a:lnTo>
                  <a:lnTo>
                    <a:pt x="1363" y="0"/>
                  </a:lnTo>
                  <a:lnTo>
                    <a:pt x="1504" y="0"/>
                  </a:lnTo>
                  <a:lnTo>
                    <a:pt x="1786" y="24"/>
                  </a:lnTo>
                  <a:lnTo>
                    <a:pt x="2091" y="94"/>
                  </a:lnTo>
                  <a:lnTo>
                    <a:pt x="19070" y="6388"/>
                  </a:lnTo>
                  <a:lnTo>
                    <a:pt x="19070" y="6388"/>
                  </a:lnTo>
                  <a:lnTo>
                    <a:pt x="23203" y="7914"/>
                  </a:lnTo>
                  <a:lnTo>
                    <a:pt x="23203" y="7914"/>
                  </a:lnTo>
                  <a:lnTo>
                    <a:pt x="23415" y="8008"/>
                  </a:lnTo>
                  <a:lnTo>
                    <a:pt x="23603" y="8126"/>
                  </a:lnTo>
                  <a:lnTo>
                    <a:pt x="23767" y="8267"/>
                  </a:lnTo>
                  <a:lnTo>
                    <a:pt x="23908" y="8407"/>
                  </a:lnTo>
                  <a:lnTo>
                    <a:pt x="24025" y="8572"/>
                  </a:lnTo>
                  <a:lnTo>
                    <a:pt x="24096" y="8760"/>
                  </a:lnTo>
                  <a:lnTo>
                    <a:pt x="24143" y="8948"/>
                  </a:lnTo>
                  <a:lnTo>
                    <a:pt x="24166" y="9112"/>
                  </a:lnTo>
                  <a:lnTo>
                    <a:pt x="24166" y="9112"/>
                  </a:lnTo>
                  <a:lnTo>
                    <a:pt x="24143" y="9417"/>
                  </a:lnTo>
                  <a:lnTo>
                    <a:pt x="24096" y="9699"/>
                  </a:lnTo>
                  <a:lnTo>
                    <a:pt x="24025" y="9957"/>
                  </a:lnTo>
                  <a:lnTo>
                    <a:pt x="23908" y="10216"/>
                  </a:lnTo>
                  <a:lnTo>
                    <a:pt x="23837" y="10333"/>
                  </a:lnTo>
                  <a:lnTo>
                    <a:pt x="23743" y="10427"/>
                  </a:lnTo>
                  <a:lnTo>
                    <a:pt x="23650" y="10521"/>
                  </a:lnTo>
                  <a:lnTo>
                    <a:pt x="23509" y="10615"/>
                  </a:lnTo>
                  <a:lnTo>
                    <a:pt x="23368" y="10685"/>
                  </a:lnTo>
                  <a:lnTo>
                    <a:pt x="23203" y="10756"/>
                  </a:lnTo>
                  <a:lnTo>
                    <a:pt x="23039" y="10826"/>
                  </a:lnTo>
                  <a:lnTo>
                    <a:pt x="22828" y="10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6"/>
            <p:cNvSpPr/>
            <p:nvPr/>
          </p:nvSpPr>
          <p:spPr>
            <a:xfrm>
              <a:off x="2585450" y="5306275"/>
              <a:ext cx="484975" cy="207250"/>
            </a:xfrm>
            <a:custGeom>
              <a:rect b="b" l="l" r="r" t="t"/>
              <a:pathLst>
                <a:path extrusionOk="0" h="8290" w="19399">
                  <a:moveTo>
                    <a:pt x="846" y="0"/>
                  </a:moveTo>
                  <a:lnTo>
                    <a:pt x="658" y="47"/>
                  </a:lnTo>
                  <a:lnTo>
                    <a:pt x="588" y="47"/>
                  </a:lnTo>
                  <a:lnTo>
                    <a:pt x="400" y="141"/>
                  </a:lnTo>
                  <a:lnTo>
                    <a:pt x="236" y="235"/>
                  </a:lnTo>
                  <a:lnTo>
                    <a:pt x="142" y="352"/>
                  </a:lnTo>
                  <a:lnTo>
                    <a:pt x="48" y="470"/>
                  </a:lnTo>
                  <a:lnTo>
                    <a:pt x="1" y="611"/>
                  </a:lnTo>
                  <a:lnTo>
                    <a:pt x="1" y="752"/>
                  </a:lnTo>
                  <a:lnTo>
                    <a:pt x="1" y="892"/>
                  </a:lnTo>
                  <a:lnTo>
                    <a:pt x="24" y="1010"/>
                  </a:lnTo>
                  <a:lnTo>
                    <a:pt x="71" y="1198"/>
                  </a:lnTo>
                  <a:lnTo>
                    <a:pt x="142" y="1362"/>
                  </a:lnTo>
                  <a:lnTo>
                    <a:pt x="236" y="1527"/>
                  </a:lnTo>
                  <a:lnTo>
                    <a:pt x="329" y="1644"/>
                  </a:lnTo>
                  <a:lnTo>
                    <a:pt x="423" y="1761"/>
                  </a:lnTo>
                  <a:lnTo>
                    <a:pt x="564" y="1879"/>
                  </a:lnTo>
                  <a:lnTo>
                    <a:pt x="705" y="1973"/>
                  </a:lnTo>
                  <a:lnTo>
                    <a:pt x="1269" y="2255"/>
                  </a:lnTo>
                  <a:lnTo>
                    <a:pt x="2044" y="2654"/>
                  </a:lnTo>
                  <a:lnTo>
                    <a:pt x="3007" y="3147"/>
                  </a:lnTo>
                  <a:lnTo>
                    <a:pt x="4110" y="3687"/>
                  </a:lnTo>
                  <a:lnTo>
                    <a:pt x="5332" y="4251"/>
                  </a:lnTo>
                  <a:lnTo>
                    <a:pt x="6576" y="4791"/>
                  </a:lnTo>
                  <a:lnTo>
                    <a:pt x="7844" y="5331"/>
                  </a:lnTo>
                  <a:lnTo>
                    <a:pt x="9066" y="5801"/>
                  </a:lnTo>
                  <a:lnTo>
                    <a:pt x="10803" y="6411"/>
                  </a:lnTo>
                  <a:lnTo>
                    <a:pt x="12518" y="6975"/>
                  </a:lnTo>
                  <a:lnTo>
                    <a:pt x="14185" y="7468"/>
                  </a:lnTo>
                  <a:lnTo>
                    <a:pt x="14984" y="7679"/>
                  </a:lnTo>
                  <a:lnTo>
                    <a:pt x="15735" y="7867"/>
                  </a:lnTo>
                  <a:lnTo>
                    <a:pt x="16581" y="8055"/>
                  </a:lnTo>
                  <a:lnTo>
                    <a:pt x="17332" y="8196"/>
                  </a:lnTo>
                  <a:lnTo>
                    <a:pt x="17966" y="8267"/>
                  </a:lnTo>
                  <a:lnTo>
                    <a:pt x="18224" y="8290"/>
                  </a:lnTo>
                  <a:lnTo>
                    <a:pt x="18459" y="8267"/>
                  </a:lnTo>
                  <a:lnTo>
                    <a:pt x="18741" y="8243"/>
                  </a:lnTo>
                  <a:lnTo>
                    <a:pt x="18952" y="8173"/>
                  </a:lnTo>
                  <a:lnTo>
                    <a:pt x="19117" y="8102"/>
                  </a:lnTo>
                  <a:lnTo>
                    <a:pt x="19234" y="7985"/>
                  </a:lnTo>
                  <a:lnTo>
                    <a:pt x="19305" y="7867"/>
                  </a:lnTo>
                  <a:lnTo>
                    <a:pt x="19375" y="7726"/>
                  </a:lnTo>
                  <a:lnTo>
                    <a:pt x="19399" y="7562"/>
                  </a:lnTo>
                  <a:lnTo>
                    <a:pt x="19399" y="7398"/>
                  </a:lnTo>
                  <a:lnTo>
                    <a:pt x="19399" y="7233"/>
                  </a:lnTo>
                  <a:lnTo>
                    <a:pt x="19399" y="7139"/>
                  </a:lnTo>
                  <a:lnTo>
                    <a:pt x="19352" y="7045"/>
                  </a:lnTo>
                  <a:lnTo>
                    <a:pt x="19305" y="6928"/>
                  </a:lnTo>
                  <a:lnTo>
                    <a:pt x="19234" y="6834"/>
                  </a:lnTo>
                  <a:lnTo>
                    <a:pt x="19046" y="6646"/>
                  </a:lnTo>
                  <a:lnTo>
                    <a:pt x="18788" y="6505"/>
                  </a:lnTo>
                  <a:lnTo>
                    <a:pt x="18600" y="6411"/>
                  </a:lnTo>
                  <a:lnTo>
                    <a:pt x="1527" y="94"/>
                  </a:lnTo>
                  <a:lnTo>
                    <a:pt x="1292" y="24"/>
                  </a:lnTo>
                  <a:lnTo>
                    <a:pt x="10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2585450" y="5306275"/>
              <a:ext cx="484975" cy="207250"/>
            </a:xfrm>
            <a:custGeom>
              <a:rect b="b" l="l" r="r" t="t"/>
              <a:pathLst>
                <a:path extrusionOk="0" fill="none" h="8290" w="19399">
                  <a:moveTo>
                    <a:pt x="19305" y="7867"/>
                  </a:moveTo>
                  <a:lnTo>
                    <a:pt x="19305" y="7867"/>
                  </a:lnTo>
                  <a:lnTo>
                    <a:pt x="19234" y="7985"/>
                  </a:lnTo>
                  <a:lnTo>
                    <a:pt x="19117" y="8102"/>
                  </a:lnTo>
                  <a:lnTo>
                    <a:pt x="18952" y="8173"/>
                  </a:lnTo>
                  <a:lnTo>
                    <a:pt x="18741" y="8243"/>
                  </a:lnTo>
                  <a:lnTo>
                    <a:pt x="18741" y="8243"/>
                  </a:lnTo>
                  <a:lnTo>
                    <a:pt x="18459" y="8267"/>
                  </a:lnTo>
                  <a:lnTo>
                    <a:pt x="18459" y="8267"/>
                  </a:lnTo>
                  <a:lnTo>
                    <a:pt x="18224" y="8290"/>
                  </a:lnTo>
                  <a:lnTo>
                    <a:pt x="17966" y="8267"/>
                  </a:lnTo>
                  <a:lnTo>
                    <a:pt x="17332" y="8196"/>
                  </a:lnTo>
                  <a:lnTo>
                    <a:pt x="16581" y="8055"/>
                  </a:lnTo>
                  <a:lnTo>
                    <a:pt x="15735" y="7867"/>
                  </a:lnTo>
                  <a:lnTo>
                    <a:pt x="15735" y="7867"/>
                  </a:lnTo>
                  <a:lnTo>
                    <a:pt x="15735" y="7867"/>
                  </a:lnTo>
                  <a:lnTo>
                    <a:pt x="14984" y="7679"/>
                  </a:lnTo>
                  <a:lnTo>
                    <a:pt x="14185" y="7468"/>
                  </a:lnTo>
                  <a:lnTo>
                    <a:pt x="12518" y="6975"/>
                  </a:lnTo>
                  <a:lnTo>
                    <a:pt x="10803" y="6411"/>
                  </a:lnTo>
                  <a:lnTo>
                    <a:pt x="9066" y="5801"/>
                  </a:lnTo>
                  <a:lnTo>
                    <a:pt x="9066" y="5801"/>
                  </a:lnTo>
                  <a:lnTo>
                    <a:pt x="7844" y="5331"/>
                  </a:lnTo>
                  <a:lnTo>
                    <a:pt x="6576" y="4791"/>
                  </a:lnTo>
                  <a:lnTo>
                    <a:pt x="5332" y="4251"/>
                  </a:lnTo>
                  <a:lnTo>
                    <a:pt x="4110" y="3687"/>
                  </a:lnTo>
                  <a:lnTo>
                    <a:pt x="3007" y="3147"/>
                  </a:lnTo>
                  <a:lnTo>
                    <a:pt x="2044" y="2654"/>
                  </a:lnTo>
                  <a:lnTo>
                    <a:pt x="1269" y="2255"/>
                  </a:lnTo>
                  <a:lnTo>
                    <a:pt x="705" y="1973"/>
                  </a:lnTo>
                  <a:lnTo>
                    <a:pt x="705" y="1973"/>
                  </a:lnTo>
                  <a:lnTo>
                    <a:pt x="564" y="1879"/>
                  </a:lnTo>
                  <a:lnTo>
                    <a:pt x="423" y="1761"/>
                  </a:lnTo>
                  <a:lnTo>
                    <a:pt x="329" y="1644"/>
                  </a:lnTo>
                  <a:lnTo>
                    <a:pt x="236" y="1527"/>
                  </a:lnTo>
                  <a:lnTo>
                    <a:pt x="236" y="1527"/>
                  </a:lnTo>
                  <a:lnTo>
                    <a:pt x="142" y="1362"/>
                  </a:lnTo>
                  <a:lnTo>
                    <a:pt x="142" y="1362"/>
                  </a:lnTo>
                  <a:lnTo>
                    <a:pt x="71" y="1198"/>
                  </a:lnTo>
                  <a:lnTo>
                    <a:pt x="24" y="1010"/>
                  </a:lnTo>
                  <a:lnTo>
                    <a:pt x="24" y="1010"/>
                  </a:lnTo>
                  <a:lnTo>
                    <a:pt x="1" y="892"/>
                  </a:lnTo>
                  <a:lnTo>
                    <a:pt x="1" y="752"/>
                  </a:lnTo>
                  <a:lnTo>
                    <a:pt x="1" y="611"/>
                  </a:lnTo>
                  <a:lnTo>
                    <a:pt x="48" y="470"/>
                  </a:lnTo>
                  <a:lnTo>
                    <a:pt x="142" y="352"/>
                  </a:lnTo>
                  <a:lnTo>
                    <a:pt x="236" y="235"/>
                  </a:lnTo>
                  <a:lnTo>
                    <a:pt x="400" y="141"/>
                  </a:lnTo>
                  <a:lnTo>
                    <a:pt x="588" y="47"/>
                  </a:lnTo>
                  <a:lnTo>
                    <a:pt x="588" y="47"/>
                  </a:lnTo>
                  <a:lnTo>
                    <a:pt x="658" y="47"/>
                  </a:lnTo>
                  <a:lnTo>
                    <a:pt x="658" y="47"/>
                  </a:lnTo>
                  <a:lnTo>
                    <a:pt x="846" y="0"/>
                  </a:lnTo>
                  <a:lnTo>
                    <a:pt x="1057" y="0"/>
                  </a:lnTo>
                  <a:lnTo>
                    <a:pt x="1292" y="24"/>
                  </a:lnTo>
                  <a:lnTo>
                    <a:pt x="1527" y="94"/>
                  </a:lnTo>
                  <a:lnTo>
                    <a:pt x="18600" y="6411"/>
                  </a:lnTo>
                  <a:lnTo>
                    <a:pt x="18600" y="6411"/>
                  </a:lnTo>
                  <a:lnTo>
                    <a:pt x="18788" y="6505"/>
                  </a:lnTo>
                  <a:lnTo>
                    <a:pt x="18788" y="6505"/>
                  </a:lnTo>
                  <a:lnTo>
                    <a:pt x="19046" y="6646"/>
                  </a:lnTo>
                  <a:lnTo>
                    <a:pt x="19234" y="6834"/>
                  </a:lnTo>
                  <a:lnTo>
                    <a:pt x="19305" y="6928"/>
                  </a:lnTo>
                  <a:lnTo>
                    <a:pt x="19352" y="7045"/>
                  </a:lnTo>
                  <a:lnTo>
                    <a:pt x="19399" y="7139"/>
                  </a:lnTo>
                  <a:lnTo>
                    <a:pt x="19399" y="7233"/>
                  </a:lnTo>
                  <a:lnTo>
                    <a:pt x="19399" y="7233"/>
                  </a:lnTo>
                  <a:lnTo>
                    <a:pt x="19399" y="7398"/>
                  </a:lnTo>
                  <a:lnTo>
                    <a:pt x="19399" y="7562"/>
                  </a:lnTo>
                  <a:lnTo>
                    <a:pt x="19375" y="7726"/>
                  </a:lnTo>
                  <a:lnTo>
                    <a:pt x="19305" y="786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6"/>
            <p:cNvSpPr/>
            <p:nvPr/>
          </p:nvSpPr>
          <p:spPr>
            <a:xfrm>
              <a:off x="2545525" y="5275725"/>
              <a:ext cx="551325" cy="227250"/>
            </a:xfrm>
            <a:custGeom>
              <a:rect b="b" l="l" r="r" t="t"/>
              <a:pathLst>
                <a:path extrusionOk="0" h="9090" w="22053">
                  <a:moveTo>
                    <a:pt x="893" y="1"/>
                  </a:moveTo>
                  <a:lnTo>
                    <a:pt x="682" y="24"/>
                  </a:lnTo>
                  <a:lnTo>
                    <a:pt x="494" y="71"/>
                  </a:lnTo>
                  <a:lnTo>
                    <a:pt x="353" y="118"/>
                  </a:lnTo>
                  <a:lnTo>
                    <a:pt x="236" y="189"/>
                  </a:lnTo>
                  <a:lnTo>
                    <a:pt x="142" y="283"/>
                  </a:lnTo>
                  <a:lnTo>
                    <a:pt x="71" y="353"/>
                  </a:lnTo>
                  <a:lnTo>
                    <a:pt x="24" y="447"/>
                  </a:lnTo>
                  <a:lnTo>
                    <a:pt x="1" y="541"/>
                  </a:lnTo>
                  <a:lnTo>
                    <a:pt x="1" y="658"/>
                  </a:lnTo>
                  <a:lnTo>
                    <a:pt x="24" y="846"/>
                  </a:lnTo>
                  <a:lnTo>
                    <a:pt x="95" y="1058"/>
                  </a:lnTo>
                  <a:lnTo>
                    <a:pt x="212" y="1246"/>
                  </a:lnTo>
                  <a:lnTo>
                    <a:pt x="330" y="1410"/>
                  </a:lnTo>
                  <a:lnTo>
                    <a:pt x="423" y="1551"/>
                  </a:lnTo>
                  <a:lnTo>
                    <a:pt x="564" y="1668"/>
                  </a:lnTo>
                  <a:lnTo>
                    <a:pt x="705" y="1762"/>
                  </a:lnTo>
                  <a:lnTo>
                    <a:pt x="893" y="1880"/>
                  </a:lnTo>
                  <a:lnTo>
                    <a:pt x="1621" y="2232"/>
                  </a:lnTo>
                  <a:lnTo>
                    <a:pt x="2889" y="2866"/>
                  </a:lnTo>
                  <a:lnTo>
                    <a:pt x="4486" y="3594"/>
                  </a:lnTo>
                  <a:lnTo>
                    <a:pt x="5942" y="4252"/>
                  </a:lnTo>
                  <a:lnTo>
                    <a:pt x="7445" y="4909"/>
                  </a:lnTo>
                  <a:lnTo>
                    <a:pt x="8972" y="5543"/>
                  </a:lnTo>
                  <a:lnTo>
                    <a:pt x="10451" y="6107"/>
                  </a:lnTo>
                  <a:lnTo>
                    <a:pt x="12189" y="6741"/>
                  </a:lnTo>
                  <a:lnTo>
                    <a:pt x="13974" y="7328"/>
                  </a:lnTo>
                  <a:lnTo>
                    <a:pt x="15688" y="7868"/>
                  </a:lnTo>
                  <a:lnTo>
                    <a:pt x="17285" y="8338"/>
                  </a:lnTo>
                  <a:lnTo>
                    <a:pt x="18412" y="8620"/>
                  </a:lnTo>
                  <a:lnTo>
                    <a:pt x="19399" y="8854"/>
                  </a:lnTo>
                  <a:lnTo>
                    <a:pt x="20244" y="9019"/>
                  </a:lnTo>
                  <a:lnTo>
                    <a:pt x="20596" y="9066"/>
                  </a:lnTo>
                  <a:lnTo>
                    <a:pt x="20902" y="9089"/>
                  </a:lnTo>
                  <a:lnTo>
                    <a:pt x="21395" y="9089"/>
                  </a:lnTo>
                  <a:lnTo>
                    <a:pt x="21653" y="9019"/>
                  </a:lnTo>
                  <a:lnTo>
                    <a:pt x="21747" y="8995"/>
                  </a:lnTo>
                  <a:lnTo>
                    <a:pt x="21841" y="8925"/>
                  </a:lnTo>
                  <a:lnTo>
                    <a:pt x="21912" y="8878"/>
                  </a:lnTo>
                  <a:lnTo>
                    <a:pt x="21958" y="8807"/>
                  </a:lnTo>
                  <a:lnTo>
                    <a:pt x="22029" y="8690"/>
                  </a:lnTo>
                  <a:lnTo>
                    <a:pt x="22052" y="8526"/>
                  </a:lnTo>
                  <a:lnTo>
                    <a:pt x="22052" y="8361"/>
                  </a:lnTo>
                  <a:lnTo>
                    <a:pt x="22052" y="8173"/>
                  </a:lnTo>
                  <a:lnTo>
                    <a:pt x="22029" y="8056"/>
                  </a:lnTo>
                  <a:lnTo>
                    <a:pt x="21958" y="7939"/>
                  </a:lnTo>
                  <a:lnTo>
                    <a:pt x="21865" y="7821"/>
                  </a:lnTo>
                  <a:lnTo>
                    <a:pt x="21747" y="7704"/>
                  </a:lnTo>
                  <a:lnTo>
                    <a:pt x="21606" y="7610"/>
                  </a:lnTo>
                  <a:lnTo>
                    <a:pt x="21465" y="7492"/>
                  </a:lnTo>
                  <a:lnTo>
                    <a:pt x="21277" y="7398"/>
                  </a:lnTo>
                  <a:lnTo>
                    <a:pt x="21090" y="7328"/>
                  </a:lnTo>
                  <a:lnTo>
                    <a:pt x="1668" y="142"/>
                  </a:lnTo>
                  <a:lnTo>
                    <a:pt x="1410" y="71"/>
                  </a:lnTo>
                  <a:lnTo>
                    <a:pt x="11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6"/>
            <p:cNvSpPr/>
            <p:nvPr/>
          </p:nvSpPr>
          <p:spPr>
            <a:xfrm>
              <a:off x="2589575" y="4780225"/>
              <a:ext cx="651125" cy="691625"/>
            </a:xfrm>
            <a:custGeom>
              <a:rect b="b" l="l" r="r" t="t"/>
              <a:pathLst>
                <a:path extrusionOk="0" h="27665" w="26045">
                  <a:moveTo>
                    <a:pt x="8854" y="0"/>
                  </a:moveTo>
                  <a:lnTo>
                    <a:pt x="8619" y="165"/>
                  </a:lnTo>
                  <a:lnTo>
                    <a:pt x="7985" y="658"/>
                  </a:lnTo>
                  <a:lnTo>
                    <a:pt x="7351" y="1198"/>
                  </a:lnTo>
                  <a:lnTo>
                    <a:pt x="6623" y="1902"/>
                  </a:lnTo>
                  <a:lnTo>
                    <a:pt x="6200" y="2325"/>
                  </a:lnTo>
                  <a:lnTo>
                    <a:pt x="5801" y="2771"/>
                  </a:lnTo>
                  <a:lnTo>
                    <a:pt x="5354" y="3264"/>
                  </a:lnTo>
                  <a:lnTo>
                    <a:pt x="4932" y="3805"/>
                  </a:lnTo>
                  <a:lnTo>
                    <a:pt x="4486" y="4368"/>
                  </a:lnTo>
                  <a:lnTo>
                    <a:pt x="4039" y="4979"/>
                  </a:lnTo>
                  <a:lnTo>
                    <a:pt x="3617" y="5636"/>
                  </a:lnTo>
                  <a:lnTo>
                    <a:pt x="3194" y="6317"/>
                  </a:lnTo>
                  <a:lnTo>
                    <a:pt x="2771" y="7045"/>
                  </a:lnTo>
                  <a:lnTo>
                    <a:pt x="2395" y="7820"/>
                  </a:lnTo>
                  <a:lnTo>
                    <a:pt x="2043" y="8619"/>
                  </a:lnTo>
                  <a:lnTo>
                    <a:pt x="1691" y="9464"/>
                  </a:lnTo>
                  <a:lnTo>
                    <a:pt x="1409" y="10310"/>
                  </a:lnTo>
                  <a:lnTo>
                    <a:pt x="1127" y="11155"/>
                  </a:lnTo>
                  <a:lnTo>
                    <a:pt x="892" y="12001"/>
                  </a:lnTo>
                  <a:lnTo>
                    <a:pt x="705" y="12799"/>
                  </a:lnTo>
                  <a:lnTo>
                    <a:pt x="540" y="13598"/>
                  </a:lnTo>
                  <a:lnTo>
                    <a:pt x="399" y="14349"/>
                  </a:lnTo>
                  <a:lnTo>
                    <a:pt x="282" y="15077"/>
                  </a:lnTo>
                  <a:lnTo>
                    <a:pt x="188" y="15782"/>
                  </a:lnTo>
                  <a:lnTo>
                    <a:pt x="117" y="16463"/>
                  </a:lnTo>
                  <a:lnTo>
                    <a:pt x="71" y="17097"/>
                  </a:lnTo>
                  <a:lnTo>
                    <a:pt x="0" y="18247"/>
                  </a:lnTo>
                  <a:lnTo>
                    <a:pt x="0" y="19234"/>
                  </a:lnTo>
                  <a:lnTo>
                    <a:pt x="24" y="20009"/>
                  </a:lnTo>
                  <a:lnTo>
                    <a:pt x="47" y="20338"/>
                  </a:lnTo>
                  <a:lnTo>
                    <a:pt x="71" y="20549"/>
                  </a:lnTo>
                  <a:lnTo>
                    <a:pt x="164" y="20760"/>
                  </a:lnTo>
                  <a:lnTo>
                    <a:pt x="282" y="20948"/>
                  </a:lnTo>
                  <a:lnTo>
                    <a:pt x="423" y="21089"/>
                  </a:lnTo>
                  <a:lnTo>
                    <a:pt x="540" y="21183"/>
                  </a:lnTo>
                  <a:lnTo>
                    <a:pt x="634" y="21253"/>
                  </a:lnTo>
                  <a:lnTo>
                    <a:pt x="2489" y="22169"/>
                  </a:lnTo>
                  <a:lnTo>
                    <a:pt x="4345" y="23062"/>
                  </a:lnTo>
                  <a:lnTo>
                    <a:pt x="6223" y="23860"/>
                  </a:lnTo>
                  <a:lnTo>
                    <a:pt x="8079" y="24635"/>
                  </a:lnTo>
                  <a:lnTo>
                    <a:pt x="9018" y="24987"/>
                  </a:lnTo>
                  <a:lnTo>
                    <a:pt x="9957" y="25340"/>
                  </a:lnTo>
                  <a:lnTo>
                    <a:pt x="10920" y="25668"/>
                  </a:lnTo>
                  <a:lnTo>
                    <a:pt x="11860" y="25997"/>
                  </a:lnTo>
                  <a:lnTo>
                    <a:pt x="12799" y="26279"/>
                  </a:lnTo>
                  <a:lnTo>
                    <a:pt x="13738" y="26584"/>
                  </a:lnTo>
                  <a:lnTo>
                    <a:pt x="14701" y="26843"/>
                  </a:lnTo>
                  <a:lnTo>
                    <a:pt x="15641" y="27101"/>
                  </a:lnTo>
                  <a:lnTo>
                    <a:pt x="16768" y="27383"/>
                  </a:lnTo>
                  <a:lnTo>
                    <a:pt x="17872" y="27641"/>
                  </a:lnTo>
                  <a:lnTo>
                    <a:pt x="18083" y="27665"/>
                  </a:lnTo>
                  <a:lnTo>
                    <a:pt x="18271" y="27665"/>
                  </a:lnTo>
                  <a:lnTo>
                    <a:pt x="18459" y="27618"/>
                  </a:lnTo>
                  <a:lnTo>
                    <a:pt x="18623" y="27547"/>
                  </a:lnTo>
                  <a:lnTo>
                    <a:pt x="18811" y="27430"/>
                  </a:lnTo>
                  <a:lnTo>
                    <a:pt x="18952" y="27289"/>
                  </a:lnTo>
                  <a:lnTo>
                    <a:pt x="19140" y="27078"/>
                  </a:lnTo>
                  <a:lnTo>
                    <a:pt x="19680" y="26420"/>
                  </a:lnTo>
                  <a:lnTo>
                    <a:pt x="20337" y="25598"/>
                  </a:lnTo>
                  <a:lnTo>
                    <a:pt x="21089" y="24612"/>
                  </a:lnTo>
                  <a:lnTo>
                    <a:pt x="21864" y="23484"/>
                  </a:lnTo>
                  <a:lnTo>
                    <a:pt x="22263" y="22874"/>
                  </a:lnTo>
                  <a:lnTo>
                    <a:pt x="22662" y="22216"/>
                  </a:lnTo>
                  <a:lnTo>
                    <a:pt x="23038" y="21559"/>
                  </a:lnTo>
                  <a:lnTo>
                    <a:pt x="23414" y="20878"/>
                  </a:lnTo>
                  <a:lnTo>
                    <a:pt x="23790" y="20173"/>
                  </a:lnTo>
                  <a:lnTo>
                    <a:pt x="24118" y="19445"/>
                  </a:lnTo>
                  <a:lnTo>
                    <a:pt x="24424" y="18717"/>
                  </a:lnTo>
                  <a:lnTo>
                    <a:pt x="24729" y="17966"/>
                  </a:lnTo>
                  <a:lnTo>
                    <a:pt x="24964" y="17214"/>
                  </a:lnTo>
                  <a:lnTo>
                    <a:pt x="25199" y="16439"/>
                  </a:lnTo>
                  <a:lnTo>
                    <a:pt x="25386" y="15664"/>
                  </a:lnTo>
                  <a:lnTo>
                    <a:pt x="25551" y="14889"/>
                  </a:lnTo>
                  <a:lnTo>
                    <a:pt x="25668" y="14138"/>
                  </a:lnTo>
                  <a:lnTo>
                    <a:pt x="25786" y="13363"/>
                  </a:lnTo>
                  <a:lnTo>
                    <a:pt x="25880" y="12635"/>
                  </a:lnTo>
                  <a:lnTo>
                    <a:pt x="25950" y="11907"/>
                  </a:lnTo>
                  <a:lnTo>
                    <a:pt x="25997" y="11202"/>
                  </a:lnTo>
                  <a:lnTo>
                    <a:pt x="26021" y="10545"/>
                  </a:lnTo>
                  <a:lnTo>
                    <a:pt x="26044" y="9300"/>
                  </a:lnTo>
                  <a:lnTo>
                    <a:pt x="26044" y="8243"/>
                  </a:lnTo>
                  <a:lnTo>
                    <a:pt x="25997" y="7398"/>
                  </a:lnTo>
                  <a:lnTo>
                    <a:pt x="25950" y="6740"/>
                  </a:lnTo>
                  <a:lnTo>
                    <a:pt x="25927" y="6505"/>
                  </a:lnTo>
                  <a:lnTo>
                    <a:pt x="23743" y="5660"/>
                  </a:lnTo>
                  <a:lnTo>
                    <a:pt x="88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6"/>
            <p:cNvSpPr/>
            <p:nvPr/>
          </p:nvSpPr>
          <p:spPr>
            <a:xfrm>
              <a:off x="2756300" y="4744400"/>
              <a:ext cx="551325" cy="227250"/>
            </a:xfrm>
            <a:custGeom>
              <a:rect b="b" l="l" r="r" t="t"/>
              <a:pathLst>
                <a:path extrusionOk="0" h="9090" w="22053">
                  <a:moveTo>
                    <a:pt x="893" y="1"/>
                  </a:moveTo>
                  <a:lnTo>
                    <a:pt x="682" y="24"/>
                  </a:lnTo>
                  <a:lnTo>
                    <a:pt x="494" y="71"/>
                  </a:lnTo>
                  <a:lnTo>
                    <a:pt x="353" y="118"/>
                  </a:lnTo>
                  <a:lnTo>
                    <a:pt x="235" y="188"/>
                  </a:lnTo>
                  <a:lnTo>
                    <a:pt x="141" y="259"/>
                  </a:lnTo>
                  <a:lnTo>
                    <a:pt x="71" y="353"/>
                  </a:lnTo>
                  <a:lnTo>
                    <a:pt x="24" y="447"/>
                  </a:lnTo>
                  <a:lnTo>
                    <a:pt x="1" y="541"/>
                  </a:lnTo>
                  <a:lnTo>
                    <a:pt x="1" y="635"/>
                  </a:lnTo>
                  <a:lnTo>
                    <a:pt x="24" y="846"/>
                  </a:lnTo>
                  <a:lnTo>
                    <a:pt x="95" y="1057"/>
                  </a:lnTo>
                  <a:lnTo>
                    <a:pt x="212" y="1245"/>
                  </a:lnTo>
                  <a:lnTo>
                    <a:pt x="306" y="1410"/>
                  </a:lnTo>
                  <a:lnTo>
                    <a:pt x="423" y="1527"/>
                  </a:lnTo>
                  <a:lnTo>
                    <a:pt x="541" y="1645"/>
                  </a:lnTo>
                  <a:lnTo>
                    <a:pt x="705" y="1762"/>
                  </a:lnTo>
                  <a:lnTo>
                    <a:pt x="869" y="1856"/>
                  </a:lnTo>
                  <a:lnTo>
                    <a:pt x="1316" y="2091"/>
                  </a:lnTo>
                  <a:lnTo>
                    <a:pt x="3007" y="2913"/>
                  </a:lnTo>
                  <a:lnTo>
                    <a:pt x="5308" y="3969"/>
                  </a:lnTo>
                  <a:lnTo>
                    <a:pt x="6576" y="4533"/>
                  </a:lnTo>
                  <a:lnTo>
                    <a:pt x="7891" y="5073"/>
                  </a:lnTo>
                  <a:lnTo>
                    <a:pt x="9183" y="5613"/>
                  </a:lnTo>
                  <a:lnTo>
                    <a:pt x="10451" y="6107"/>
                  </a:lnTo>
                  <a:lnTo>
                    <a:pt x="11978" y="6647"/>
                  </a:lnTo>
                  <a:lnTo>
                    <a:pt x="13527" y="7187"/>
                  </a:lnTo>
                  <a:lnTo>
                    <a:pt x="15077" y="7680"/>
                  </a:lnTo>
                  <a:lnTo>
                    <a:pt x="16533" y="8126"/>
                  </a:lnTo>
                  <a:lnTo>
                    <a:pt x="18013" y="8525"/>
                  </a:lnTo>
                  <a:lnTo>
                    <a:pt x="18694" y="8690"/>
                  </a:lnTo>
                  <a:lnTo>
                    <a:pt x="19328" y="8831"/>
                  </a:lnTo>
                  <a:lnTo>
                    <a:pt x="19868" y="8948"/>
                  </a:lnTo>
                  <a:lnTo>
                    <a:pt x="20338" y="9019"/>
                  </a:lnTo>
                  <a:lnTo>
                    <a:pt x="20737" y="9066"/>
                  </a:lnTo>
                  <a:lnTo>
                    <a:pt x="21066" y="9089"/>
                  </a:lnTo>
                  <a:lnTo>
                    <a:pt x="21395" y="9066"/>
                  </a:lnTo>
                  <a:lnTo>
                    <a:pt x="21653" y="9019"/>
                  </a:lnTo>
                  <a:lnTo>
                    <a:pt x="21747" y="8972"/>
                  </a:lnTo>
                  <a:lnTo>
                    <a:pt x="21841" y="8925"/>
                  </a:lnTo>
                  <a:lnTo>
                    <a:pt x="21888" y="8878"/>
                  </a:lnTo>
                  <a:lnTo>
                    <a:pt x="21958" y="8807"/>
                  </a:lnTo>
                  <a:lnTo>
                    <a:pt x="22029" y="8666"/>
                  </a:lnTo>
                  <a:lnTo>
                    <a:pt x="22052" y="8525"/>
                  </a:lnTo>
                  <a:lnTo>
                    <a:pt x="22052" y="8338"/>
                  </a:lnTo>
                  <a:lnTo>
                    <a:pt x="22052" y="8173"/>
                  </a:lnTo>
                  <a:lnTo>
                    <a:pt x="22005" y="8056"/>
                  </a:lnTo>
                  <a:lnTo>
                    <a:pt x="21958" y="7938"/>
                  </a:lnTo>
                  <a:lnTo>
                    <a:pt x="21864" y="7821"/>
                  </a:lnTo>
                  <a:lnTo>
                    <a:pt x="21747" y="7703"/>
                  </a:lnTo>
                  <a:lnTo>
                    <a:pt x="21606" y="7586"/>
                  </a:lnTo>
                  <a:lnTo>
                    <a:pt x="21442" y="7492"/>
                  </a:lnTo>
                  <a:lnTo>
                    <a:pt x="21277" y="7398"/>
                  </a:lnTo>
                  <a:lnTo>
                    <a:pt x="21089" y="7328"/>
                  </a:lnTo>
                  <a:lnTo>
                    <a:pt x="1668" y="142"/>
                  </a:lnTo>
                  <a:lnTo>
                    <a:pt x="1410" y="48"/>
                  </a:lnTo>
                  <a:lnTo>
                    <a:pt x="11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6"/>
            <p:cNvSpPr/>
            <p:nvPr/>
          </p:nvSpPr>
          <p:spPr>
            <a:xfrm>
              <a:off x="2756300" y="4744400"/>
              <a:ext cx="551325" cy="227250"/>
            </a:xfrm>
            <a:custGeom>
              <a:rect b="b" l="l" r="r" t="t"/>
              <a:pathLst>
                <a:path extrusionOk="0" fill="none" h="9090" w="22053">
                  <a:moveTo>
                    <a:pt x="21066" y="9089"/>
                  </a:moveTo>
                  <a:lnTo>
                    <a:pt x="21066" y="9089"/>
                  </a:lnTo>
                  <a:lnTo>
                    <a:pt x="20737" y="9066"/>
                  </a:lnTo>
                  <a:lnTo>
                    <a:pt x="20338" y="9019"/>
                  </a:lnTo>
                  <a:lnTo>
                    <a:pt x="19868" y="8948"/>
                  </a:lnTo>
                  <a:lnTo>
                    <a:pt x="19328" y="8831"/>
                  </a:lnTo>
                  <a:lnTo>
                    <a:pt x="19328" y="8831"/>
                  </a:lnTo>
                  <a:lnTo>
                    <a:pt x="18694" y="8690"/>
                  </a:lnTo>
                  <a:lnTo>
                    <a:pt x="18013" y="8525"/>
                  </a:lnTo>
                  <a:lnTo>
                    <a:pt x="16533" y="8126"/>
                  </a:lnTo>
                  <a:lnTo>
                    <a:pt x="16533" y="8126"/>
                  </a:lnTo>
                  <a:lnTo>
                    <a:pt x="15077" y="7680"/>
                  </a:lnTo>
                  <a:lnTo>
                    <a:pt x="13527" y="7187"/>
                  </a:lnTo>
                  <a:lnTo>
                    <a:pt x="11978" y="6647"/>
                  </a:lnTo>
                  <a:lnTo>
                    <a:pt x="10451" y="6107"/>
                  </a:lnTo>
                  <a:lnTo>
                    <a:pt x="10451" y="6107"/>
                  </a:lnTo>
                  <a:lnTo>
                    <a:pt x="9183" y="5613"/>
                  </a:lnTo>
                  <a:lnTo>
                    <a:pt x="7891" y="5073"/>
                  </a:lnTo>
                  <a:lnTo>
                    <a:pt x="6576" y="4533"/>
                  </a:lnTo>
                  <a:lnTo>
                    <a:pt x="5308" y="3969"/>
                  </a:lnTo>
                  <a:lnTo>
                    <a:pt x="3007" y="2913"/>
                  </a:lnTo>
                  <a:lnTo>
                    <a:pt x="1316" y="2091"/>
                  </a:lnTo>
                  <a:lnTo>
                    <a:pt x="1316" y="2091"/>
                  </a:lnTo>
                  <a:lnTo>
                    <a:pt x="869" y="1856"/>
                  </a:lnTo>
                  <a:lnTo>
                    <a:pt x="869" y="1856"/>
                  </a:lnTo>
                  <a:lnTo>
                    <a:pt x="705" y="1762"/>
                  </a:lnTo>
                  <a:lnTo>
                    <a:pt x="541" y="1645"/>
                  </a:lnTo>
                  <a:lnTo>
                    <a:pt x="423" y="1527"/>
                  </a:lnTo>
                  <a:lnTo>
                    <a:pt x="306" y="1410"/>
                  </a:lnTo>
                  <a:lnTo>
                    <a:pt x="306" y="1410"/>
                  </a:lnTo>
                  <a:lnTo>
                    <a:pt x="212" y="1245"/>
                  </a:lnTo>
                  <a:lnTo>
                    <a:pt x="95" y="1057"/>
                  </a:lnTo>
                  <a:lnTo>
                    <a:pt x="24" y="846"/>
                  </a:lnTo>
                  <a:lnTo>
                    <a:pt x="1" y="635"/>
                  </a:lnTo>
                  <a:lnTo>
                    <a:pt x="1" y="541"/>
                  </a:lnTo>
                  <a:lnTo>
                    <a:pt x="24" y="447"/>
                  </a:lnTo>
                  <a:lnTo>
                    <a:pt x="71" y="353"/>
                  </a:lnTo>
                  <a:lnTo>
                    <a:pt x="141" y="259"/>
                  </a:lnTo>
                  <a:lnTo>
                    <a:pt x="235" y="188"/>
                  </a:lnTo>
                  <a:lnTo>
                    <a:pt x="353" y="118"/>
                  </a:lnTo>
                  <a:lnTo>
                    <a:pt x="494" y="71"/>
                  </a:lnTo>
                  <a:lnTo>
                    <a:pt x="682" y="24"/>
                  </a:lnTo>
                  <a:lnTo>
                    <a:pt x="682" y="24"/>
                  </a:lnTo>
                  <a:lnTo>
                    <a:pt x="893" y="1"/>
                  </a:lnTo>
                  <a:lnTo>
                    <a:pt x="1151" y="1"/>
                  </a:lnTo>
                  <a:lnTo>
                    <a:pt x="1410" y="48"/>
                  </a:lnTo>
                  <a:lnTo>
                    <a:pt x="1668" y="142"/>
                  </a:lnTo>
                  <a:lnTo>
                    <a:pt x="21089" y="7328"/>
                  </a:lnTo>
                  <a:lnTo>
                    <a:pt x="21089" y="7328"/>
                  </a:lnTo>
                  <a:lnTo>
                    <a:pt x="21277" y="7398"/>
                  </a:lnTo>
                  <a:lnTo>
                    <a:pt x="21442" y="7492"/>
                  </a:lnTo>
                  <a:lnTo>
                    <a:pt x="21606" y="7586"/>
                  </a:lnTo>
                  <a:lnTo>
                    <a:pt x="21747" y="7703"/>
                  </a:lnTo>
                  <a:lnTo>
                    <a:pt x="21864" y="7821"/>
                  </a:lnTo>
                  <a:lnTo>
                    <a:pt x="21958" y="7938"/>
                  </a:lnTo>
                  <a:lnTo>
                    <a:pt x="22005" y="8056"/>
                  </a:lnTo>
                  <a:lnTo>
                    <a:pt x="22052" y="8173"/>
                  </a:lnTo>
                  <a:lnTo>
                    <a:pt x="22052" y="8173"/>
                  </a:lnTo>
                  <a:lnTo>
                    <a:pt x="22052" y="8338"/>
                  </a:lnTo>
                  <a:lnTo>
                    <a:pt x="22052" y="8525"/>
                  </a:lnTo>
                  <a:lnTo>
                    <a:pt x="22029" y="8666"/>
                  </a:lnTo>
                  <a:lnTo>
                    <a:pt x="21958" y="8807"/>
                  </a:lnTo>
                  <a:lnTo>
                    <a:pt x="21888" y="8878"/>
                  </a:lnTo>
                  <a:lnTo>
                    <a:pt x="21841" y="8925"/>
                  </a:lnTo>
                  <a:lnTo>
                    <a:pt x="21747" y="8972"/>
                  </a:lnTo>
                  <a:lnTo>
                    <a:pt x="21653" y="9019"/>
                  </a:lnTo>
                  <a:lnTo>
                    <a:pt x="21395" y="9066"/>
                  </a:lnTo>
                  <a:lnTo>
                    <a:pt x="21066" y="90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6"/>
            <p:cNvSpPr/>
            <p:nvPr/>
          </p:nvSpPr>
          <p:spPr>
            <a:xfrm>
              <a:off x="2803275" y="4716800"/>
              <a:ext cx="485550" cy="207275"/>
            </a:xfrm>
            <a:custGeom>
              <a:rect b="b" l="l" r="r" t="t"/>
              <a:pathLst>
                <a:path extrusionOk="0" h="8291" w="19422">
                  <a:moveTo>
                    <a:pt x="1081" y="1"/>
                  </a:moveTo>
                  <a:lnTo>
                    <a:pt x="846" y="24"/>
                  </a:lnTo>
                  <a:lnTo>
                    <a:pt x="658" y="48"/>
                  </a:lnTo>
                  <a:lnTo>
                    <a:pt x="493" y="118"/>
                  </a:lnTo>
                  <a:lnTo>
                    <a:pt x="329" y="189"/>
                  </a:lnTo>
                  <a:lnTo>
                    <a:pt x="235" y="283"/>
                  </a:lnTo>
                  <a:lnTo>
                    <a:pt x="141" y="377"/>
                  </a:lnTo>
                  <a:lnTo>
                    <a:pt x="71" y="494"/>
                  </a:lnTo>
                  <a:lnTo>
                    <a:pt x="24" y="611"/>
                  </a:lnTo>
                  <a:lnTo>
                    <a:pt x="0" y="752"/>
                  </a:lnTo>
                  <a:lnTo>
                    <a:pt x="0" y="870"/>
                  </a:lnTo>
                  <a:lnTo>
                    <a:pt x="24" y="1011"/>
                  </a:lnTo>
                  <a:lnTo>
                    <a:pt x="47" y="1128"/>
                  </a:lnTo>
                  <a:lnTo>
                    <a:pt x="141" y="1363"/>
                  </a:lnTo>
                  <a:lnTo>
                    <a:pt x="235" y="1551"/>
                  </a:lnTo>
                  <a:lnTo>
                    <a:pt x="329" y="1668"/>
                  </a:lnTo>
                  <a:lnTo>
                    <a:pt x="447" y="1786"/>
                  </a:lnTo>
                  <a:lnTo>
                    <a:pt x="564" y="1903"/>
                  </a:lnTo>
                  <a:lnTo>
                    <a:pt x="728" y="1997"/>
                  </a:lnTo>
                  <a:lnTo>
                    <a:pt x="1268" y="2279"/>
                  </a:lnTo>
                  <a:lnTo>
                    <a:pt x="2043" y="2678"/>
                  </a:lnTo>
                  <a:lnTo>
                    <a:pt x="3006" y="3171"/>
                  </a:lnTo>
                  <a:lnTo>
                    <a:pt x="4110" y="3688"/>
                  </a:lnTo>
                  <a:lnTo>
                    <a:pt x="5331" y="4252"/>
                  </a:lnTo>
                  <a:lnTo>
                    <a:pt x="6599" y="4815"/>
                  </a:lnTo>
                  <a:lnTo>
                    <a:pt x="7844" y="5355"/>
                  </a:lnTo>
                  <a:lnTo>
                    <a:pt x="9089" y="5825"/>
                  </a:lnTo>
                  <a:lnTo>
                    <a:pt x="10568" y="6365"/>
                  </a:lnTo>
                  <a:lnTo>
                    <a:pt x="12071" y="6858"/>
                  </a:lnTo>
                  <a:lnTo>
                    <a:pt x="13527" y="7304"/>
                  </a:lnTo>
                  <a:lnTo>
                    <a:pt x="14913" y="7680"/>
                  </a:lnTo>
                  <a:lnTo>
                    <a:pt x="16040" y="7962"/>
                  </a:lnTo>
                  <a:lnTo>
                    <a:pt x="17026" y="8150"/>
                  </a:lnTo>
                  <a:lnTo>
                    <a:pt x="17449" y="8220"/>
                  </a:lnTo>
                  <a:lnTo>
                    <a:pt x="17848" y="8267"/>
                  </a:lnTo>
                  <a:lnTo>
                    <a:pt x="18177" y="8291"/>
                  </a:lnTo>
                  <a:lnTo>
                    <a:pt x="18459" y="8291"/>
                  </a:lnTo>
                  <a:lnTo>
                    <a:pt x="18741" y="8267"/>
                  </a:lnTo>
                  <a:lnTo>
                    <a:pt x="18905" y="8220"/>
                  </a:lnTo>
                  <a:lnTo>
                    <a:pt x="19046" y="8150"/>
                  </a:lnTo>
                  <a:lnTo>
                    <a:pt x="19163" y="8079"/>
                  </a:lnTo>
                  <a:lnTo>
                    <a:pt x="19257" y="7986"/>
                  </a:lnTo>
                  <a:lnTo>
                    <a:pt x="19304" y="7892"/>
                  </a:lnTo>
                  <a:lnTo>
                    <a:pt x="19351" y="7774"/>
                  </a:lnTo>
                  <a:lnTo>
                    <a:pt x="19398" y="7680"/>
                  </a:lnTo>
                  <a:lnTo>
                    <a:pt x="19398" y="7539"/>
                  </a:lnTo>
                  <a:lnTo>
                    <a:pt x="19422" y="7257"/>
                  </a:lnTo>
                  <a:lnTo>
                    <a:pt x="19398" y="7140"/>
                  </a:lnTo>
                  <a:lnTo>
                    <a:pt x="19351" y="7023"/>
                  </a:lnTo>
                  <a:lnTo>
                    <a:pt x="19281" y="6905"/>
                  </a:lnTo>
                  <a:lnTo>
                    <a:pt x="19163" y="6788"/>
                  </a:lnTo>
                  <a:lnTo>
                    <a:pt x="19046" y="6670"/>
                  </a:lnTo>
                  <a:lnTo>
                    <a:pt x="18929" y="6576"/>
                  </a:lnTo>
                  <a:lnTo>
                    <a:pt x="18764" y="6506"/>
                  </a:lnTo>
                  <a:lnTo>
                    <a:pt x="18600" y="6436"/>
                  </a:lnTo>
                  <a:lnTo>
                    <a:pt x="1550" y="118"/>
                  </a:lnTo>
                  <a:lnTo>
                    <a:pt x="1315" y="48"/>
                  </a:lnTo>
                  <a:lnTo>
                    <a:pt x="10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6"/>
            <p:cNvSpPr/>
            <p:nvPr/>
          </p:nvSpPr>
          <p:spPr>
            <a:xfrm>
              <a:off x="2751600" y="4615250"/>
              <a:ext cx="633525" cy="292975"/>
            </a:xfrm>
            <a:custGeom>
              <a:rect b="b" l="l" r="r" t="t"/>
              <a:pathLst>
                <a:path extrusionOk="0" h="11719" w="25341">
                  <a:moveTo>
                    <a:pt x="1480" y="0"/>
                  </a:moveTo>
                  <a:lnTo>
                    <a:pt x="1339" y="47"/>
                  </a:lnTo>
                  <a:lnTo>
                    <a:pt x="1198" y="71"/>
                  </a:lnTo>
                  <a:lnTo>
                    <a:pt x="1057" y="141"/>
                  </a:lnTo>
                  <a:lnTo>
                    <a:pt x="823" y="282"/>
                  </a:lnTo>
                  <a:lnTo>
                    <a:pt x="611" y="446"/>
                  </a:lnTo>
                  <a:lnTo>
                    <a:pt x="447" y="611"/>
                  </a:lnTo>
                  <a:lnTo>
                    <a:pt x="306" y="775"/>
                  </a:lnTo>
                  <a:lnTo>
                    <a:pt x="212" y="963"/>
                  </a:lnTo>
                  <a:lnTo>
                    <a:pt x="118" y="1127"/>
                  </a:lnTo>
                  <a:lnTo>
                    <a:pt x="71" y="1339"/>
                  </a:lnTo>
                  <a:lnTo>
                    <a:pt x="24" y="1527"/>
                  </a:lnTo>
                  <a:lnTo>
                    <a:pt x="1" y="1714"/>
                  </a:lnTo>
                  <a:lnTo>
                    <a:pt x="1" y="1902"/>
                  </a:lnTo>
                  <a:lnTo>
                    <a:pt x="48" y="2255"/>
                  </a:lnTo>
                  <a:lnTo>
                    <a:pt x="118" y="2607"/>
                  </a:lnTo>
                  <a:lnTo>
                    <a:pt x="212" y="2889"/>
                  </a:lnTo>
                  <a:lnTo>
                    <a:pt x="306" y="3100"/>
                  </a:lnTo>
                  <a:lnTo>
                    <a:pt x="447" y="3288"/>
                  </a:lnTo>
                  <a:lnTo>
                    <a:pt x="611" y="3452"/>
                  </a:lnTo>
                  <a:lnTo>
                    <a:pt x="799" y="3593"/>
                  </a:lnTo>
                  <a:lnTo>
                    <a:pt x="1386" y="3945"/>
                  </a:lnTo>
                  <a:lnTo>
                    <a:pt x="2208" y="4439"/>
                  </a:lnTo>
                  <a:lnTo>
                    <a:pt x="3711" y="5284"/>
                  </a:lnTo>
                  <a:lnTo>
                    <a:pt x="5496" y="6223"/>
                  </a:lnTo>
                  <a:lnTo>
                    <a:pt x="6482" y="6717"/>
                  </a:lnTo>
                  <a:lnTo>
                    <a:pt x="7469" y="7210"/>
                  </a:lnTo>
                  <a:lnTo>
                    <a:pt x="8479" y="7679"/>
                  </a:lnTo>
                  <a:lnTo>
                    <a:pt x="9512" y="8126"/>
                  </a:lnTo>
                  <a:lnTo>
                    <a:pt x="10522" y="8548"/>
                  </a:lnTo>
                  <a:lnTo>
                    <a:pt x="11484" y="8948"/>
                  </a:lnTo>
                  <a:lnTo>
                    <a:pt x="12800" y="9394"/>
                  </a:lnTo>
                  <a:lnTo>
                    <a:pt x="14138" y="9840"/>
                  </a:lnTo>
                  <a:lnTo>
                    <a:pt x="15735" y="10333"/>
                  </a:lnTo>
                  <a:lnTo>
                    <a:pt x="17309" y="10779"/>
                  </a:lnTo>
                  <a:lnTo>
                    <a:pt x="18812" y="11132"/>
                  </a:lnTo>
                  <a:lnTo>
                    <a:pt x="19516" y="11296"/>
                  </a:lnTo>
                  <a:lnTo>
                    <a:pt x="20197" y="11413"/>
                  </a:lnTo>
                  <a:lnTo>
                    <a:pt x="20855" y="11531"/>
                  </a:lnTo>
                  <a:lnTo>
                    <a:pt x="21465" y="11601"/>
                  </a:lnTo>
                  <a:lnTo>
                    <a:pt x="22193" y="11695"/>
                  </a:lnTo>
                  <a:lnTo>
                    <a:pt x="22827" y="11719"/>
                  </a:lnTo>
                  <a:lnTo>
                    <a:pt x="23391" y="11695"/>
                  </a:lnTo>
                  <a:lnTo>
                    <a:pt x="23649" y="11672"/>
                  </a:lnTo>
                  <a:lnTo>
                    <a:pt x="23861" y="11648"/>
                  </a:lnTo>
                  <a:lnTo>
                    <a:pt x="24072" y="11578"/>
                  </a:lnTo>
                  <a:lnTo>
                    <a:pt x="24283" y="11507"/>
                  </a:lnTo>
                  <a:lnTo>
                    <a:pt x="24448" y="11437"/>
                  </a:lnTo>
                  <a:lnTo>
                    <a:pt x="24612" y="11343"/>
                  </a:lnTo>
                  <a:lnTo>
                    <a:pt x="24730" y="11226"/>
                  </a:lnTo>
                  <a:lnTo>
                    <a:pt x="24847" y="11108"/>
                  </a:lnTo>
                  <a:lnTo>
                    <a:pt x="24941" y="10991"/>
                  </a:lnTo>
                  <a:lnTo>
                    <a:pt x="25035" y="10850"/>
                  </a:lnTo>
                  <a:lnTo>
                    <a:pt x="25105" y="10732"/>
                  </a:lnTo>
                  <a:lnTo>
                    <a:pt x="25152" y="10568"/>
                  </a:lnTo>
                  <a:lnTo>
                    <a:pt x="25246" y="10263"/>
                  </a:lnTo>
                  <a:lnTo>
                    <a:pt x="25293" y="9934"/>
                  </a:lnTo>
                  <a:lnTo>
                    <a:pt x="25340" y="9605"/>
                  </a:lnTo>
                  <a:lnTo>
                    <a:pt x="25317" y="9394"/>
                  </a:lnTo>
                  <a:lnTo>
                    <a:pt x="25293" y="9206"/>
                  </a:lnTo>
                  <a:lnTo>
                    <a:pt x="25199" y="8995"/>
                  </a:lnTo>
                  <a:lnTo>
                    <a:pt x="25082" y="8807"/>
                  </a:lnTo>
                  <a:lnTo>
                    <a:pt x="24941" y="8642"/>
                  </a:lnTo>
                  <a:lnTo>
                    <a:pt x="24777" y="8501"/>
                  </a:lnTo>
                  <a:lnTo>
                    <a:pt x="24589" y="8384"/>
                  </a:lnTo>
                  <a:lnTo>
                    <a:pt x="24377" y="8267"/>
                  </a:lnTo>
                  <a:lnTo>
                    <a:pt x="2255" y="94"/>
                  </a:lnTo>
                  <a:lnTo>
                    <a:pt x="2091" y="47"/>
                  </a:lnTo>
                  <a:lnTo>
                    <a:pt x="1950" y="24"/>
                  </a:lnTo>
                  <a:lnTo>
                    <a:pt x="17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6"/>
            <p:cNvSpPr/>
            <p:nvPr/>
          </p:nvSpPr>
          <p:spPr>
            <a:xfrm>
              <a:off x="3053975" y="4800175"/>
              <a:ext cx="331150" cy="750925"/>
            </a:xfrm>
            <a:custGeom>
              <a:rect b="b" l="l" r="r" t="t"/>
              <a:pathLst>
                <a:path extrusionOk="0" h="30037" w="13246">
                  <a:moveTo>
                    <a:pt x="0" y="28487"/>
                  </a:moveTo>
                  <a:lnTo>
                    <a:pt x="0" y="28487"/>
                  </a:lnTo>
                  <a:lnTo>
                    <a:pt x="0" y="28487"/>
                  </a:lnTo>
                  <a:lnTo>
                    <a:pt x="0" y="28487"/>
                  </a:lnTo>
                  <a:lnTo>
                    <a:pt x="1080" y="28886"/>
                  </a:lnTo>
                  <a:lnTo>
                    <a:pt x="1080" y="28886"/>
                  </a:lnTo>
                  <a:lnTo>
                    <a:pt x="1292" y="28980"/>
                  </a:lnTo>
                  <a:lnTo>
                    <a:pt x="1480" y="29098"/>
                  </a:lnTo>
                  <a:lnTo>
                    <a:pt x="1644" y="29215"/>
                  </a:lnTo>
                  <a:lnTo>
                    <a:pt x="1761" y="29356"/>
                  </a:lnTo>
                  <a:lnTo>
                    <a:pt x="1879" y="29520"/>
                  </a:lnTo>
                  <a:lnTo>
                    <a:pt x="1973" y="29685"/>
                  </a:lnTo>
                  <a:lnTo>
                    <a:pt x="2020" y="29873"/>
                  </a:lnTo>
                  <a:lnTo>
                    <a:pt x="2043" y="30037"/>
                  </a:lnTo>
                  <a:lnTo>
                    <a:pt x="2043" y="30037"/>
                  </a:lnTo>
                  <a:lnTo>
                    <a:pt x="2020" y="29873"/>
                  </a:lnTo>
                  <a:lnTo>
                    <a:pt x="1973" y="29685"/>
                  </a:lnTo>
                  <a:lnTo>
                    <a:pt x="1879" y="29520"/>
                  </a:lnTo>
                  <a:lnTo>
                    <a:pt x="1761" y="29356"/>
                  </a:lnTo>
                  <a:lnTo>
                    <a:pt x="1644" y="29215"/>
                  </a:lnTo>
                  <a:lnTo>
                    <a:pt x="1480" y="29098"/>
                  </a:lnTo>
                  <a:lnTo>
                    <a:pt x="1292" y="28980"/>
                  </a:lnTo>
                  <a:lnTo>
                    <a:pt x="1080" y="28886"/>
                  </a:lnTo>
                  <a:lnTo>
                    <a:pt x="0" y="28487"/>
                  </a:lnTo>
                  <a:close/>
                  <a:moveTo>
                    <a:pt x="564" y="26280"/>
                  </a:moveTo>
                  <a:lnTo>
                    <a:pt x="564" y="26280"/>
                  </a:lnTo>
                  <a:lnTo>
                    <a:pt x="564" y="26280"/>
                  </a:lnTo>
                  <a:lnTo>
                    <a:pt x="752" y="26350"/>
                  </a:lnTo>
                  <a:lnTo>
                    <a:pt x="752" y="26350"/>
                  </a:lnTo>
                  <a:lnTo>
                    <a:pt x="939" y="26420"/>
                  </a:lnTo>
                  <a:lnTo>
                    <a:pt x="1127" y="26514"/>
                  </a:lnTo>
                  <a:lnTo>
                    <a:pt x="1268" y="26632"/>
                  </a:lnTo>
                  <a:lnTo>
                    <a:pt x="1409" y="26726"/>
                  </a:lnTo>
                  <a:lnTo>
                    <a:pt x="1527" y="26843"/>
                  </a:lnTo>
                  <a:lnTo>
                    <a:pt x="1620" y="26961"/>
                  </a:lnTo>
                  <a:lnTo>
                    <a:pt x="1691" y="27078"/>
                  </a:lnTo>
                  <a:lnTo>
                    <a:pt x="1714" y="27195"/>
                  </a:lnTo>
                  <a:lnTo>
                    <a:pt x="1714" y="27195"/>
                  </a:lnTo>
                  <a:lnTo>
                    <a:pt x="1738" y="27430"/>
                  </a:lnTo>
                  <a:lnTo>
                    <a:pt x="1738" y="27430"/>
                  </a:lnTo>
                  <a:lnTo>
                    <a:pt x="1714" y="27195"/>
                  </a:lnTo>
                  <a:lnTo>
                    <a:pt x="1714" y="27195"/>
                  </a:lnTo>
                  <a:lnTo>
                    <a:pt x="1691" y="27078"/>
                  </a:lnTo>
                  <a:lnTo>
                    <a:pt x="1620" y="26961"/>
                  </a:lnTo>
                  <a:lnTo>
                    <a:pt x="1527" y="26843"/>
                  </a:lnTo>
                  <a:lnTo>
                    <a:pt x="1409" y="26726"/>
                  </a:lnTo>
                  <a:lnTo>
                    <a:pt x="1268" y="26632"/>
                  </a:lnTo>
                  <a:lnTo>
                    <a:pt x="1127" y="26514"/>
                  </a:lnTo>
                  <a:lnTo>
                    <a:pt x="939" y="26420"/>
                  </a:lnTo>
                  <a:lnTo>
                    <a:pt x="752" y="26350"/>
                  </a:lnTo>
                  <a:lnTo>
                    <a:pt x="564" y="26280"/>
                  </a:lnTo>
                  <a:close/>
                  <a:moveTo>
                    <a:pt x="9910" y="1"/>
                  </a:moveTo>
                  <a:lnTo>
                    <a:pt x="9910" y="1"/>
                  </a:lnTo>
                  <a:lnTo>
                    <a:pt x="12282" y="870"/>
                  </a:lnTo>
                  <a:lnTo>
                    <a:pt x="12282" y="870"/>
                  </a:lnTo>
                  <a:lnTo>
                    <a:pt x="12470" y="963"/>
                  </a:lnTo>
                  <a:lnTo>
                    <a:pt x="12658" y="1081"/>
                  </a:lnTo>
                  <a:lnTo>
                    <a:pt x="12822" y="1222"/>
                  </a:lnTo>
                  <a:lnTo>
                    <a:pt x="12963" y="1386"/>
                  </a:lnTo>
                  <a:lnTo>
                    <a:pt x="13081" y="1551"/>
                  </a:lnTo>
                  <a:lnTo>
                    <a:pt x="13175" y="1738"/>
                  </a:lnTo>
                  <a:lnTo>
                    <a:pt x="13222" y="1926"/>
                  </a:lnTo>
                  <a:lnTo>
                    <a:pt x="13245" y="2138"/>
                  </a:lnTo>
                  <a:lnTo>
                    <a:pt x="13245" y="2138"/>
                  </a:lnTo>
                  <a:lnTo>
                    <a:pt x="13222" y="1926"/>
                  </a:lnTo>
                  <a:lnTo>
                    <a:pt x="13175" y="1738"/>
                  </a:lnTo>
                  <a:lnTo>
                    <a:pt x="13081" y="1551"/>
                  </a:lnTo>
                  <a:lnTo>
                    <a:pt x="12963" y="1386"/>
                  </a:lnTo>
                  <a:lnTo>
                    <a:pt x="12822" y="1222"/>
                  </a:lnTo>
                  <a:lnTo>
                    <a:pt x="12658" y="1081"/>
                  </a:lnTo>
                  <a:lnTo>
                    <a:pt x="12470" y="963"/>
                  </a:lnTo>
                  <a:lnTo>
                    <a:pt x="12282" y="870"/>
                  </a:lnTo>
                  <a:lnTo>
                    <a:pt x="9910" y="1"/>
                  </a:lnTo>
                  <a:close/>
                </a:path>
              </a:pathLst>
            </a:custGeom>
            <a:solidFill>
              <a:srgbClr val="A7C8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6"/>
            <p:cNvSpPr/>
            <p:nvPr/>
          </p:nvSpPr>
          <p:spPr>
            <a:xfrm>
              <a:off x="3053975" y="5512350"/>
              <a:ext cx="51100" cy="38750"/>
            </a:xfrm>
            <a:custGeom>
              <a:rect b="b" l="l" r="r" t="t"/>
              <a:pathLst>
                <a:path extrusionOk="0" fill="none" h="1550" w="2044">
                  <a:moveTo>
                    <a:pt x="0" y="0"/>
                  </a:moveTo>
                  <a:lnTo>
                    <a:pt x="0" y="0"/>
                  </a:lnTo>
                  <a:lnTo>
                    <a:pt x="0" y="0"/>
                  </a:lnTo>
                  <a:lnTo>
                    <a:pt x="0" y="0"/>
                  </a:lnTo>
                  <a:lnTo>
                    <a:pt x="1080" y="399"/>
                  </a:lnTo>
                  <a:lnTo>
                    <a:pt x="1080" y="399"/>
                  </a:lnTo>
                  <a:lnTo>
                    <a:pt x="1292" y="493"/>
                  </a:lnTo>
                  <a:lnTo>
                    <a:pt x="1480" y="611"/>
                  </a:lnTo>
                  <a:lnTo>
                    <a:pt x="1644" y="728"/>
                  </a:lnTo>
                  <a:lnTo>
                    <a:pt x="1761" y="869"/>
                  </a:lnTo>
                  <a:lnTo>
                    <a:pt x="1879" y="1033"/>
                  </a:lnTo>
                  <a:lnTo>
                    <a:pt x="1973" y="1198"/>
                  </a:lnTo>
                  <a:lnTo>
                    <a:pt x="2020" y="1386"/>
                  </a:lnTo>
                  <a:lnTo>
                    <a:pt x="2043" y="1550"/>
                  </a:lnTo>
                  <a:lnTo>
                    <a:pt x="2043" y="1550"/>
                  </a:lnTo>
                  <a:lnTo>
                    <a:pt x="2020" y="1386"/>
                  </a:lnTo>
                  <a:lnTo>
                    <a:pt x="1973" y="1198"/>
                  </a:lnTo>
                  <a:lnTo>
                    <a:pt x="1879" y="1033"/>
                  </a:lnTo>
                  <a:lnTo>
                    <a:pt x="1761" y="869"/>
                  </a:lnTo>
                  <a:lnTo>
                    <a:pt x="1644" y="728"/>
                  </a:lnTo>
                  <a:lnTo>
                    <a:pt x="1480" y="611"/>
                  </a:lnTo>
                  <a:lnTo>
                    <a:pt x="1292" y="493"/>
                  </a:lnTo>
                  <a:lnTo>
                    <a:pt x="1080" y="39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6"/>
            <p:cNvSpPr/>
            <p:nvPr/>
          </p:nvSpPr>
          <p:spPr>
            <a:xfrm>
              <a:off x="3068050" y="5457150"/>
              <a:ext cx="29375" cy="28800"/>
            </a:xfrm>
            <a:custGeom>
              <a:rect b="b" l="l" r="r" t="t"/>
              <a:pathLst>
                <a:path extrusionOk="0" fill="none" h="1152" w="1175">
                  <a:moveTo>
                    <a:pt x="1" y="1"/>
                  </a:moveTo>
                  <a:lnTo>
                    <a:pt x="1" y="1"/>
                  </a:lnTo>
                  <a:lnTo>
                    <a:pt x="1" y="1"/>
                  </a:lnTo>
                  <a:lnTo>
                    <a:pt x="189" y="71"/>
                  </a:lnTo>
                  <a:lnTo>
                    <a:pt x="189" y="71"/>
                  </a:lnTo>
                  <a:lnTo>
                    <a:pt x="376" y="141"/>
                  </a:lnTo>
                  <a:lnTo>
                    <a:pt x="564" y="235"/>
                  </a:lnTo>
                  <a:lnTo>
                    <a:pt x="705" y="353"/>
                  </a:lnTo>
                  <a:lnTo>
                    <a:pt x="846" y="447"/>
                  </a:lnTo>
                  <a:lnTo>
                    <a:pt x="964" y="564"/>
                  </a:lnTo>
                  <a:lnTo>
                    <a:pt x="1057" y="682"/>
                  </a:lnTo>
                  <a:lnTo>
                    <a:pt x="1128" y="799"/>
                  </a:lnTo>
                  <a:lnTo>
                    <a:pt x="1151" y="916"/>
                  </a:lnTo>
                  <a:lnTo>
                    <a:pt x="1151" y="916"/>
                  </a:lnTo>
                  <a:lnTo>
                    <a:pt x="1175" y="1151"/>
                  </a:lnTo>
                  <a:lnTo>
                    <a:pt x="1175" y="1151"/>
                  </a:lnTo>
                  <a:lnTo>
                    <a:pt x="1151" y="916"/>
                  </a:lnTo>
                  <a:lnTo>
                    <a:pt x="1151" y="916"/>
                  </a:lnTo>
                  <a:lnTo>
                    <a:pt x="1128" y="799"/>
                  </a:lnTo>
                  <a:lnTo>
                    <a:pt x="1057" y="682"/>
                  </a:lnTo>
                  <a:lnTo>
                    <a:pt x="964" y="564"/>
                  </a:lnTo>
                  <a:lnTo>
                    <a:pt x="846" y="447"/>
                  </a:lnTo>
                  <a:lnTo>
                    <a:pt x="705" y="353"/>
                  </a:lnTo>
                  <a:lnTo>
                    <a:pt x="564" y="235"/>
                  </a:lnTo>
                  <a:lnTo>
                    <a:pt x="376" y="141"/>
                  </a:lnTo>
                  <a:lnTo>
                    <a:pt x="189" y="7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6"/>
            <p:cNvSpPr/>
            <p:nvPr/>
          </p:nvSpPr>
          <p:spPr>
            <a:xfrm>
              <a:off x="3301725" y="4800175"/>
              <a:ext cx="83400" cy="53450"/>
            </a:xfrm>
            <a:custGeom>
              <a:rect b="b" l="l" r="r" t="t"/>
              <a:pathLst>
                <a:path extrusionOk="0" fill="none" h="2138" w="3336">
                  <a:moveTo>
                    <a:pt x="0" y="1"/>
                  </a:moveTo>
                  <a:lnTo>
                    <a:pt x="0" y="1"/>
                  </a:lnTo>
                  <a:lnTo>
                    <a:pt x="2372" y="870"/>
                  </a:lnTo>
                  <a:lnTo>
                    <a:pt x="2372" y="870"/>
                  </a:lnTo>
                  <a:lnTo>
                    <a:pt x="2560" y="963"/>
                  </a:lnTo>
                  <a:lnTo>
                    <a:pt x="2748" y="1081"/>
                  </a:lnTo>
                  <a:lnTo>
                    <a:pt x="2912" y="1222"/>
                  </a:lnTo>
                  <a:lnTo>
                    <a:pt x="3053" y="1386"/>
                  </a:lnTo>
                  <a:lnTo>
                    <a:pt x="3171" y="1551"/>
                  </a:lnTo>
                  <a:lnTo>
                    <a:pt x="3265" y="1738"/>
                  </a:lnTo>
                  <a:lnTo>
                    <a:pt x="3312" y="1926"/>
                  </a:lnTo>
                  <a:lnTo>
                    <a:pt x="3335" y="2138"/>
                  </a:lnTo>
                  <a:lnTo>
                    <a:pt x="3335" y="2138"/>
                  </a:lnTo>
                  <a:lnTo>
                    <a:pt x="3312" y="1926"/>
                  </a:lnTo>
                  <a:lnTo>
                    <a:pt x="3265" y="1738"/>
                  </a:lnTo>
                  <a:lnTo>
                    <a:pt x="3171" y="1551"/>
                  </a:lnTo>
                  <a:lnTo>
                    <a:pt x="3053" y="1386"/>
                  </a:lnTo>
                  <a:lnTo>
                    <a:pt x="2912" y="1222"/>
                  </a:lnTo>
                  <a:lnTo>
                    <a:pt x="2748" y="1081"/>
                  </a:lnTo>
                  <a:lnTo>
                    <a:pt x="2560" y="963"/>
                  </a:lnTo>
                  <a:lnTo>
                    <a:pt x="2372" y="870"/>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6"/>
            <p:cNvSpPr/>
            <p:nvPr/>
          </p:nvSpPr>
          <p:spPr>
            <a:xfrm>
              <a:off x="2971775" y="5502950"/>
              <a:ext cx="133300" cy="78100"/>
            </a:xfrm>
            <a:custGeom>
              <a:rect b="b" l="l" r="r" t="t"/>
              <a:pathLst>
                <a:path extrusionOk="0" h="3124" w="5332">
                  <a:moveTo>
                    <a:pt x="282" y="0"/>
                  </a:moveTo>
                  <a:lnTo>
                    <a:pt x="376" y="94"/>
                  </a:lnTo>
                  <a:lnTo>
                    <a:pt x="611" y="329"/>
                  </a:lnTo>
                  <a:lnTo>
                    <a:pt x="728" y="493"/>
                  </a:lnTo>
                  <a:lnTo>
                    <a:pt x="869" y="658"/>
                  </a:lnTo>
                  <a:lnTo>
                    <a:pt x="987" y="869"/>
                  </a:lnTo>
                  <a:lnTo>
                    <a:pt x="1081" y="1081"/>
                  </a:lnTo>
                  <a:lnTo>
                    <a:pt x="1151" y="1315"/>
                  </a:lnTo>
                  <a:lnTo>
                    <a:pt x="1174" y="1550"/>
                  </a:lnTo>
                  <a:lnTo>
                    <a:pt x="1151" y="1809"/>
                  </a:lnTo>
                  <a:lnTo>
                    <a:pt x="1128" y="1949"/>
                  </a:lnTo>
                  <a:lnTo>
                    <a:pt x="1081" y="2067"/>
                  </a:lnTo>
                  <a:lnTo>
                    <a:pt x="1010" y="2208"/>
                  </a:lnTo>
                  <a:lnTo>
                    <a:pt x="940" y="2325"/>
                  </a:lnTo>
                  <a:lnTo>
                    <a:pt x="822" y="2466"/>
                  </a:lnTo>
                  <a:lnTo>
                    <a:pt x="705" y="2607"/>
                  </a:lnTo>
                  <a:lnTo>
                    <a:pt x="564" y="2724"/>
                  </a:lnTo>
                  <a:lnTo>
                    <a:pt x="400" y="2865"/>
                  </a:lnTo>
                  <a:lnTo>
                    <a:pt x="212" y="2983"/>
                  </a:lnTo>
                  <a:lnTo>
                    <a:pt x="0" y="3124"/>
                  </a:lnTo>
                  <a:lnTo>
                    <a:pt x="1856" y="3053"/>
                  </a:lnTo>
                  <a:lnTo>
                    <a:pt x="3687" y="2983"/>
                  </a:lnTo>
                  <a:lnTo>
                    <a:pt x="5167" y="2912"/>
                  </a:lnTo>
                  <a:lnTo>
                    <a:pt x="5237" y="2677"/>
                  </a:lnTo>
                  <a:lnTo>
                    <a:pt x="5284" y="2466"/>
                  </a:lnTo>
                  <a:lnTo>
                    <a:pt x="5308" y="2231"/>
                  </a:lnTo>
                  <a:lnTo>
                    <a:pt x="5331" y="1973"/>
                  </a:lnTo>
                  <a:lnTo>
                    <a:pt x="5331" y="1926"/>
                  </a:lnTo>
                  <a:lnTo>
                    <a:pt x="5308" y="1762"/>
                  </a:lnTo>
                  <a:lnTo>
                    <a:pt x="5261" y="1574"/>
                  </a:lnTo>
                  <a:lnTo>
                    <a:pt x="5167" y="1409"/>
                  </a:lnTo>
                  <a:lnTo>
                    <a:pt x="5049" y="1245"/>
                  </a:lnTo>
                  <a:lnTo>
                    <a:pt x="4932" y="1104"/>
                  </a:lnTo>
                  <a:lnTo>
                    <a:pt x="4768" y="987"/>
                  </a:lnTo>
                  <a:lnTo>
                    <a:pt x="4580" y="869"/>
                  </a:lnTo>
                  <a:lnTo>
                    <a:pt x="4368" y="775"/>
                  </a:lnTo>
                  <a:lnTo>
                    <a:pt x="3288" y="376"/>
                  </a:lnTo>
                  <a:lnTo>
                    <a:pt x="3006" y="400"/>
                  </a:lnTo>
                  <a:lnTo>
                    <a:pt x="2842" y="423"/>
                  </a:lnTo>
                  <a:lnTo>
                    <a:pt x="2349" y="376"/>
                  </a:lnTo>
                  <a:lnTo>
                    <a:pt x="1738" y="306"/>
                  </a:lnTo>
                  <a:lnTo>
                    <a:pt x="1057" y="188"/>
                  </a:lnTo>
                  <a:lnTo>
                    <a:pt x="28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6"/>
            <p:cNvSpPr/>
            <p:nvPr/>
          </p:nvSpPr>
          <p:spPr>
            <a:xfrm>
              <a:off x="2971775" y="5502950"/>
              <a:ext cx="133300" cy="78100"/>
            </a:xfrm>
            <a:custGeom>
              <a:rect b="b" l="l" r="r" t="t"/>
              <a:pathLst>
                <a:path extrusionOk="0" fill="none" h="3124" w="5332">
                  <a:moveTo>
                    <a:pt x="282" y="0"/>
                  </a:moveTo>
                  <a:lnTo>
                    <a:pt x="282" y="0"/>
                  </a:lnTo>
                  <a:lnTo>
                    <a:pt x="376" y="94"/>
                  </a:lnTo>
                  <a:lnTo>
                    <a:pt x="611" y="329"/>
                  </a:lnTo>
                  <a:lnTo>
                    <a:pt x="728" y="493"/>
                  </a:lnTo>
                  <a:lnTo>
                    <a:pt x="869" y="658"/>
                  </a:lnTo>
                  <a:lnTo>
                    <a:pt x="987" y="869"/>
                  </a:lnTo>
                  <a:lnTo>
                    <a:pt x="1081" y="1081"/>
                  </a:lnTo>
                  <a:lnTo>
                    <a:pt x="1151" y="1315"/>
                  </a:lnTo>
                  <a:lnTo>
                    <a:pt x="1174" y="1550"/>
                  </a:lnTo>
                  <a:lnTo>
                    <a:pt x="1151" y="1809"/>
                  </a:lnTo>
                  <a:lnTo>
                    <a:pt x="1128" y="1949"/>
                  </a:lnTo>
                  <a:lnTo>
                    <a:pt x="1081" y="2067"/>
                  </a:lnTo>
                  <a:lnTo>
                    <a:pt x="1010" y="2208"/>
                  </a:lnTo>
                  <a:lnTo>
                    <a:pt x="940" y="2325"/>
                  </a:lnTo>
                  <a:lnTo>
                    <a:pt x="822" y="2466"/>
                  </a:lnTo>
                  <a:lnTo>
                    <a:pt x="705" y="2607"/>
                  </a:lnTo>
                  <a:lnTo>
                    <a:pt x="564" y="2724"/>
                  </a:lnTo>
                  <a:lnTo>
                    <a:pt x="400" y="2865"/>
                  </a:lnTo>
                  <a:lnTo>
                    <a:pt x="212" y="2983"/>
                  </a:lnTo>
                  <a:lnTo>
                    <a:pt x="0" y="3124"/>
                  </a:lnTo>
                  <a:lnTo>
                    <a:pt x="0" y="3124"/>
                  </a:lnTo>
                  <a:lnTo>
                    <a:pt x="1856" y="3053"/>
                  </a:lnTo>
                  <a:lnTo>
                    <a:pt x="3687" y="2983"/>
                  </a:lnTo>
                  <a:lnTo>
                    <a:pt x="3687" y="2983"/>
                  </a:lnTo>
                  <a:lnTo>
                    <a:pt x="3687" y="2983"/>
                  </a:lnTo>
                  <a:lnTo>
                    <a:pt x="5167" y="2912"/>
                  </a:lnTo>
                  <a:lnTo>
                    <a:pt x="5167" y="2912"/>
                  </a:lnTo>
                  <a:lnTo>
                    <a:pt x="5237" y="2677"/>
                  </a:lnTo>
                  <a:lnTo>
                    <a:pt x="5284" y="2466"/>
                  </a:lnTo>
                  <a:lnTo>
                    <a:pt x="5308" y="2231"/>
                  </a:lnTo>
                  <a:lnTo>
                    <a:pt x="5331" y="1973"/>
                  </a:lnTo>
                  <a:lnTo>
                    <a:pt x="5331" y="1973"/>
                  </a:lnTo>
                  <a:lnTo>
                    <a:pt x="5331" y="1926"/>
                  </a:lnTo>
                  <a:lnTo>
                    <a:pt x="5331" y="1926"/>
                  </a:lnTo>
                  <a:lnTo>
                    <a:pt x="5308" y="1762"/>
                  </a:lnTo>
                  <a:lnTo>
                    <a:pt x="5261" y="1574"/>
                  </a:lnTo>
                  <a:lnTo>
                    <a:pt x="5167" y="1409"/>
                  </a:lnTo>
                  <a:lnTo>
                    <a:pt x="5049" y="1245"/>
                  </a:lnTo>
                  <a:lnTo>
                    <a:pt x="4932" y="1104"/>
                  </a:lnTo>
                  <a:lnTo>
                    <a:pt x="4768" y="987"/>
                  </a:lnTo>
                  <a:lnTo>
                    <a:pt x="4580" y="869"/>
                  </a:lnTo>
                  <a:lnTo>
                    <a:pt x="4368" y="775"/>
                  </a:lnTo>
                  <a:lnTo>
                    <a:pt x="3288" y="376"/>
                  </a:lnTo>
                  <a:lnTo>
                    <a:pt x="3288" y="376"/>
                  </a:lnTo>
                  <a:lnTo>
                    <a:pt x="3006" y="400"/>
                  </a:lnTo>
                  <a:lnTo>
                    <a:pt x="3006" y="400"/>
                  </a:lnTo>
                  <a:lnTo>
                    <a:pt x="2842" y="423"/>
                  </a:lnTo>
                  <a:lnTo>
                    <a:pt x="2842" y="423"/>
                  </a:lnTo>
                  <a:lnTo>
                    <a:pt x="2349" y="376"/>
                  </a:lnTo>
                  <a:lnTo>
                    <a:pt x="1738" y="306"/>
                  </a:lnTo>
                  <a:lnTo>
                    <a:pt x="1057" y="188"/>
                  </a:lnTo>
                  <a:lnTo>
                    <a:pt x="28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6"/>
            <p:cNvSpPr/>
            <p:nvPr/>
          </p:nvSpPr>
          <p:spPr>
            <a:xfrm>
              <a:off x="2977650" y="5484150"/>
              <a:ext cx="90425" cy="29375"/>
            </a:xfrm>
            <a:custGeom>
              <a:rect b="b" l="l" r="r" t="t"/>
              <a:pathLst>
                <a:path extrusionOk="0" h="1175" w="3617">
                  <a:moveTo>
                    <a:pt x="0" y="1"/>
                  </a:moveTo>
                  <a:lnTo>
                    <a:pt x="47" y="752"/>
                  </a:lnTo>
                  <a:lnTo>
                    <a:pt x="822" y="940"/>
                  </a:lnTo>
                  <a:lnTo>
                    <a:pt x="1503" y="1058"/>
                  </a:lnTo>
                  <a:lnTo>
                    <a:pt x="2114" y="1128"/>
                  </a:lnTo>
                  <a:lnTo>
                    <a:pt x="2607" y="1175"/>
                  </a:lnTo>
                  <a:lnTo>
                    <a:pt x="2771" y="1152"/>
                  </a:lnTo>
                  <a:lnTo>
                    <a:pt x="3053" y="1128"/>
                  </a:lnTo>
                  <a:lnTo>
                    <a:pt x="3264" y="1058"/>
                  </a:lnTo>
                  <a:lnTo>
                    <a:pt x="3429" y="987"/>
                  </a:lnTo>
                  <a:lnTo>
                    <a:pt x="3546" y="870"/>
                  </a:lnTo>
                  <a:lnTo>
                    <a:pt x="3617" y="752"/>
                  </a:lnTo>
                  <a:lnTo>
                    <a:pt x="3311" y="729"/>
                  </a:lnTo>
                  <a:lnTo>
                    <a:pt x="2959" y="682"/>
                  </a:lnTo>
                  <a:lnTo>
                    <a:pt x="2114" y="517"/>
                  </a:lnTo>
                  <a:lnTo>
                    <a:pt x="1127" y="283"/>
                  </a:lnTo>
                  <a:lnTo>
                    <a:pt x="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6"/>
            <p:cNvSpPr/>
            <p:nvPr/>
          </p:nvSpPr>
          <p:spPr>
            <a:xfrm>
              <a:off x="2977650" y="5484150"/>
              <a:ext cx="90425" cy="29375"/>
            </a:xfrm>
            <a:custGeom>
              <a:rect b="b" l="l" r="r" t="t"/>
              <a:pathLst>
                <a:path extrusionOk="0" fill="none" h="1175" w="3617">
                  <a:moveTo>
                    <a:pt x="0" y="1"/>
                  </a:moveTo>
                  <a:lnTo>
                    <a:pt x="47" y="752"/>
                  </a:lnTo>
                  <a:lnTo>
                    <a:pt x="47" y="752"/>
                  </a:lnTo>
                  <a:lnTo>
                    <a:pt x="47" y="752"/>
                  </a:lnTo>
                  <a:lnTo>
                    <a:pt x="47" y="752"/>
                  </a:lnTo>
                  <a:lnTo>
                    <a:pt x="822" y="940"/>
                  </a:lnTo>
                  <a:lnTo>
                    <a:pt x="1503" y="1058"/>
                  </a:lnTo>
                  <a:lnTo>
                    <a:pt x="2114" y="1128"/>
                  </a:lnTo>
                  <a:lnTo>
                    <a:pt x="2607" y="1175"/>
                  </a:lnTo>
                  <a:lnTo>
                    <a:pt x="2607" y="1175"/>
                  </a:lnTo>
                  <a:lnTo>
                    <a:pt x="2771" y="1152"/>
                  </a:lnTo>
                  <a:lnTo>
                    <a:pt x="2771" y="1152"/>
                  </a:lnTo>
                  <a:lnTo>
                    <a:pt x="3053" y="1128"/>
                  </a:lnTo>
                  <a:lnTo>
                    <a:pt x="3053" y="1128"/>
                  </a:lnTo>
                  <a:lnTo>
                    <a:pt x="3053" y="1128"/>
                  </a:lnTo>
                  <a:lnTo>
                    <a:pt x="3053" y="1128"/>
                  </a:lnTo>
                  <a:lnTo>
                    <a:pt x="3053" y="1128"/>
                  </a:lnTo>
                  <a:lnTo>
                    <a:pt x="3264" y="1058"/>
                  </a:lnTo>
                  <a:lnTo>
                    <a:pt x="3429" y="987"/>
                  </a:lnTo>
                  <a:lnTo>
                    <a:pt x="3546" y="870"/>
                  </a:lnTo>
                  <a:lnTo>
                    <a:pt x="3617" y="752"/>
                  </a:lnTo>
                  <a:lnTo>
                    <a:pt x="3617" y="752"/>
                  </a:lnTo>
                  <a:lnTo>
                    <a:pt x="3311" y="729"/>
                  </a:lnTo>
                  <a:lnTo>
                    <a:pt x="2959" y="682"/>
                  </a:lnTo>
                  <a:lnTo>
                    <a:pt x="2114" y="517"/>
                  </a:lnTo>
                  <a:lnTo>
                    <a:pt x="1127" y="283"/>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6"/>
            <p:cNvSpPr/>
            <p:nvPr/>
          </p:nvSpPr>
          <p:spPr>
            <a:xfrm>
              <a:off x="2977650" y="5457150"/>
              <a:ext cx="119775" cy="45825"/>
            </a:xfrm>
            <a:custGeom>
              <a:rect b="b" l="l" r="r" t="t"/>
              <a:pathLst>
                <a:path extrusionOk="0" h="1833" w="4791">
                  <a:moveTo>
                    <a:pt x="3617" y="1"/>
                  </a:moveTo>
                  <a:lnTo>
                    <a:pt x="3429" y="212"/>
                  </a:lnTo>
                  <a:lnTo>
                    <a:pt x="3288" y="353"/>
                  </a:lnTo>
                  <a:lnTo>
                    <a:pt x="3100" y="470"/>
                  </a:lnTo>
                  <a:lnTo>
                    <a:pt x="2983" y="517"/>
                  </a:lnTo>
                  <a:lnTo>
                    <a:pt x="2865" y="564"/>
                  </a:lnTo>
                  <a:lnTo>
                    <a:pt x="2724" y="588"/>
                  </a:lnTo>
                  <a:lnTo>
                    <a:pt x="2607" y="588"/>
                  </a:lnTo>
                  <a:lnTo>
                    <a:pt x="2349" y="564"/>
                  </a:lnTo>
                  <a:lnTo>
                    <a:pt x="1245" y="306"/>
                  </a:lnTo>
                  <a:lnTo>
                    <a:pt x="118" y="24"/>
                  </a:lnTo>
                  <a:lnTo>
                    <a:pt x="118" y="24"/>
                  </a:lnTo>
                  <a:lnTo>
                    <a:pt x="188" y="141"/>
                  </a:lnTo>
                  <a:lnTo>
                    <a:pt x="258" y="282"/>
                  </a:lnTo>
                  <a:lnTo>
                    <a:pt x="305" y="447"/>
                  </a:lnTo>
                  <a:lnTo>
                    <a:pt x="305" y="611"/>
                  </a:lnTo>
                  <a:lnTo>
                    <a:pt x="305" y="705"/>
                  </a:lnTo>
                  <a:lnTo>
                    <a:pt x="282" y="799"/>
                  </a:lnTo>
                  <a:lnTo>
                    <a:pt x="258" y="869"/>
                  </a:lnTo>
                  <a:lnTo>
                    <a:pt x="188" y="940"/>
                  </a:lnTo>
                  <a:lnTo>
                    <a:pt x="118" y="1010"/>
                  </a:lnTo>
                  <a:lnTo>
                    <a:pt x="0" y="1081"/>
                  </a:lnTo>
                  <a:lnTo>
                    <a:pt x="1127" y="1363"/>
                  </a:lnTo>
                  <a:lnTo>
                    <a:pt x="2114" y="1597"/>
                  </a:lnTo>
                  <a:lnTo>
                    <a:pt x="2959" y="1762"/>
                  </a:lnTo>
                  <a:lnTo>
                    <a:pt x="3311" y="1809"/>
                  </a:lnTo>
                  <a:lnTo>
                    <a:pt x="3617" y="1832"/>
                  </a:lnTo>
                  <a:lnTo>
                    <a:pt x="4086" y="1832"/>
                  </a:lnTo>
                  <a:lnTo>
                    <a:pt x="4321" y="1785"/>
                  </a:lnTo>
                  <a:lnTo>
                    <a:pt x="4486" y="1715"/>
                  </a:lnTo>
                  <a:lnTo>
                    <a:pt x="4603" y="1644"/>
                  </a:lnTo>
                  <a:lnTo>
                    <a:pt x="4697" y="1527"/>
                  </a:lnTo>
                  <a:lnTo>
                    <a:pt x="4744" y="1410"/>
                  </a:lnTo>
                  <a:lnTo>
                    <a:pt x="4767" y="1292"/>
                  </a:lnTo>
                  <a:lnTo>
                    <a:pt x="4791" y="1151"/>
                  </a:lnTo>
                  <a:lnTo>
                    <a:pt x="4767" y="916"/>
                  </a:lnTo>
                  <a:lnTo>
                    <a:pt x="4744" y="799"/>
                  </a:lnTo>
                  <a:lnTo>
                    <a:pt x="4673" y="682"/>
                  </a:lnTo>
                  <a:lnTo>
                    <a:pt x="4580" y="564"/>
                  </a:lnTo>
                  <a:lnTo>
                    <a:pt x="4462" y="447"/>
                  </a:lnTo>
                  <a:lnTo>
                    <a:pt x="4321" y="353"/>
                  </a:lnTo>
                  <a:lnTo>
                    <a:pt x="4180" y="235"/>
                  </a:lnTo>
                  <a:lnTo>
                    <a:pt x="3992" y="141"/>
                  </a:lnTo>
                  <a:lnTo>
                    <a:pt x="3805" y="71"/>
                  </a:lnTo>
                  <a:lnTo>
                    <a:pt x="361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6"/>
            <p:cNvSpPr/>
            <p:nvPr/>
          </p:nvSpPr>
          <p:spPr>
            <a:xfrm>
              <a:off x="2977650" y="5457150"/>
              <a:ext cx="119775" cy="45825"/>
            </a:xfrm>
            <a:custGeom>
              <a:rect b="b" l="l" r="r" t="t"/>
              <a:pathLst>
                <a:path extrusionOk="0" fill="none" h="1833" w="4791">
                  <a:moveTo>
                    <a:pt x="3617" y="1"/>
                  </a:moveTo>
                  <a:lnTo>
                    <a:pt x="3617" y="1"/>
                  </a:lnTo>
                  <a:lnTo>
                    <a:pt x="3429" y="212"/>
                  </a:lnTo>
                  <a:lnTo>
                    <a:pt x="3429" y="212"/>
                  </a:lnTo>
                  <a:lnTo>
                    <a:pt x="3288" y="353"/>
                  </a:lnTo>
                  <a:lnTo>
                    <a:pt x="3100" y="470"/>
                  </a:lnTo>
                  <a:lnTo>
                    <a:pt x="3100" y="470"/>
                  </a:lnTo>
                  <a:lnTo>
                    <a:pt x="2983" y="517"/>
                  </a:lnTo>
                  <a:lnTo>
                    <a:pt x="2865" y="564"/>
                  </a:lnTo>
                  <a:lnTo>
                    <a:pt x="2724" y="588"/>
                  </a:lnTo>
                  <a:lnTo>
                    <a:pt x="2607" y="588"/>
                  </a:lnTo>
                  <a:lnTo>
                    <a:pt x="2607" y="588"/>
                  </a:lnTo>
                  <a:lnTo>
                    <a:pt x="2349" y="564"/>
                  </a:lnTo>
                  <a:lnTo>
                    <a:pt x="2349" y="564"/>
                  </a:lnTo>
                  <a:lnTo>
                    <a:pt x="1245" y="306"/>
                  </a:lnTo>
                  <a:lnTo>
                    <a:pt x="118" y="24"/>
                  </a:lnTo>
                  <a:lnTo>
                    <a:pt x="118" y="24"/>
                  </a:lnTo>
                  <a:lnTo>
                    <a:pt x="188" y="141"/>
                  </a:lnTo>
                  <a:lnTo>
                    <a:pt x="258" y="282"/>
                  </a:lnTo>
                  <a:lnTo>
                    <a:pt x="305" y="447"/>
                  </a:lnTo>
                  <a:lnTo>
                    <a:pt x="305" y="611"/>
                  </a:lnTo>
                  <a:lnTo>
                    <a:pt x="305" y="705"/>
                  </a:lnTo>
                  <a:lnTo>
                    <a:pt x="282" y="799"/>
                  </a:lnTo>
                  <a:lnTo>
                    <a:pt x="258" y="869"/>
                  </a:lnTo>
                  <a:lnTo>
                    <a:pt x="188" y="940"/>
                  </a:lnTo>
                  <a:lnTo>
                    <a:pt x="118" y="1010"/>
                  </a:lnTo>
                  <a:lnTo>
                    <a:pt x="0" y="1081"/>
                  </a:lnTo>
                  <a:lnTo>
                    <a:pt x="0" y="1081"/>
                  </a:lnTo>
                  <a:lnTo>
                    <a:pt x="0" y="1081"/>
                  </a:lnTo>
                  <a:lnTo>
                    <a:pt x="0" y="1081"/>
                  </a:lnTo>
                  <a:lnTo>
                    <a:pt x="1127" y="1363"/>
                  </a:lnTo>
                  <a:lnTo>
                    <a:pt x="2114" y="1597"/>
                  </a:lnTo>
                  <a:lnTo>
                    <a:pt x="2959" y="1762"/>
                  </a:lnTo>
                  <a:lnTo>
                    <a:pt x="3311" y="1809"/>
                  </a:lnTo>
                  <a:lnTo>
                    <a:pt x="3617" y="1832"/>
                  </a:lnTo>
                  <a:lnTo>
                    <a:pt x="3617" y="1832"/>
                  </a:lnTo>
                  <a:lnTo>
                    <a:pt x="3617" y="1832"/>
                  </a:lnTo>
                  <a:lnTo>
                    <a:pt x="3781" y="1832"/>
                  </a:lnTo>
                  <a:lnTo>
                    <a:pt x="3781" y="1832"/>
                  </a:lnTo>
                  <a:lnTo>
                    <a:pt x="3828" y="1832"/>
                  </a:lnTo>
                  <a:lnTo>
                    <a:pt x="3828" y="1832"/>
                  </a:lnTo>
                  <a:lnTo>
                    <a:pt x="4086" y="1832"/>
                  </a:lnTo>
                  <a:lnTo>
                    <a:pt x="4321" y="1785"/>
                  </a:lnTo>
                  <a:lnTo>
                    <a:pt x="4486" y="1715"/>
                  </a:lnTo>
                  <a:lnTo>
                    <a:pt x="4603" y="1644"/>
                  </a:lnTo>
                  <a:lnTo>
                    <a:pt x="4697" y="1527"/>
                  </a:lnTo>
                  <a:lnTo>
                    <a:pt x="4744" y="1410"/>
                  </a:lnTo>
                  <a:lnTo>
                    <a:pt x="4767" y="1292"/>
                  </a:lnTo>
                  <a:lnTo>
                    <a:pt x="4791" y="1151"/>
                  </a:lnTo>
                  <a:lnTo>
                    <a:pt x="4791" y="1151"/>
                  </a:lnTo>
                  <a:lnTo>
                    <a:pt x="4767" y="916"/>
                  </a:lnTo>
                  <a:lnTo>
                    <a:pt x="4767" y="916"/>
                  </a:lnTo>
                  <a:lnTo>
                    <a:pt x="4744" y="799"/>
                  </a:lnTo>
                  <a:lnTo>
                    <a:pt x="4673" y="682"/>
                  </a:lnTo>
                  <a:lnTo>
                    <a:pt x="4580" y="564"/>
                  </a:lnTo>
                  <a:lnTo>
                    <a:pt x="4462" y="447"/>
                  </a:lnTo>
                  <a:lnTo>
                    <a:pt x="4321" y="353"/>
                  </a:lnTo>
                  <a:lnTo>
                    <a:pt x="4180" y="235"/>
                  </a:lnTo>
                  <a:lnTo>
                    <a:pt x="3992" y="141"/>
                  </a:lnTo>
                  <a:lnTo>
                    <a:pt x="3805" y="71"/>
                  </a:lnTo>
                  <a:lnTo>
                    <a:pt x="36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6"/>
            <p:cNvSpPr/>
            <p:nvPr/>
          </p:nvSpPr>
          <p:spPr>
            <a:xfrm>
              <a:off x="2980575" y="4947550"/>
              <a:ext cx="260125" cy="524300"/>
            </a:xfrm>
            <a:custGeom>
              <a:rect b="b" l="l" r="r" t="t"/>
              <a:pathLst>
                <a:path extrusionOk="0" h="20972" w="10405">
                  <a:moveTo>
                    <a:pt x="7562" y="0"/>
                  </a:moveTo>
                  <a:lnTo>
                    <a:pt x="7609" y="446"/>
                  </a:lnTo>
                  <a:lnTo>
                    <a:pt x="7633" y="987"/>
                  </a:lnTo>
                  <a:lnTo>
                    <a:pt x="7656" y="1715"/>
                  </a:lnTo>
                  <a:lnTo>
                    <a:pt x="7633" y="2630"/>
                  </a:lnTo>
                  <a:lnTo>
                    <a:pt x="7562" y="3687"/>
                  </a:lnTo>
                  <a:lnTo>
                    <a:pt x="7515" y="4274"/>
                  </a:lnTo>
                  <a:lnTo>
                    <a:pt x="7445" y="4908"/>
                  </a:lnTo>
                  <a:lnTo>
                    <a:pt x="7351" y="5542"/>
                  </a:lnTo>
                  <a:lnTo>
                    <a:pt x="7257" y="6224"/>
                  </a:lnTo>
                  <a:lnTo>
                    <a:pt x="7116" y="6928"/>
                  </a:lnTo>
                  <a:lnTo>
                    <a:pt x="6952" y="7680"/>
                  </a:lnTo>
                  <a:lnTo>
                    <a:pt x="6764" y="8431"/>
                  </a:lnTo>
                  <a:lnTo>
                    <a:pt x="6553" y="9206"/>
                  </a:lnTo>
                  <a:lnTo>
                    <a:pt x="6294" y="10004"/>
                  </a:lnTo>
                  <a:lnTo>
                    <a:pt x="6013" y="10803"/>
                  </a:lnTo>
                  <a:lnTo>
                    <a:pt x="5684" y="11625"/>
                  </a:lnTo>
                  <a:lnTo>
                    <a:pt x="5331" y="12470"/>
                  </a:lnTo>
                  <a:lnTo>
                    <a:pt x="4932" y="13316"/>
                  </a:lnTo>
                  <a:lnTo>
                    <a:pt x="4510" y="14185"/>
                  </a:lnTo>
                  <a:lnTo>
                    <a:pt x="4016" y="15054"/>
                  </a:lnTo>
                  <a:lnTo>
                    <a:pt x="3500" y="15923"/>
                  </a:lnTo>
                  <a:lnTo>
                    <a:pt x="2913" y="16791"/>
                  </a:lnTo>
                  <a:lnTo>
                    <a:pt x="2302" y="17684"/>
                  </a:lnTo>
                  <a:lnTo>
                    <a:pt x="1621" y="18553"/>
                  </a:lnTo>
                  <a:lnTo>
                    <a:pt x="893" y="19422"/>
                  </a:lnTo>
                  <a:lnTo>
                    <a:pt x="470" y="19891"/>
                  </a:lnTo>
                  <a:lnTo>
                    <a:pt x="1" y="20408"/>
                  </a:lnTo>
                  <a:lnTo>
                    <a:pt x="1128" y="20690"/>
                  </a:lnTo>
                  <a:lnTo>
                    <a:pt x="2232" y="20948"/>
                  </a:lnTo>
                  <a:lnTo>
                    <a:pt x="2490" y="20972"/>
                  </a:lnTo>
                  <a:lnTo>
                    <a:pt x="2607" y="20972"/>
                  </a:lnTo>
                  <a:lnTo>
                    <a:pt x="2748" y="20948"/>
                  </a:lnTo>
                  <a:lnTo>
                    <a:pt x="2866" y="20901"/>
                  </a:lnTo>
                  <a:lnTo>
                    <a:pt x="2983" y="20854"/>
                  </a:lnTo>
                  <a:lnTo>
                    <a:pt x="3171" y="20737"/>
                  </a:lnTo>
                  <a:lnTo>
                    <a:pt x="3312" y="20596"/>
                  </a:lnTo>
                  <a:lnTo>
                    <a:pt x="3500" y="20385"/>
                  </a:lnTo>
                  <a:lnTo>
                    <a:pt x="4040" y="19727"/>
                  </a:lnTo>
                  <a:lnTo>
                    <a:pt x="4697" y="18905"/>
                  </a:lnTo>
                  <a:lnTo>
                    <a:pt x="5449" y="17919"/>
                  </a:lnTo>
                  <a:lnTo>
                    <a:pt x="6224" y="16791"/>
                  </a:lnTo>
                  <a:lnTo>
                    <a:pt x="6623" y="16181"/>
                  </a:lnTo>
                  <a:lnTo>
                    <a:pt x="7022" y="15523"/>
                  </a:lnTo>
                  <a:lnTo>
                    <a:pt x="7398" y="14866"/>
                  </a:lnTo>
                  <a:lnTo>
                    <a:pt x="7774" y="14185"/>
                  </a:lnTo>
                  <a:lnTo>
                    <a:pt x="8150" y="13480"/>
                  </a:lnTo>
                  <a:lnTo>
                    <a:pt x="8478" y="12752"/>
                  </a:lnTo>
                  <a:lnTo>
                    <a:pt x="8784" y="12024"/>
                  </a:lnTo>
                  <a:lnTo>
                    <a:pt x="9089" y="11273"/>
                  </a:lnTo>
                  <a:lnTo>
                    <a:pt x="9277" y="10709"/>
                  </a:lnTo>
                  <a:lnTo>
                    <a:pt x="9465" y="10122"/>
                  </a:lnTo>
                  <a:lnTo>
                    <a:pt x="9606" y="9535"/>
                  </a:lnTo>
                  <a:lnTo>
                    <a:pt x="9746" y="8948"/>
                  </a:lnTo>
                  <a:lnTo>
                    <a:pt x="9887" y="8361"/>
                  </a:lnTo>
                  <a:lnTo>
                    <a:pt x="9981" y="7773"/>
                  </a:lnTo>
                  <a:lnTo>
                    <a:pt x="10146" y="6599"/>
                  </a:lnTo>
                  <a:lnTo>
                    <a:pt x="10287" y="5495"/>
                  </a:lnTo>
                  <a:lnTo>
                    <a:pt x="10357" y="4415"/>
                  </a:lnTo>
                  <a:lnTo>
                    <a:pt x="10404" y="3405"/>
                  </a:lnTo>
                  <a:lnTo>
                    <a:pt x="10404" y="2513"/>
                  </a:lnTo>
                  <a:lnTo>
                    <a:pt x="10404" y="1503"/>
                  </a:lnTo>
                  <a:lnTo>
                    <a:pt x="10357" y="705"/>
                  </a:lnTo>
                  <a:lnTo>
                    <a:pt x="9723" y="564"/>
                  </a:lnTo>
                  <a:lnTo>
                    <a:pt x="9042" y="399"/>
                  </a:lnTo>
                  <a:lnTo>
                    <a:pt x="756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6"/>
            <p:cNvSpPr/>
            <p:nvPr/>
          </p:nvSpPr>
          <p:spPr>
            <a:xfrm>
              <a:off x="2980575" y="4947550"/>
              <a:ext cx="260125" cy="524300"/>
            </a:xfrm>
            <a:custGeom>
              <a:rect b="b" l="l" r="r" t="t"/>
              <a:pathLst>
                <a:path extrusionOk="0" fill="none" h="20972" w="10405">
                  <a:moveTo>
                    <a:pt x="7562" y="0"/>
                  </a:moveTo>
                  <a:lnTo>
                    <a:pt x="7562" y="0"/>
                  </a:lnTo>
                  <a:lnTo>
                    <a:pt x="7609" y="446"/>
                  </a:lnTo>
                  <a:lnTo>
                    <a:pt x="7633" y="987"/>
                  </a:lnTo>
                  <a:lnTo>
                    <a:pt x="7656" y="1715"/>
                  </a:lnTo>
                  <a:lnTo>
                    <a:pt x="7633" y="2630"/>
                  </a:lnTo>
                  <a:lnTo>
                    <a:pt x="7562" y="3687"/>
                  </a:lnTo>
                  <a:lnTo>
                    <a:pt x="7515" y="4274"/>
                  </a:lnTo>
                  <a:lnTo>
                    <a:pt x="7445" y="4908"/>
                  </a:lnTo>
                  <a:lnTo>
                    <a:pt x="7351" y="5542"/>
                  </a:lnTo>
                  <a:lnTo>
                    <a:pt x="7257" y="6224"/>
                  </a:lnTo>
                  <a:lnTo>
                    <a:pt x="7116" y="6928"/>
                  </a:lnTo>
                  <a:lnTo>
                    <a:pt x="6952" y="7680"/>
                  </a:lnTo>
                  <a:lnTo>
                    <a:pt x="6764" y="8431"/>
                  </a:lnTo>
                  <a:lnTo>
                    <a:pt x="6553" y="9206"/>
                  </a:lnTo>
                  <a:lnTo>
                    <a:pt x="6294" y="10004"/>
                  </a:lnTo>
                  <a:lnTo>
                    <a:pt x="6013" y="10803"/>
                  </a:lnTo>
                  <a:lnTo>
                    <a:pt x="5684" y="11625"/>
                  </a:lnTo>
                  <a:lnTo>
                    <a:pt x="5331" y="12470"/>
                  </a:lnTo>
                  <a:lnTo>
                    <a:pt x="4932" y="13316"/>
                  </a:lnTo>
                  <a:lnTo>
                    <a:pt x="4510" y="14185"/>
                  </a:lnTo>
                  <a:lnTo>
                    <a:pt x="4016" y="15054"/>
                  </a:lnTo>
                  <a:lnTo>
                    <a:pt x="3500" y="15923"/>
                  </a:lnTo>
                  <a:lnTo>
                    <a:pt x="2913" y="16791"/>
                  </a:lnTo>
                  <a:lnTo>
                    <a:pt x="2302" y="17684"/>
                  </a:lnTo>
                  <a:lnTo>
                    <a:pt x="1621" y="18553"/>
                  </a:lnTo>
                  <a:lnTo>
                    <a:pt x="893" y="19422"/>
                  </a:lnTo>
                  <a:lnTo>
                    <a:pt x="893" y="19422"/>
                  </a:lnTo>
                  <a:lnTo>
                    <a:pt x="470" y="19891"/>
                  </a:lnTo>
                  <a:lnTo>
                    <a:pt x="470" y="19891"/>
                  </a:lnTo>
                  <a:lnTo>
                    <a:pt x="1" y="20408"/>
                  </a:lnTo>
                  <a:lnTo>
                    <a:pt x="1" y="20408"/>
                  </a:lnTo>
                  <a:lnTo>
                    <a:pt x="1" y="20408"/>
                  </a:lnTo>
                  <a:lnTo>
                    <a:pt x="1128" y="20690"/>
                  </a:lnTo>
                  <a:lnTo>
                    <a:pt x="2232" y="20948"/>
                  </a:lnTo>
                  <a:lnTo>
                    <a:pt x="2232" y="20948"/>
                  </a:lnTo>
                  <a:lnTo>
                    <a:pt x="2490" y="20972"/>
                  </a:lnTo>
                  <a:lnTo>
                    <a:pt x="2490" y="20972"/>
                  </a:lnTo>
                  <a:lnTo>
                    <a:pt x="2607" y="20972"/>
                  </a:lnTo>
                  <a:lnTo>
                    <a:pt x="2748" y="20948"/>
                  </a:lnTo>
                  <a:lnTo>
                    <a:pt x="2866" y="20901"/>
                  </a:lnTo>
                  <a:lnTo>
                    <a:pt x="2983" y="20854"/>
                  </a:lnTo>
                  <a:lnTo>
                    <a:pt x="2983" y="20854"/>
                  </a:lnTo>
                  <a:lnTo>
                    <a:pt x="3171" y="20737"/>
                  </a:lnTo>
                  <a:lnTo>
                    <a:pt x="3312" y="20596"/>
                  </a:lnTo>
                  <a:lnTo>
                    <a:pt x="3312" y="20596"/>
                  </a:lnTo>
                  <a:lnTo>
                    <a:pt x="3500" y="20385"/>
                  </a:lnTo>
                  <a:lnTo>
                    <a:pt x="3500" y="20385"/>
                  </a:lnTo>
                  <a:lnTo>
                    <a:pt x="3500" y="20385"/>
                  </a:lnTo>
                  <a:lnTo>
                    <a:pt x="3500" y="20385"/>
                  </a:lnTo>
                  <a:lnTo>
                    <a:pt x="4040" y="19727"/>
                  </a:lnTo>
                  <a:lnTo>
                    <a:pt x="4697" y="18905"/>
                  </a:lnTo>
                  <a:lnTo>
                    <a:pt x="5449" y="17919"/>
                  </a:lnTo>
                  <a:lnTo>
                    <a:pt x="6224" y="16791"/>
                  </a:lnTo>
                  <a:lnTo>
                    <a:pt x="6623" y="16181"/>
                  </a:lnTo>
                  <a:lnTo>
                    <a:pt x="7022" y="15523"/>
                  </a:lnTo>
                  <a:lnTo>
                    <a:pt x="7398" y="14866"/>
                  </a:lnTo>
                  <a:lnTo>
                    <a:pt x="7774" y="14185"/>
                  </a:lnTo>
                  <a:lnTo>
                    <a:pt x="8150" y="13480"/>
                  </a:lnTo>
                  <a:lnTo>
                    <a:pt x="8478" y="12752"/>
                  </a:lnTo>
                  <a:lnTo>
                    <a:pt x="8784" y="12024"/>
                  </a:lnTo>
                  <a:lnTo>
                    <a:pt x="9089" y="11273"/>
                  </a:lnTo>
                  <a:lnTo>
                    <a:pt x="9089" y="11273"/>
                  </a:lnTo>
                  <a:lnTo>
                    <a:pt x="9277" y="10709"/>
                  </a:lnTo>
                  <a:lnTo>
                    <a:pt x="9465" y="10122"/>
                  </a:lnTo>
                  <a:lnTo>
                    <a:pt x="9606" y="9535"/>
                  </a:lnTo>
                  <a:lnTo>
                    <a:pt x="9746" y="8948"/>
                  </a:lnTo>
                  <a:lnTo>
                    <a:pt x="9887" y="8361"/>
                  </a:lnTo>
                  <a:lnTo>
                    <a:pt x="9981" y="7773"/>
                  </a:lnTo>
                  <a:lnTo>
                    <a:pt x="10146" y="6599"/>
                  </a:lnTo>
                  <a:lnTo>
                    <a:pt x="10287" y="5495"/>
                  </a:lnTo>
                  <a:lnTo>
                    <a:pt x="10357" y="4415"/>
                  </a:lnTo>
                  <a:lnTo>
                    <a:pt x="10404" y="3405"/>
                  </a:lnTo>
                  <a:lnTo>
                    <a:pt x="10404" y="2513"/>
                  </a:lnTo>
                  <a:lnTo>
                    <a:pt x="10404" y="2513"/>
                  </a:lnTo>
                  <a:lnTo>
                    <a:pt x="10404" y="1503"/>
                  </a:lnTo>
                  <a:lnTo>
                    <a:pt x="10357" y="705"/>
                  </a:lnTo>
                  <a:lnTo>
                    <a:pt x="10357" y="705"/>
                  </a:lnTo>
                  <a:lnTo>
                    <a:pt x="10357" y="705"/>
                  </a:lnTo>
                  <a:lnTo>
                    <a:pt x="9723" y="564"/>
                  </a:lnTo>
                  <a:lnTo>
                    <a:pt x="9042" y="399"/>
                  </a:lnTo>
                  <a:lnTo>
                    <a:pt x="75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6"/>
            <p:cNvSpPr/>
            <p:nvPr/>
          </p:nvSpPr>
          <p:spPr>
            <a:xfrm>
              <a:off x="3169625" y="4908800"/>
              <a:ext cx="138000" cy="62850"/>
            </a:xfrm>
            <a:custGeom>
              <a:rect b="b" l="l" r="r" t="t"/>
              <a:pathLst>
                <a:path extrusionOk="0" h="2514" w="5520">
                  <a:moveTo>
                    <a:pt x="259" y="0"/>
                  </a:moveTo>
                  <a:lnTo>
                    <a:pt x="376" y="188"/>
                  </a:lnTo>
                  <a:lnTo>
                    <a:pt x="470" y="329"/>
                  </a:lnTo>
                  <a:lnTo>
                    <a:pt x="541" y="517"/>
                  </a:lnTo>
                  <a:lnTo>
                    <a:pt x="564" y="658"/>
                  </a:lnTo>
                  <a:lnTo>
                    <a:pt x="588" y="799"/>
                  </a:lnTo>
                  <a:lnTo>
                    <a:pt x="588" y="940"/>
                  </a:lnTo>
                  <a:lnTo>
                    <a:pt x="541" y="1080"/>
                  </a:lnTo>
                  <a:lnTo>
                    <a:pt x="470" y="1198"/>
                  </a:lnTo>
                  <a:lnTo>
                    <a:pt x="353" y="1339"/>
                  </a:lnTo>
                  <a:lnTo>
                    <a:pt x="212" y="1456"/>
                  </a:lnTo>
                  <a:lnTo>
                    <a:pt x="0" y="1550"/>
                  </a:lnTo>
                  <a:lnTo>
                    <a:pt x="1480" y="1949"/>
                  </a:lnTo>
                  <a:lnTo>
                    <a:pt x="2161" y="2114"/>
                  </a:lnTo>
                  <a:lnTo>
                    <a:pt x="2795" y="2255"/>
                  </a:lnTo>
                  <a:lnTo>
                    <a:pt x="3335" y="2372"/>
                  </a:lnTo>
                  <a:lnTo>
                    <a:pt x="3805" y="2443"/>
                  </a:lnTo>
                  <a:lnTo>
                    <a:pt x="4204" y="2490"/>
                  </a:lnTo>
                  <a:lnTo>
                    <a:pt x="4533" y="2513"/>
                  </a:lnTo>
                  <a:lnTo>
                    <a:pt x="4838" y="2513"/>
                  </a:lnTo>
                  <a:lnTo>
                    <a:pt x="5050" y="2466"/>
                  </a:lnTo>
                  <a:lnTo>
                    <a:pt x="5237" y="2396"/>
                  </a:lnTo>
                  <a:lnTo>
                    <a:pt x="5355" y="2302"/>
                  </a:lnTo>
                  <a:lnTo>
                    <a:pt x="5425" y="2208"/>
                  </a:lnTo>
                  <a:lnTo>
                    <a:pt x="5496" y="2090"/>
                  </a:lnTo>
                  <a:lnTo>
                    <a:pt x="5519" y="1973"/>
                  </a:lnTo>
                  <a:lnTo>
                    <a:pt x="5519" y="1832"/>
                  </a:lnTo>
                  <a:lnTo>
                    <a:pt x="5519" y="1597"/>
                  </a:lnTo>
                  <a:lnTo>
                    <a:pt x="5472" y="1480"/>
                  </a:lnTo>
                  <a:lnTo>
                    <a:pt x="5425" y="1362"/>
                  </a:lnTo>
                  <a:lnTo>
                    <a:pt x="5331" y="1245"/>
                  </a:lnTo>
                  <a:lnTo>
                    <a:pt x="5214" y="1127"/>
                  </a:lnTo>
                  <a:lnTo>
                    <a:pt x="5073" y="1010"/>
                  </a:lnTo>
                  <a:lnTo>
                    <a:pt x="4909" y="916"/>
                  </a:lnTo>
                  <a:lnTo>
                    <a:pt x="4744" y="822"/>
                  </a:lnTo>
                  <a:lnTo>
                    <a:pt x="4556" y="752"/>
                  </a:lnTo>
                  <a:lnTo>
                    <a:pt x="4087" y="587"/>
                  </a:lnTo>
                  <a:lnTo>
                    <a:pt x="3805" y="611"/>
                  </a:lnTo>
                  <a:lnTo>
                    <a:pt x="3359" y="611"/>
                  </a:lnTo>
                  <a:lnTo>
                    <a:pt x="3030" y="587"/>
                  </a:lnTo>
                  <a:lnTo>
                    <a:pt x="2231" y="446"/>
                  </a:lnTo>
                  <a:lnTo>
                    <a:pt x="1316" y="259"/>
                  </a:lnTo>
                  <a:lnTo>
                    <a:pt x="25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6"/>
            <p:cNvSpPr/>
            <p:nvPr/>
          </p:nvSpPr>
          <p:spPr>
            <a:xfrm>
              <a:off x="3169625" y="4908800"/>
              <a:ext cx="138000" cy="62850"/>
            </a:xfrm>
            <a:custGeom>
              <a:rect b="b" l="l" r="r" t="t"/>
              <a:pathLst>
                <a:path extrusionOk="0" fill="none" h="2514" w="5520">
                  <a:moveTo>
                    <a:pt x="259" y="0"/>
                  </a:moveTo>
                  <a:lnTo>
                    <a:pt x="259" y="0"/>
                  </a:lnTo>
                  <a:lnTo>
                    <a:pt x="376" y="188"/>
                  </a:lnTo>
                  <a:lnTo>
                    <a:pt x="470" y="329"/>
                  </a:lnTo>
                  <a:lnTo>
                    <a:pt x="541" y="517"/>
                  </a:lnTo>
                  <a:lnTo>
                    <a:pt x="541" y="517"/>
                  </a:lnTo>
                  <a:lnTo>
                    <a:pt x="564" y="658"/>
                  </a:lnTo>
                  <a:lnTo>
                    <a:pt x="588" y="799"/>
                  </a:lnTo>
                  <a:lnTo>
                    <a:pt x="588" y="940"/>
                  </a:lnTo>
                  <a:lnTo>
                    <a:pt x="541" y="1080"/>
                  </a:lnTo>
                  <a:lnTo>
                    <a:pt x="470" y="1198"/>
                  </a:lnTo>
                  <a:lnTo>
                    <a:pt x="353" y="1339"/>
                  </a:lnTo>
                  <a:lnTo>
                    <a:pt x="212" y="1456"/>
                  </a:lnTo>
                  <a:lnTo>
                    <a:pt x="0" y="1550"/>
                  </a:lnTo>
                  <a:lnTo>
                    <a:pt x="0" y="1550"/>
                  </a:lnTo>
                  <a:lnTo>
                    <a:pt x="0" y="1550"/>
                  </a:lnTo>
                  <a:lnTo>
                    <a:pt x="1480" y="1949"/>
                  </a:lnTo>
                  <a:lnTo>
                    <a:pt x="2161" y="2114"/>
                  </a:lnTo>
                  <a:lnTo>
                    <a:pt x="2795" y="2255"/>
                  </a:lnTo>
                  <a:lnTo>
                    <a:pt x="2795" y="2255"/>
                  </a:lnTo>
                  <a:lnTo>
                    <a:pt x="2795" y="2255"/>
                  </a:lnTo>
                  <a:lnTo>
                    <a:pt x="2795" y="2255"/>
                  </a:lnTo>
                  <a:lnTo>
                    <a:pt x="2795" y="2255"/>
                  </a:lnTo>
                  <a:lnTo>
                    <a:pt x="3335" y="2372"/>
                  </a:lnTo>
                  <a:lnTo>
                    <a:pt x="3805" y="2443"/>
                  </a:lnTo>
                  <a:lnTo>
                    <a:pt x="4204" y="2490"/>
                  </a:lnTo>
                  <a:lnTo>
                    <a:pt x="4533" y="2513"/>
                  </a:lnTo>
                  <a:lnTo>
                    <a:pt x="4533" y="2513"/>
                  </a:lnTo>
                  <a:lnTo>
                    <a:pt x="4580" y="2513"/>
                  </a:lnTo>
                  <a:lnTo>
                    <a:pt x="4580" y="2513"/>
                  </a:lnTo>
                  <a:lnTo>
                    <a:pt x="4838" y="2513"/>
                  </a:lnTo>
                  <a:lnTo>
                    <a:pt x="5050" y="2466"/>
                  </a:lnTo>
                  <a:lnTo>
                    <a:pt x="5237" y="2396"/>
                  </a:lnTo>
                  <a:lnTo>
                    <a:pt x="5355" y="2302"/>
                  </a:lnTo>
                  <a:lnTo>
                    <a:pt x="5425" y="2208"/>
                  </a:lnTo>
                  <a:lnTo>
                    <a:pt x="5496" y="2090"/>
                  </a:lnTo>
                  <a:lnTo>
                    <a:pt x="5519" y="1973"/>
                  </a:lnTo>
                  <a:lnTo>
                    <a:pt x="5519" y="1832"/>
                  </a:lnTo>
                  <a:lnTo>
                    <a:pt x="5519" y="1832"/>
                  </a:lnTo>
                  <a:lnTo>
                    <a:pt x="5519" y="1597"/>
                  </a:lnTo>
                  <a:lnTo>
                    <a:pt x="5519" y="1597"/>
                  </a:lnTo>
                  <a:lnTo>
                    <a:pt x="5472" y="1480"/>
                  </a:lnTo>
                  <a:lnTo>
                    <a:pt x="5425" y="1362"/>
                  </a:lnTo>
                  <a:lnTo>
                    <a:pt x="5331" y="1245"/>
                  </a:lnTo>
                  <a:lnTo>
                    <a:pt x="5214" y="1127"/>
                  </a:lnTo>
                  <a:lnTo>
                    <a:pt x="5073" y="1010"/>
                  </a:lnTo>
                  <a:lnTo>
                    <a:pt x="4909" y="916"/>
                  </a:lnTo>
                  <a:lnTo>
                    <a:pt x="4744" y="822"/>
                  </a:lnTo>
                  <a:lnTo>
                    <a:pt x="4556" y="752"/>
                  </a:lnTo>
                  <a:lnTo>
                    <a:pt x="4556" y="752"/>
                  </a:lnTo>
                  <a:lnTo>
                    <a:pt x="4087" y="587"/>
                  </a:lnTo>
                  <a:lnTo>
                    <a:pt x="4087" y="587"/>
                  </a:lnTo>
                  <a:lnTo>
                    <a:pt x="4087" y="587"/>
                  </a:lnTo>
                  <a:lnTo>
                    <a:pt x="3805" y="611"/>
                  </a:lnTo>
                  <a:lnTo>
                    <a:pt x="3805" y="611"/>
                  </a:lnTo>
                  <a:lnTo>
                    <a:pt x="3641" y="611"/>
                  </a:lnTo>
                  <a:lnTo>
                    <a:pt x="3641" y="611"/>
                  </a:lnTo>
                  <a:lnTo>
                    <a:pt x="3359" y="611"/>
                  </a:lnTo>
                  <a:lnTo>
                    <a:pt x="3030" y="587"/>
                  </a:lnTo>
                  <a:lnTo>
                    <a:pt x="2231" y="446"/>
                  </a:lnTo>
                  <a:lnTo>
                    <a:pt x="1316" y="259"/>
                  </a:lnTo>
                  <a:lnTo>
                    <a:pt x="25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6"/>
            <p:cNvSpPr/>
            <p:nvPr/>
          </p:nvSpPr>
          <p:spPr>
            <a:xfrm>
              <a:off x="3144975" y="4873575"/>
              <a:ext cx="143275" cy="50500"/>
            </a:xfrm>
            <a:custGeom>
              <a:rect b="b" l="l" r="r" t="t"/>
              <a:pathLst>
                <a:path extrusionOk="0" h="2020" w="5731">
                  <a:moveTo>
                    <a:pt x="0" y="0"/>
                  </a:moveTo>
                  <a:lnTo>
                    <a:pt x="258" y="118"/>
                  </a:lnTo>
                  <a:lnTo>
                    <a:pt x="493" y="235"/>
                  </a:lnTo>
                  <a:lnTo>
                    <a:pt x="728" y="376"/>
                  </a:lnTo>
                  <a:lnTo>
                    <a:pt x="916" y="493"/>
                  </a:lnTo>
                  <a:lnTo>
                    <a:pt x="1080" y="611"/>
                  </a:lnTo>
                  <a:lnTo>
                    <a:pt x="1221" y="752"/>
                  </a:lnTo>
                  <a:lnTo>
                    <a:pt x="1315" y="869"/>
                  </a:lnTo>
                  <a:lnTo>
                    <a:pt x="1386" y="1010"/>
                  </a:lnTo>
                  <a:lnTo>
                    <a:pt x="1409" y="1080"/>
                  </a:lnTo>
                  <a:lnTo>
                    <a:pt x="1409" y="1151"/>
                  </a:lnTo>
                  <a:lnTo>
                    <a:pt x="1409" y="1221"/>
                  </a:lnTo>
                  <a:lnTo>
                    <a:pt x="1362" y="1292"/>
                  </a:lnTo>
                  <a:lnTo>
                    <a:pt x="1315" y="1362"/>
                  </a:lnTo>
                  <a:lnTo>
                    <a:pt x="1245" y="1409"/>
                  </a:lnTo>
                  <a:lnTo>
                    <a:pt x="2302" y="1668"/>
                  </a:lnTo>
                  <a:lnTo>
                    <a:pt x="3217" y="1855"/>
                  </a:lnTo>
                  <a:lnTo>
                    <a:pt x="4016" y="1996"/>
                  </a:lnTo>
                  <a:lnTo>
                    <a:pt x="4345" y="2020"/>
                  </a:lnTo>
                  <a:lnTo>
                    <a:pt x="4791" y="2020"/>
                  </a:lnTo>
                  <a:lnTo>
                    <a:pt x="5073" y="1996"/>
                  </a:lnTo>
                  <a:lnTo>
                    <a:pt x="5237" y="1949"/>
                  </a:lnTo>
                  <a:lnTo>
                    <a:pt x="5378" y="1879"/>
                  </a:lnTo>
                  <a:lnTo>
                    <a:pt x="5495" y="1808"/>
                  </a:lnTo>
                  <a:lnTo>
                    <a:pt x="5589" y="1715"/>
                  </a:lnTo>
                  <a:lnTo>
                    <a:pt x="5636" y="1621"/>
                  </a:lnTo>
                  <a:lnTo>
                    <a:pt x="5683" y="1503"/>
                  </a:lnTo>
                  <a:lnTo>
                    <a:pt x="5730" y="1409"/>
                  </a:lnTo>
                  <a:lnTo>
                    <a:pt x="5730" y="1268"/>
                  </a:lnTo>
                  <a:lnTo>
                    <a:pt x="5120" y="1198"/>
                  </a:lnTo>
                  <a:lnTo>
                    <a:pt x="4462" y="1080"/>
                  </a:lnTo>
                  <a:lnTo>
                    <a:pt x="3781" y="963"/>
                  </a:lnTo>
                  <a:lnTo>
                    <a:pt x="3077" y="799"/>
                  </a:lnTo>
                  <a:lnTo>
                    <a:pt x="1574" y="446"/>
                  </a:lnTo>
                  <a:lnTo>
                    <a:pt x="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6"/>
            <p:cNvSpPr/>
            <p:nvPr/>
          </p:nvSpPr>
          <p:spPr>
            <a:xfrm>
              <a:off x="3144975" y="4873575"/>
              <a:ext cx="143275" cy="50500"/>
            </a:xfrm>
            <a:custGeom>
              <a:rect b="b" l="l" r="r" t="t"/>
              <a:pathLst>
                <a:path extrusionOk="0" fill="none" h="2020" w="5731">
                  <a:moveTo>
                    <a:pt x="0" y="0"/>
                  </a:moveTo>
                  <a:lnTo>
                    <a:pt x="0" y="0"/>
                  </a:lnTo>
                  <a:lnTo>
                    <a:pt x="258" y="118"/>
                  </a:lnTo>
                  <a:lnTo>
                    <a:pt x="493" y="235"/>
                  </a:lnTo>
                  <a:lnTo>
                    <a:pt x="728" y="376"/>
                  </a:lnTo>
                  <a:lnTo>
                    <a:pt x="728" y="376"/>
                  </a:lnTo>
                  <a:lnTo>
                    <a:pt x="916" y="493"/>
                  </a:lnTo>
                  <a:lnTo>
                    <a:pt x="1080" y="611"/>
                  </a:lnTo>
                  <a:lnTo>
                    <a:pt x="1221" y="752"/>
                  </a:lnTo>
                  <a:lnTo>
                    <a:pt x="1315" y="869"/>
                  </a:lnTo>
                  <a:lnTo>
                    <a:pt x="1386" y="1010"/>
                  </a:lnTo>
                  <a:lnTo>
                    <a:pt x="1409" y="1080"/>
                  </a:lnTo>
                  <a:lnTo>
                    <a:pt x="1409" y="1151"/>
                  </a:lnTo>
                  <a:lnTo>
                    <a:pt x="1409" y="1221"/>
                  </a:lnTo>
                  <a:lnTo>
                    <a:pt x="1362" y="1292"/>
                  </a:lnTo>
                  <a:lnTo>
                    <a:pt x="1315" y="1362"/>
                  </a:lnTo>
                  <a:lnTo>
                    <a:pt x="1245" y="1409"/>
                  </a:lnTo>
                  <a:lnTo>
                    <a:pt x="1245" y="1409"/>
                  </a:lnTo>
                  <a:lnTo>
                    <a:pt x="1245" y="1409"/>
                  </a:lnTo>
                  <a:lnTo>
                    <a:pt x="1245" y="1409"/>
                  </a:lnTo>
                  <a:lnTo>
                    <a:pt x="2302" y="1668"/>
                  </a:lnTo>
                  <a:lnTo>
                    <a:pt x="3217" y="1855"/>
                  </a:lnTo>
                  <a:lnTo>
                    <a:pt x="4016" y="1996"/>
                  </a:lnTo>
                  <a:lnTo>
                    <a:pt x="4345" y="2020"/>
                  </a:lnTo>
                  <a:lnTo>
                    <a:pt x="4627" y="2020"/>
                  </a:lnTo>
                  <a:lnTo>
                    <a:pt x="4627" y="2020"/>
                  </a:lnTo>
                  <a:lnTo>
                    <a:pt x="4791" y="2020"/>
                  </a:lnTo>
                  <a:lnTo>
                    <a:pt x="4791" y="2020"/>
                  </a:lnTo>
                  <a:lnTo>
                    <a:pt x="5073" y="1996"/>
                  </a:lnTo>
                  <a:lnTo>
                    <a:pt x="5073" y="1996"/>
                  </a:lnTo>
                  <a:lnTo>
                    <a:pt x="5073" y="1996"/>
                  </a:lnTo>
                  <a:lnTo>
                    <a:pt x="5237" y="1949"/>
                  </a:lnTo>
                  <a:lnTo>
                    <a:pt x="5378" y="1879"/>
                  </a:lnTo>
                  <a:lnTo>
                    <a:pt x="5495" y="1808"/>
                  </a:lnTo>
                  <a:lnTo>
                    <a:pt x="5589" y="1715"/>
                  </a:lnTo>
                  <a:lnTo>
                    <a:pt x="5636" y="1621"/>
                  </a:lnTo>
                  <a:lnTo>
                    <a:pt x="5683" y="1503"/>
                  </a:lnTo>
                  <a:lnTo>
                    <a:pt x="5730" y="1409"/>
                  </a:lnTo>
                  <a:lnTo>
                    <a:pt x="5730" y="1268"/>
                  </a:lnTo>
                  <a:lnTo>
                    <a:pt x="5730" y="1268"/>
                  </a:lnTo>
                  <a:lnTo>
                    <a:pt x="5120" y="1198"/>
                  </a:lnTo>
                  <a:lnTo>
                    <a:pt x="4462" y="1080"/>
                  </a:lnTo>
                  <a:lnTo>
                    <a:pt x="3781" y="963"/>
                  </a:lnTo>
                  <a:lnTo>
                    <a:pt x="3077" y="799"/>
                  </a:lnTo>
                  <a:lnTo>
                    <a:pt x="1574" y="44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6"/>
            <p:cNvSpPr/>
            <p:nvPr/>
          </p:nvSpPr>
          <p:spPr>
            <a:xfrm>
              <a:off x="3144975" y="4800175"/>
              <a:ext cx="240150" cy="108050"/>
            </a:xfrm>
            <a:custGeom>
              <a:rect b="b" l="l" r="r" t="t"/>
              <a:pathLst>
                <a:path extrusionOk="0" h="4322" w="9606">
                  <a:moveTo>
                    <a:pt x="6270" y="1"/>
                  </a:moveTo>
                  <a:lnTo>
                    <a:pt x="6270" y="95"/>
                  </a:lnTo>
                  <a:lnTo>
                    <a:pt x="6247" y="306"/>
                  </a:lnTo>
                  <a:lnTo>
                    <a:pt x="6200" y="470"/>
                  </a:lnTo>
                  <a:lnTo>
                    <a:pt x="6153" y="635"/>
                  </a:lnTo>
                  <a:lnTo>
                    <a:pt x="6083" y="823"/>
                  </a:lnTo>
                  <a:lnTo>
                    <a:pt x="5989" y="1034"/>
                  </a:lnTo>
                  <a:lnTo>
                    <a:pt x="5871" y="1269"/>
                  </a:lnTo>
                  <a:lnTo>
                    <a:pt x="5707" y="1480"/>
                  </a:lnTo>
                  <a:lnTo>
                    <a:pt x="5495" y="1691"/>
                  </a:lnTo>
                  <a:lnTo>
                    <a:pt x="5261" y="1926"/>
                  </a:lnTo>
                  <a:lnTo>
                    <a:pt x="4955" y="2138"/>
                  </a:lnTo>
                  <a:lnTo>
                    <a:pt x="4627" y="2326"/>
                  </a:lnTo>
                  <a:lnTo>
                    <a:pt x="4227" y="2490"/>
                  </a:lnTo>
                  <a:lnTo>
                    <a:pt x="3758" y="2654"/>
                  </a:lnTo>
                  <a:lnTo>
                    <a:pt x="3217" y="2795"/>
                  </a:lnTo>
                  <a:lnTo>
                    <a:pt x="2607" y="2889"/>
                  </a:lnTo>
                  <a:lnTo>
                    <a:pt x="1902" y="2960"/>
                  </a:lnTo>
                  <a:lnTo>
                    <a:pt x="1127" y="2983"/>
                  </a:lnTo>
                  <a:lnTo>
                    <a:pt x="587" y="2960"/>
                  </a:lnTo>
                  <a:lnTo>
                    <a:pt x="0" y="2936"/>
                  </a:lnTo>
                  <a:lnTo>
                    <a:pt x="1574" y="3382"/>
                  </a:lnTo>
                  <a:lnTo>
                    <a:pt x="3077" y="3735"/>
                  </a:lnTo>
                  <a:lnTo>
                    <a:pt x="3781" y="3899"/>
                  </a:lnTo>
                  <a:lnTo>
                    <a:pt x="4462" y="4016"/>
                  </a:lnTo>
                  <a:lnTo>
                    <a:pt x="5120" y="4134"/>
                  </a:lnTo>
                  <a:lnTo>
                    <a:pt x="5730" y="4204"/>
                  </a:lnTo>
                  <a:lnTo>
                    <a:pt x="6529" y="4298"/>
                  </a:lnTo>
                  <a:lnTo>
                    <a:pt x="7210" y="4322"/>
                  </a:lnTo>
                  <a:lnTo>
                    <a:pt x="7703" y="4298"/>
                  </a:lnTo>
                  <a:lnTo>
                    <a:pt x="8126" y="4251"/>
                  </a:lnTo>
                  <a:lnTo>
                    <a:pt x="8337" y="4181"/>
                  </a:lnTo>
                  <a:lnTo>
                    <a:pt x="8548" y="4110"/>
                  </a:lnTo>
                  <a:lnTo>
                    <a:pt x="8713" y="4040"/>
                  </a:lnTo>
                  <a:lnTo>
                    <a:pt x="8877" y="3946"/>
                  </a:lnTo>
                  <a:lnTo>
                    <a:pt x="8995" y="3829"/>
                  </a:lnTo>
                  <a:lnTo>
                    <a:pt x="9112" y="3711"/>
                  </a:lnTo>
                  <a:lnTo>
                    <a:pt x="9206" y="3594"/>
                  </a:lnTo>
                  <a:lnTo>
                    <a:pt x="9300" y="3453"/>
                  </a:lnTo>
                  <a:lnTo>
                    <a:pt x="9370" y="3335"/>
                  </a:lnTo>
                  <a:lnTo>
                    <a:pt x="9417" y="3171"/>
                  </a:lnTo>
                  <a:lnTo>
                    <a:pt x="9511" y="2866"/>
                  </a:lnTo>
                  <a:lnTo>
                    <a:pt x="9558" y="2537"/>
                  </a:lnTo>
                  <a:lnTo>
                    <a:pt x="9605" y="2208"/>
                  </a:lnTo>
                  <a:lnTo>
                    <a:pt x="9605" y="2138"/>
                  </a:lnTo>
                  <a:lnTo>
                    <a:pt x="9582" y="1926"/>
                  </a:lnTo>
                  <a:lnTo>
                    <a:pt x="9535" y="1738"/>
                  </a:lnTo>
                  <a:lnTo>
                    <a:pt x="9441" y="1551"/>
                  </a:lnTo>
                  <a:lnTo>
                    <a:pt x="9323" y="1386"/>
                  </a:lnTo>
                  <a:lnTo>
                    <a:pt x="9182" y="1222"/>
                  </a:lnTo>
                  <a:lnTo>
                    <a:pt x="9018" y="1081"/>
                  </a:lnTo>
                  <a:lnTo>
                    <a:pt x="8830" y="963"/>
                  </a:lnTo>
                  <a:lnTo>
                    <a:pt x="8642" y="870"/>
                  </a:lnTo>
                  <a:lnTo>
                    <a:pt x="627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6"/>
            <p:cNvSpPr/>
            <p:nvPr/>
          </p:nvSpPr>
          <p:spPr>
            <a:xfrm>
              <a:off x="3144975" y="4800175"/>
              <a:ext cx="240150" cy="108050"/>
            </a:xfrm>
            <a:custGeom>
              <a:rect b="b" l="l" r="r" t="t"/>
              <a:pathLst>
                <a:path extrusionOk="0" fill="none" h="4322" w="9606">
                  <a:moveTo>
                    <a:pt x="6270" y="1"/>
                  </a:moveTo>
                  <a:lnTo>
                    <a:pt x="6270" y="1"/>
                  </a:lnTo>
                  <a:lnTo>
                    <a:pt x="6270" y="95"/>
                  </a:lnTo>
                  <a:lnTo>
                    <a:pt x="6247" y="306"/>
                  </a:lnTo>
                  <a:lnTo>
                    <a:pt x="6200" y="470"/>
                  </a:lnTo>
                  <a:lnTo>
                    <a:pt x="6153" y="635"/>
                  </a:lnTo>
                  <a:lnTo>
                    <a:pt x="6083" y="823"/>
                  </a:lnTo>
                  <a:lnTo>
                    <a:pt x="5989" y="1034"/>
                  </a:lnTo>
                  <a:lnTo>
                    <a:pt x="5871" y="1269"/>
                  </a:lnTo>
                  <a:lnTo>
                    <a:pt x="5707" y="1480"/>
                  </a:lnTo>
                  <a:lnTo>
                    <a:pt x="5495" y="1691"/>
                  </a:lnTo>
                  <a:lnTo>
                    <a:pt x="5261" y="1926"/>
                  </a:lnTo>
                  <a:lnTo>
                    <a:pt x="4955" y="2138"/>
                  </a:lnTo>
                  <a:lnTo>
                    <a:pt x="4627" y="2326"/>
                  </a:lnTo>
                  <a:lnTo>
                    <a:pt x="4227" y="2490"/>
                  </a:lnTo>
                  <a:lnTo>
                    <a:pt x="3758" y="2654"/>
                  </a:lnTo>
                  <a:lnTo>
                    <a:pt x="3758" y="2654"/>
                  </a:lnTo>
                  <a:lnTo>
                    <a:pt x="3217" y="2795"/>
                  </a:lnTo>
                  <a:lnTo>
                    <a:pt x="2607" y="2889"/>
                  </a:lnTo>
                  <a:lnTo>
                    <a:pt x="1902" y="2960"/>
                  </a:lnTo>
                  <a:lnTo>
                    <a:pt x="1127" y="2983"/>
                  </a:lnTo>
                  <a:lnTo>
                    <a:pt x="1127" y="2983"/>
                  </a:lnTo>
                  <a:lnTo>
                    <a:pt x="587" y="2960"/>
                  </a:lnTo>
                  <a:lnTo>
                    <a:pt x="0" y="2936"/>
                  </a:lnTo>
                  <a:lnTo>
                    <a:pt x="0" y="2936"/>
                  </a:lnTo>
                  <a:lnTo>
                    <a:pt x="0" y="2936"/>
                  </a:lnTo>
                  <a:lnTo>
                    <a:pt x="1574" y="3382"/>
                  </a:lnTo>
                  <a:lnTo>
                    <a:pt x="3077" y="3735"/>
                  </a:lnTo>
                  <a:lnTo>
                    <a:pt x="3781" y="3899"/>
                  </a:lnTo>
                  <a:lnTo>
                    <a:pt x="4462" y="4016"/>
                  </a:lnTo>
                  <a:lnTo>
                    <a:pt x="5120" y="4134"/>
                  </a:lnTo>
                  <a:lnTo>
                    <a:pt x="5730" y="4204"/>
                  </a:lnTo>
                  <a:lnTo>
                    <a:pt x="5730" y="4204"/>
                  </a:lnTo>
                  <a:lnTo>
                    <a:pt x="5730" y="4204"/>
                  </a:lnTo>
                  <a:lnTo>
                    <a:pt x="6529" y="4298"/>
                  </a:lnTo>
                  <a:lnTo>
                    <a:pt x="7210" y="4322"/>
                  </a:lnTo>
                  <a:lnTo>
                    <a:pt x="7210" y="4322"/>
                  </a:lnTo>
                  <a:lnTo>
                    <a:pt x="7703" y="4298"/>
                  </a:lnTo>
                  <a:lnTo>
                    <a:pt x="8126" y="4251"/>
                  </a:lnTo>
                  <a:lnTo>
                    <a:pt x="8126" y="4251"/>
                  </a:lnTo>
                  <a:lnTo>
                    <a:pt x="8337" y="4181"/>
                  </a:lnTo>
                  <a:lnTo>
                    <a:pt x="8548" y="4110"/>
                  </a:lnTo>
                  <a:lnTo>
                    <a:pt x="8713" y="4040"/>
                  </a:lnTo>
                  <a:lnTo>
                    <a:pt x="8877" y="3946"/>
                  </a:lnTo>
                  <a:lnTo>
                    <a:pt x="8995" y="3829"/>
                  </a:lnTo>
                  <a:lnTo>
                    <a:pt x="9112" y="3711"/>
                  </a:lnTo>
                  <a:lnTo>
                    <a:pt x="9206" y="3594"/>
                  </a:lnTo>
                  <a:lnTo>
                    <a:pt x="9300" y="3453"/>
                  </a:lnTo>
                  <a:lnTo>
                    <a:pt x="9370" y="3335"/>
                  </a:lnTo>
                  <a:lnTo>
                    <a:pt x="9417" y="3171"/>
                  </a:lnTo>
                  <a:lnTo>
                    <a:pt x="9511" y="2866"/>
                  </a:lnTo>
                  <a:lnTo>
                    <a:pt x="9558" y="2537"/>
                  </a:lnTo>
                  <a:lnTo>
                    <a:pt x="9605" y="2208"/>
                  </a:lnTo>
                  <a:lnTo>
                    <a:pt x="9605" y="2208"/>
                  </a:lnTo>
                  <a:lnTo>
                    <a:pt x="9605" y="2138"/>
                  </a:lnTo>
                  <a:lnTo>
                    <a:pt x="9605" y="2138"/>
                  </a:lnTo>
                  <a:lnTo>
                    <a:pt x="9582" y="1926"/>
                  </a:lnTo>
                  <a:lnTo>
                    <a:pt x="9535" y="1738"/>
                  </a:lnTo>
                  <a:lnTo>
                    <a:pt x="9441" y="1551"/>
                  </a:lnTo>
                  <a:lnTo>
                    <a:pt x="9323" y="1386"/>
                  </a:lnTo>
                  <a:lnTo>
                    <a:pt x="9182" y="1222"/>
                  </a:lnTo>
                  <a:lnTo>
                    <a:pt x="9018" y="1081"/>
                  </a:lnTo>
                  <a:lnTo>
                    <a:pt x="8830" y="963"/>
                  </a:lnTo>
                  <a:lnTo>
                    <a:pt x="8642" y="870"/>
                  </a:lnTo>
                  <a:lnTo>
                    <a:pt x="62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6"/>
            <p:cNvSpPr/>
            <p:nvPr/>
          </p:nvSpPr>
          <p:spPr>
            <a:xfrm>
              <a:off x="2660600" y="4839525"/>
              <a:ext cx="169700" cy="218425"/>
            </a:xfrm>
            <a:custGeom>
              <a:rect b="b" l="l" r="r" t="t"/>
              <a:pathLst>
                <a:path extrusionOk="0" h="8737" w="6788">
                  <a:moveTo>
                    <a:pt x="6013" y="0"/>
                  </a:moveTo>
                  <a:lnTo>
                    <a:pt x="5825" y="24"/>
                  </a:lnTo>
                  <a:lnTo>
                    <a:pt x="5637" y="71"/>
                  </a:lnTo>
                  <a:lnTo>
                    <a:pt x="5402" y="141"/>
                  </a:lnTo>
                  <a:lnTo>
                    <a:pt x="5191" y="235"/>
                  </a:lnTo>
                  <a:lnTo>
                    <a:pt x="4932" y="376"/>
                  </a:lnTo>
                  <a:lnTo>
                    <a:pt x="4697" y="540"/>
                  </a:lnTo>
                  <a:lnTo>
                    <a:pt x="4416" y="705"/>
                  </a:lnTo>
                  <a:lnTo>
                    <a:pt x="4157" y="916"/>
                  </a:lnTo>
                  <a:lnTo>
                    <a:pt x="3899" y="1151"/>
                  </a:lnTo>
                  <a:lnTo>
                    <a:pt x="3617" y="1409"/>
                  </a:lnTo>
                  <a:lnTo>
                    <a:pt x="3054" y="1973"/>
                  </a:lnTo>
                  <a:lnTo>
                    <a:pt x="2490" y="2630"/>
                  </a:lnTo>
                  <a:lnTo>
                    <a:pt x="1950" y="3335"/>
                  </a:lnTo>
                  <a:lnTo>
                    <a:pt x="1645" y="3781"/>
                  </a:lnTo>
                  <a:lnTo>
                    <a:pt x="1363" y="4227"/>
                  </a:lnTo>
                  <a:lnTo>
                    <a:pt x="1104" y="4650"/>
                  </a:lnTo>
                  <a:lnTo>
                    <a:pt x="870" y="5073"/>
                  </a:lnTo>
                  <a:lnTo>
                    <a:pt x="658" y="5495"/>
                  </a:lnTo>
                  <a:lnTo>
                    <a:pt x="470" y="5895"/>
                  </a:lnTo>
                  <a:lnTo>
                    <a:pt x="329" y="6270"/>
                  </a:lnTo>
                  <a:lnTo>
                    <a:pt x="212" y="6646"/>
                  </a:lnTo>
                  <a:lnTo>
                    <a:pt x="118" y="6998"/>
                  </a:lnTo>
                  <a:lnTo>
                    <a:pt x="48" y="7327"/>
                  </a:lnTo>
                  <a:lnTo>
                    <a:pt x="1" y="7609"/>
                  </a:lnTo>
                  <a:lnTo>
                    <a:pt x="1" y="7891"/>
                  </a:lnTo>
                  <a:lnTo>
                    <a:pt x="48" y="8126"/>
                  </a:lnTo>
                  <a:lnTo>
                    <a:pt x="95" y="8337"/>
                  </a:lnTo>
                  <a:lnTo>
                    <a:pt x="212" y="8501"/>
                  </a:lnTo>
                  <a:lnTo>
                    <a:pt x="329" y="8619"/>
                  </a:lnTo>
                  <a:lnTo>
                    <a:pt x="423" y="8666"/>
                  </a:lnTo>
                  <a:lnTo>
                    <a:pt x="541" y="8713"/>
                  </a:lnTo>
                  <a:lnTo>
                    <a:pt x="658" y="8736"/>
                  </a:lnTo>
                  <a:lnTo>
                    <a:pt x="964" y="8736"/>
                  </a:lnTo>
                  <a:lnTo>
                    <a:pt x="1151" y="8689"/>
                  </a:lnTo>
                  <a:lnTo>
                    <a:pt x="1386" y="8619"/>
                  </a:lnTo>
                  <a:lnTo>
                    <a:pt x="1621" y="8501"/>
                  </a:lnTo>
                  <a:lnTo>
                    <a:pt x="1856" y="8384"/>
                  </a:lnTo>
                  <a:lnTo>
                    <a:pt x="2114" y="8220"/>
                  </a:lnTo>
                  <a:lnTo>
                    <a:pt x="2373" y="8032"/>
                  </a:lnTo>
                  <a:lnTo>
                    <a:pt x="2631" y="7820"/>
                  </a:lnTo>
                  <a:lnTo>
                    <a:pt x="2913" y="7585"/>
                  </a:lnTo>
                  <a:lnTo>
                    <a:pt x="3171" y="7351"/>
                  </a:lnTo>
                  <a:lnTo>
                    <a:pt x="3735" y="6764"/>
                  </a:lnTo>
                  <a:lnTo>
                    <a:pt x="4298" y="6129"/>
                  </a:lnTo>
                  <a:lnTo>
                    <a:pt x="4862" y="5401"/>
                  </a:lnTo>
                  <a:lnTo>
                    <a:pt x="5167" y="4979"/>
                  </a:lnTo>
                  <a:lnTo>
                    <a:pt x="5449" y="4533"/>
                  </a:lnTo>
                  <a:lnTo>
                    <a:pt x="5707" y="4110"/>
                  </a:lnTo>
                  <a:lnTo>
                    <a:pt x="5919" y="3687"/>
                  </a:lnTo>
                  <a:lnTo>
                    <a:pt x="6130" y="3264"/>
                  </a:lnTo>
                  <a:lnTo>
                    <a:pt x="6318" y="2865"/>
                  </a:lnTo>
                  <a:lnTo>
                    <a:pt x="6459" y="2466"/>
                  </a:lnTo>
                  <a:lnTo>
                    <a:pt x="6600" y="2114"/>
                  </a:lnTo>
                  <a:lnTo>
                    <a:pt x="6694" y="1761"/>
                  </a:lnTo>
                  <a:lnTo>
                    <a:pt x="6741" y="1433"/>
                  </a:lnTo>
                  <a:lnTo>
                    <a:pt x="6788" y="1127"/>
                  </a:lnTo>
                  <a:lnTo>
                    <a:pt x="6788" y="869"/>
                  </a:lnTo>
                  <a:lnTo>
                    <a:pt x="6741" y="634"/>
                  </a:lnTo>
                  <a:lnTo>
                    <a:pt x="6694" y="423"/>
                  </a:lnTo>
                  <a:lnTo>
                    <a:pt x="6600" y="258"/>
                  </a:lnTo>
                  <a:lnTo>
                    <a:pt x="6459" y="141"/>
                  </a:lnTo>
                  <a:lnTo>
                    <a:pt x="6365" y="71"/>
                  </a:lnTo>
                  <a:lnTo>
                    <a:pt x="6247" y="24"/>
                  </a:lnTo>
                  <a:lnTo>
                    <a:pt x="6154"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6"/>
            <p:cNvSpPr/>
            <p:nvPr/>
          </p:nvSpPr>
          <p:spPr>
            <a:xfrm>
              <a:off x="2660600" y="4839525"/>
              <a:ext cx="169700" cy="218425"/>
            </a:xfrm>
            <a:custGeom>
              <a:rect b="b" l="l" r="r" t="t"/>
              <a:pathLst>
                <a:path extrusionOk="0" fill="none" h="8737" w="6788">
                  <a:moveTo>
                    <a:pt x="6013" y="0"/>
                  </a:moveTo>
                  <a:lnTo>
                    <a:pt x="6013" y="0"/>
                  </a:lnTo>
                  <a:lnTo>
                    <a:pt x="5825" y="24"/>
                  </a:lnTo>
                  <a:lnTo>
                    <a:pt x="5637" y="71"/>
                  </a:lnTo>
                  <a:lnTo>
                    <a:pt x="5402" y="141"/>
                  </a:lnTo>
                  <a:lnTo>
                    <a:pt x="5191" y="235"/>
                  </a:lnTo>
                  <a:lnTo>
                    <a:pt x="4932" y="376"/>
                  </a:lnTo>
                  <a:lnTo>
                    <a:pt x="4697" y="540"/>
                  </a:lnTo>
                  <a:lnTo>
                    <a:pt x="4416" y="705"/>
                  </a:lnTo>
                  <a:lnTo>
                    <a:pt x="4157" y="916"/>
                  </a:lnTo>
                  <a:lnTo>
                    <a:pt x="3899" y="1151"/>
                  </a:lnTo>
                  <a:lnTo>
                    <a:pt x="3617" y="1409"/>
                  </a:lnTo>
                  <a:lnTo>
                    <a:pt x="3054" y="1973"/>
                  </a:lnTo>
                  <a:lnTo>
                    <a:pt x="2490" y="2630"/>
                  </a:lnTo>
                  <a:lnTo>
                    <a:pt x="1950" y="3335"/>
                  </a:lnTo>
                  <a:lnTo>
                    <a:pt x="1950" y="3335"/>
                  </a:lnTo>
                  <a:lnTo>
                    <a:pt x="1645" y="3781"/>
                  </a:lnTo>
                  <a:lnTo>
                    <a:pt x="1363" y="4227"/>
                  </a:lnTo>
                  <a:lnTo>
                    <a:pt x="1104" y="4650"/>
                  </a:lnTo>
                  <a:lnTo>
                    <a:pt x="870" y="5073"/>
                  </a:lnTo>
                  <a:lnTo>
                    <a:pt x="658" y="5495"/>
                  </a:lnTo>
                  <a:lnTo>
                    <a:pt x="470" y="5895"/>
                  </a:lnTo>
                  <a:lnTo>
                    <a:pt x="329" y="6270"/>
                  </a:lnTo>
                  <a:lnTo>
                    <a:pt x="212" y="6646"/>
                  </a:lnTo>
                  <a:lnTo>
                    <a:pt x="118" y="6998"/>
                  </a:lnTo>
                  <a:lnTo>
                    <a:pt x="48" y="7327"/>
                  </a:lnTo>
                  <a:lnTo>
                    <a:pt x="1" y="7609"/>
                  </a:lnTo>
                  <a:lnTo>
                    <a:pt x="1" y="7891"/>
                  </a:lnTo>
                  <a:lnTo>
                    <a:pt x="48" y="8126"/>
                  </a:lnTo>
                  <a:lnTo>
                    <a:pt x="95" y="8337"/>
                  </a:lnTo>
                  <a:lnTo>
                    <a:pt x="212" y="8501"/>
                  </a:lnTo>
                  <a:lnTo>
                    <a:pt x="329" y="8619"/>
                  </a:lnTo>
                  <a:lnTo>
                    <a:pt x="329" y="8619"/>
                  </a:lnTo>
                  <a:lnTo>
                    <a:pt x="423" y="8666"/>
                  </a:lnTo>
                  <a:lnTo>
                    <a:pt x="541" y="8713"/>
                  </a:lnTo>
                  <a:lnTo>
                    <a:pt x="658" y="8736"/>
                  </a:lnTo>
                  <a:lnTo>
                    <a:pt x="776" y="8736"/>
                  </a:lnTo>
                  <a:lnTo>
                    <a:pt x="776" y="8736"/>
                  </a:lnTo>
                  <a:lnTo>
                    <a:pt x="964" y="8736"/>
                  </a:lnTo>
                  <a:lnTo>
                    <a:pt x="1151" y="8689"/>
                  </a:lnTo>
                  <a:lnTo>
                    <a:pt x="1386" y="8619"/>
                  </a:lnTo>
                  <a:lnTo>
                    <a:pt x="1621" y="8501"/>
                  </a:lnTo>
                  <a:lnTo>
                    <a:pt x="1856" y="8384"/>
                  </a:lnTo>
                  <a:lnTo>
                    <a:pt x="2114" y="8220"/>
                  </a:lnTo>
                  <a:lnTo>
                    <a:pt x="2373" y="8032"/>
                  </a:lnTo>
                  <a:lnTo>
                    <a:pt x="2631" y="7820"/>
                  </a:lnTo>
                  <a:lnTo>
                    <a:pt x="2913" y="7585"/>
                  </a:lnTo>
                  <a:lnTo>
                    <a:pt x="3171" y="7351"/>
                  </a:lnTo>
                  <a:lnTo>
                    <a:pt x="3735" y="6764"/>
                  </a:lnTo>
                  <a:lnTo>
                    <a:pt x="4298" y="6129"/>
                  </a:lnTo>
                  <a:lnTo>
                    <a:pt x="4862" y="5401"/>
                  </a:lnTo>
                  <a:lnTo>
                    <a:pt x="4862" y="5401"/>
                  </a:lnTo>
                  <a:lnTo>
                    <a:pt x="5167" y="4979"/>
                  </a:lnTo>
                  <a:lnTo>
                    <a:pt x="5449" y="4533"/>
                  </a:lnTo>
                  <a:lnTo>
                    <a:pt x="5707" y="4110"/>
                  </a:lnTo>
                  <a:lnTo>
                    <a:pt x="5919" y="3687"/>
                  </a:lnTo>
                  <a:lnTo>
                    <a:pt x="6130" y="3264"/>
                  </a:lnTo>
                  <a:lnTo>
                    <a:pt x="6318" y="2865"/>
                  </a:lnTo>
                  <a:lnTo>
                    <a:pt x="6459" y="2466"/>
                  </a:lnTo>
                  <a:lnTo>
                    <a:pt x="6600" y="2114"/>
                  </a:lnTo>
                  <a:lnTo>
                    <a:pt x="6694" y="1761"/>
                  </a:lnTo>
                  <a:lnTo>
                    <a:pt x="6741" y="1433"/>
                  </a:lnTo>
                  <a:lnTo>
                    <a:pt x="6788" y="1127"/>
                  </a:lnTo>
                  <a:lnTo>
                    <a:pt x="6788" y="869"/>
                  </a:lnTo>
                  <a:lnTo>
                    <a:pt x="6741" y="634"/>
                  </a:lnTo>
                  <a:lnTo>
                    <a:pt x="6694" y="423"/>
                  </a:lnTo>
                  <a:lnTo>
                    <a:pt x="6600" y="258"/>
                  </a:lnTo>
                  <a:lnTo>
                    <a:pt x="6459" y="141"/>
                  </a:lnTo>
                  <a:lnTo>
                    <a:pt x="6459" y="141"/>
                  </a:lnTo>
                  <a:lnTo>
                    <a:pt x="6365" y="71"/>
                  </a:lnTo>
                  <a:lnTo>
                    <a:pt x="6247" y="24"/>
                  </a:lnTo>
                  <a:lnTo>
                    <a:pt x="6154" y="0"/>
                  </a:lnTo>
                  <a:lnTo>
                    <a:pt x="60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6"/>
            <p:cNvSpPr/>
            <p:nvPr/>
          </p:nvSpPr>
          <p:spPr>
            <a:xfrm>
              <a:off x="2512650" y="5569300"/>
              <a:ext cx="691650" cy="111550"/>
            </a:xfrm>
            <a:custGeom>
              <a:rect b="b" l="l" r="r" t="t"/>
              <a:pathLst>
                <a:path extrusionOk="0" h="4462" w="27666">
                  <a:moveTo>
                    <a:pt x="729" y="0"/>
                  </a:moveTo>
                  <a:lnTo>
                    <a:pt x="48" y="4110"/>
                  </a:lnTo>
                  <a:lnTo>
                    <a:pt x="1" y="4462"/>
                  </a:lnTo>
                  <a:lnTo>
                    <a:pt x="27665" y="4462"/>
                  </a:lnTo>
                  <a:lnTo>
                    <a:pt x="27618" y="4110"/>
                  </a:lnTo>
                  <a:lnTo>
                    <a:pt x="27007" y="0"/>
                  </a:lnTo>
                  <a:lnTo>
                    <a:pt x="24542" y="188"/>
                  </a:lnTo>
                  <a:lnTo>
                    <a:pt x="22052" y="329"/>
                  </a:lnTo>
                  <a:lnTo>
                    <a:pt x="19258" y="446"/>
                  </a:lnTo>
                  <a:lnTo>
                    <a:pt x="16463" y="493"/>
                  </a:lnTo>
                  <a:lnTo>
                    <a:pt x="13621" y="517"/>
                  </a:lnTo>
                  <a:lnTo>
                    <a:pt x="10780" y="470"/>
                  </a:lnTo>
                  <a:lnTo>
                    <a:pt x="9582" y="446"/>
                  </a:lnTo>
                  <a:lnTo>
                    <a:pt x="8291" y="399"/>
                  </a:lnTo>
                  <a:lnTo>
                    <a:pt x="6647" y="352"/>
                  </a:lnTo>
                  <a:lnTo>
                    <a:pt x="5003" y="258"/>
                  </a:lnTo>
                  <a:lnTo>
                    <a:pt x="2889" y="141"/>
                  </a:lnTo>
                  <a:lnTo>
                    <a:pt x="7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6"/>
            <p:cNvSpPr/>
            <p:nvPr/>
          </p:nvSpPr>
          <p:spPr>
            <a:xfrm>
              <a:off x="2512650" y="5569300"/>
              <a:ext cx="691650" cy="111550"/>
            </a:xfrm>
            <a:custGeom>
              <a:rect b="b" l="l" r="r" t="t"/>
              <a:pathLst>
                <a:path extrusionOk="0" fill="none" h="4462" w="27666">
                  <a:moveTo>
                    <a:pt x="27665" y="4462"/>
                  </a:moveTo>
                  <a:lnTo>
                    <a:pt x="1" y="4462"/>
                  </a:lnTo>
                  <a:lnTo>
                    <a:pt x="48" y="4110"/>
                  </a:lnTo>
                  <a:lnTo>
                    <a:pt x="729" y="0"/>
                  </a:lnTo>
                  <a:lnTo>
                    <a:pt x="729" y="0"/>
                  </a:lnTo>
                  <a:lnTo>
                    <a:pt x="2889" y="141"/>
                  </a:lnTo>
                  <a:lnTo>
                    <a:pt x="5003" y="258"/>
                  </a:lnTo>
                  <a:lnTo>
                    <a:pt x="5003" y="258"/>
                  </a:lnTo>
                  <a:lnTo>
                    <a:pt x="6647" y="352"/>
                  </a:lnTo>
                  <a:lnTo>
                    <a:pt x="8291" y="399"/>
                  </a:lnTo>
                  <a:lnTo>
                    <a:pt x="8291" y="399"/>
                  </a:lnTo>
                  <a:lnTo>
                    <a:pt x="9582" y="446"/>
                  </a:lnTo>
                  <a:lnTo>
                    <a:pt x="9582" y="446"/>
                  </a:lnTo>
                  <a:lnTo>
                    <a:pt x="10780" y="470"/>
                  </a:lnTo>
                  <a:lnTo>
                    <a:pt x="10780" y="470"/>
                  </a:lnTo>
                  <a:lnTo>
                    <a:pt x="13621" y="517"/>
                  </a:lnTo>
                  <a:lnTo>
                    <a:pt x="16463" y="493"/>
                  </a:lnTo>
                  <a:lnTo>
                    <a:pt x="19258" y="446"/>
                  </a:lnTo>
                  <a:lnTo>
                    <a:pt x="22052" y="329"/>
                  </a:lnTo>
                  <a:lnTo>
                    <a:pt x="22052" y="329"/>
                  </a:lnTo>
                  <a:lnTo>
                    <a:pt x="24542" y="188"/>
                  </a:lnTo>
                  <a:lnTo>
                    <a:pt x="27007" y="0"/>
                  </a:lnTo>
                  <a:lnTo>
                    <a:pt x="27618" y="4110"/>
                  </a:lnTo>
                  <a:lnTo>
                    <a:pt x="27665" y="44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6"/>
            <p:cNvSpPr/>
            <p:nvPr/>
          </p:nvSpPr>
          <p:spPr>
            <a:xfrm>
              <a:off x="2629475" y="5575750"/>
              <a:ext cx="90450" cy="103350"/>
            </a:xfrm>
            <a:custGeom>
              <a:rect b="b" l="l" r="r" t="t"/>
              <a:pathLst>
                <a:path extrusionOk="0" h="4134" w="3618">
                  <a:moveTo>
                    <a:pt x="330" y="0"/>
                  </a:moveTo>
                  <a:lnTo>
                    <a:pt x="1" y="4040"/>
                  </a:lnTo>
                  <a:lnTo>
                    <a:pt x="142" y="4063"/>
                  </a:lnTo>
                  <a:lnTo>
                    <a:pt x="1434" y="4087"/>
                  </a:lnTo>
                  <a:lnTo>
                    <a:pt x="2631" y="4134"/>
                  </a:lnTo>
                  <a:lnTo>
                    <a:pt x="3218" y="4134"/>
                  </a:lnTo>
                  <a:lnTo>
                    <a:pt x="3618" y="141"/>
                  </a:lnTo>
                  <a:lnTo>
                    <a:pt x="1974" y="94"/>
                  </a:lnTo>
                  <a:lnTo>
                    <a:pt x="330"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6"/>
            <p:cNvSpPr/>
            <p:nvPr/>
          </p:nvSpPr>
          <p:spPr>
            <a:xfrm>
              <a:off x="2629475" y="5575750"/>
              <a:ext cx="90450" cy="103350"/>
            </a:xfrm>
            <a:custGeom>
              <a:rect b="b" l="l" r="r" t="t"/>
              <a:pathLst>
                <a:path extrusionOk="0" fill="none" h="4134" w="3618">
                  <a:moveTo>
                    <a:pt x="330" y="0"/>
                  </a:moveTo>
                  <a:lnTo>
                    <a:pt x="1" y="4040"/>
                  </a:lnTo>
                  <a:lnTo>
                    <a:pt x="1" y="4040"/>
                  </a:lnTo>
                  <a:lnTo>
                    <a:pt x="142" y="4063"/>
                  </a:lnTo>
                  <a:lnTo>
                    <a:pt x="142" y="4063"/>
                  </a:lnTo>
                  <a:lnTo>
                    <a:pt x="142" y="4063"/>
                  </a:lnTo>
                  <a:lnTo>
                    <a:pt x="142" y="4063"/>
                  </a:lnTo>
                  <a:lnTo>
                    <a:pt x="1434" y="4087"/>
                  </a:lnTo>
                  <a:lnTo>
                    <a:pt x="1434" y="4087"/>
                  </a:lnTo>
                  <a:lnTo>
                    <a:pt x="1434" y="4087"/>
                  </a:lnTo>
                  <a:lnTo>
                    <a:pt x="2631" y="4134"/>
                  </a:lnTo>
                  <a:lnTo>
                    <a:pt x="2631" y="4134"/>
                  </a:lnTo>
                  <a:lnTo>
                    <a:pt x="2631" y="4134"/>
                  </a:lnTo>
                  <a:lnTo>
                    <a:pt x="2631" y="4134"/>
                  </a:lnTo>
                  <a:lnTo>
                    <a:pt x="3218" y="4134"/>
                  </a:lnTo>
                  <a:lnTo>
                    <a:pt x="3618" y="141"/>
                  </a:lnTo>
                  <a:lnTo>
                    <a:pt x="3618" y="141"/>
                  </a:lnTo>
                  <a:lnTo>
                    <a:pt x="1974" y="94"/>
                  </a:lnTo>
                  <a:lnTo>
                    <a:pt x="330" y="0"/>
                  </a:lnTo>
                  <a:lnTo>
                    <a:pt x="3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6"/>
            <p:cNvSpPr/>
            <p:nvPr/>
          </p:nvSpPr>
          <p:spPr>
            <a:xfrm>
              <a:off x="2743975" y="5580450"/>
              <a:ext cx="38175" cy="99825"/>
            </a:xfrm>
            <a:custGeom>
              <a:rect b="b" l="l" r="r" t="t"/>
              <a:pathLst>
                <a:path extrusionOk="0" h="3993" w="1527">
                  <a:moveTo>
                    <a:pt x="329" y="0"/>
                  </a:moveTo>
                  <a:lnTo>
                    <a:pt x="0" y="3993"/>
                  </a:lnTo>
                  <a:lnTo>
                    <a:pt x="1151" y="3993"/>
                  </a:lnTo>
                  <a:lnTo>
                    <a:pt x="1527" y="24"/>
                  </a:lnTo>
                  <a:lnTo>
                    <a:pt x="329"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6"/>
            <p:cNvSpPr/>
            <p:nvPr/>
          </p:nvSpPr>
          <p:spPr>
            <a:xfrm>
              <a:off x="2406975" y="5666750"/>
              <a:ext cx="902400" cy="111575"/>
            </a:xfrm>
            <a:custGeom>
              <a:rect b="b" l="l" r="r" t="t"/>
              <a:pathLst>
                <a:path extrusionOk="0" h="4463" w="36096">
                  <a:moveTo>
                    <a:pt x="705" y="0"/>
                  </a:moveTo>
                  <a:lnTo>
                    <a:pt x="0" y="4462"/>
                  </a:lnTo>
                  <a:lnTo>
                    <a:pt x="36096" y="4462"/>
                  </a:lnTo>
                  <a:lnTo>
                    <a:pt x="35485" y="0"/>
                  </a:lnTo>
                  <a:lnTo>
                    <a:pt x="33677" y="94"/>
                  </a:lnTo>
                  <a:lnTo>
                    <a:pt x="31845" y="212"/>
                  </a:lnTo>
                  <a:lnTo>
                    <a:pt x="29356" y="329"/>
                  </a:lnTo>
                  <a:lnTo>
                    <a:pt x="26843" y="423"/>
                  </a:lnTo>
                  <a:lnTo>
                    <a:pt x="24659" y="494"/>
                  </a:lnTo>
                  <a:lnTo>
                    <a:pt x="22475" y="541"/>
                  </a:lnTo>
                  <a:lnTo>
                    <a:pt x="20314" y="564"/>
                  </a:lnTo>
                  <a:lnTo>
                    <a:pt x="14819" y="564"/>
                  </a:lnTo>
                  <a:lnTo>
                    <a:pt x="11531" y="494"/>
                  </a:lnTo>
                  <a:lnTo>
                    <a:pt x="10334" y="447"/>
                  </a:lnTo>
                  <a:lnTo>
                    <a:pt x="9042" y="423"/>
                  </a:lnTo>
                  <a:lnTo>
                    <a:pt x="5754" y="282"/>
                  </a:lnTo>
                  <a:lnTo>
                    <a:pt x="4275" y="212"/>
                  </a:lnTo>
                  <a:lnTo>
                    <a:pt x="2490" y="94"/>
                  </a:lnTo>
                  <a:lnTo>
                    <a:pt x="7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6"/>
            <p:cNvSpPr/>
            <p:nvPr/>
          </p:nvSpPr>
          <p:spPr>
            <a:xfrm>
              <a:off x="2406975" y="5666750"/>
              <a:ext cx="902400" cy="111575"/>
            </a:xfrm>
            <a:custGeom>
              <a:rect b="b" l="l" r="r" t="t"/>
              <a:pathLst>
                <a:path extrusionOk="0" fill="none" h="4463" w="36096">
                  <a:moveTo>
                    <a:pt x="36096" y="4462"/>
                  </a:moveTo>
                  <a:lnTo>
                    <a:pt x="0" y="4462"/>
                  </a:lnTo>
                  <a:lnTo>
                    <a:pt x="705" y="0"/>
                  </a:lnTo>
                  <a:lnTo>
                    <a:pt x="705" y="0"/>
                  </a:lnTo>
                  <a:lnTo>
                    <a:pt x="2490" y="94"/>
                  </a:lnTo>
                  <a:lnTo>
                    <a:pt x="4275" y="212"/>
                  </a:lnTo>
                  <a:lnTo>
                    <a:pt x="4275" y="212"/>
                  </a:lnTo>
                  <a:lnTo>
                    <a:pt x="5754" y="282"/>
                  </a:lnTo>
                  <a:lnTo>
                    <a:pt x="5754" y="282"/>
                  </a:lnTo>
                  <a:lnTo>
                    <a:pt x="9042" y="423"/>
                  </a:lnTo>
                  <a:lnTo>
                    <a:pt x="9042" y="423"/>
                  </a:lnTo>
                  <a:lnTo>
                    <a:pt x="10334" y="447"/>
                  </a:lnTo>
                  <a:lnTo>
                    <a:pt x="10334" y="447"/>
                  </a:lnTo>
                  <a:lnTo>
                    <a:pt x="11531" y="494"/>
                  </a:lnTo>
                  <a:lnTo>
                    <a:pt x="11531" y="494"/>
                  </a:lnTo>
                  <a:lnTo>
                    <a:pt x="14819" y="564"/>
                  </a:lnTo>
                  <a:lnTo>
                    <a:pt x="18130" y="564"/>
                  </a:lnTo>
                  <a:lnTo>
                    <a:pt x="18130" y="564"/>
                  </a:lnTo>
                  <a:lnTo>
                    <a:pt x="20314" y="564"/>
                  </a:lnTo>
                  <a:lnTo>
                    <a:pt x="22475" y="541"/>
                  </a:lnTo>
                  <a:lnTo>
                    <a:pt x="24659" y="494"/>
                  </a:lnTo>
                  <a:lnTo>
                    <a:pt x="26843" y="423"/>
                  </a:lnTo>
                  <a:lnTo>
                    <a:pt x="26843" y="423"/>
                  </a:lnTo>
                  <a:lnTo>
                    <a:pt x="29356" y="329"/>
                  </a:lnTo>
                  <a:lnTo>
                    <a:pt x="31845" y="212"/>
                  </a:lnTo>
                  <a:lnTo>
                    <a:pt x="31845" y="212"/>
                  </a:lnTo>
                  <a:lnTo>
                    <a:pt x="33677" y="94"/>
                  </a:lnTo>
                  <a:lnTo>
                    <a:pt x="35485" y="0"/>
                  </a:lnTo>
                  <a:lnTo>
                    <a:pt x="36096" y="44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6"/>
            <p:cNvSpPr/>
            <p:nvPr/>
          </p:nvSpPr>
          <p:spPr>
            <a:xfrm>
              <a:off x="2541425" y="5673800"/>
              <a:ext cx="91600" cy="104525"/>
            </a:xfrm>
            <a:custGeom>
              <a:rect b="b" l="l" r="r" t="t"/>
              <a:pathLst>
                <a:path extrusionOk="0" h="4181" w="3664">
                  <a:moveTo>
                    <a:pt x="376" y="0"/>
                  </a:moveTo>
                  <a:lnTo>
                    <a:pt x="0" y="4180"/>
                  </a:lnTo>
                  <a:lnTo>
                    <a:pt x="3265" y="4180"/>
                  </a:lnTo>
                  <a:lnTo>
                    <a:pt x="3664" y="141"/>
                  </a:lnTo>
                  <a:lnTo>
                    <a:pt x="3523" y="118"/>
                  </a:lnTo>
                  <a:lnTo>
                    <a:pt x="376"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6"/>
            <p:cNvSpPr/>
            <p:nvPr/>
          </p:nvSpPr>
          <p:spPr>
            <a:xfrm>
              <a:off x="2541425" y="5673800"/>
              <a:ext cx="91600" cy="104525"/>
            </a:xfrm>
            <a:custGeom>
              <a:rect b="b" l="l" r="r" t="t"/>
              <a:pathLst>
                <a:path extrusionOk="0" fill="none" h="4181" w="3664">
                  <a:moveTo>
                    <a:pt x="376" y="0"/>
                  </a:moveTo>
                  <a:lnTo>
                    <a:pt x="0" y="4180"/>
                  </a:lnTo>
                  <a:lnTo>
                    <a:pt x="3265" y="4180"/>
                  </a:lnTo>
                  <a:lnTo>
                    <a:pt x="3664" y="141"/>
                  </a:lnTo>
                  <a:lnTo>
                    <a:pt x="3664" y="141"/>
                  </a:lnTo>
                  <a:lnTo>
                    <a:pt x="3523" y="118"/>
                  </a:lnTo>
                  <a:lnTo>
                    <a:pt x="3523" y="118"/>
                  </a:lnTo>
                  <a:lnTo>
                    <a:pt x="376" y="0"/>
                  </a:lnTo>
                  <a:lnTo>
                    <a:pt x="37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6"/>
            <p:cNvSpPr/>
            <p:nvPr/>
          </p:nvSpPr>
          <p:spPr>
            <a:xfrm>
              <a:off x="2656500" y="5677900"/>
              <a:ext cx="38775" cy="100425"/>
            </a:xfrm>
            <a:custGeom>
              <a:rect b="b" l="l" r="r" t="t"/>
              <a:pathLst>
                <a:path extrusionOk="0" h="4017" w="1551">
                  <a:moveTo>
                    <a:pt x="353" y="1"/>
                  </a:moveTo>
                  <a:lnTo>
                    <a:pt x="0" y="4016"/>
                  </a:lnTo>
                  <a:lnTo>
                    <a:pt x="1174" y="4016"/>
                  </a:lnTo>
                  <a:lnTo>
                    <a:pt x="1550" y="48"/>
                  </a:lnTo>
                  <a:lnTo>
                    <a:pt x="353"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6"/>
            <p:cNvSpPr/>
            <p:nvPr/>
          </p:nvSpPr>
          <p:spPr>
            <a:xfrm>
              <a:off x="2656500" y="5677900"/>
              <a:ext cx="38775" cy="100425"/>
            </a:xfrm>
            <a:custGeom>
              <a:rect b="b" l="l" r="r" t="t"/>
              <a:pathLst>
                <a:path extrusionOk="0" fill="none" h="4017" w="1551">
                  <a:moveTo>
                    <a:pt x="353" y="1"/>
                  </a:moveTo>
                  <a:lnTo>
                    <a:pt x="0" y="4016"/>
                  </a:lnTo>
                  <a:lnTo>
                    <a:pt x="1174" y="4016"/>
                  </a:lnTo>
                  <a:lnTo>
                    <a:pt x="1550" y="48"/>
                  </a:lnTo>
                  <a:lnTo>
                    <a:pt x="1550" y="48"/>
                  </a:lnTo>
                  <a:lnTo>
                    <a:pt x="353" y="1"/>
                  </a:lnTo>
                  <a:lnTo>
                    <a:pt x="3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6"/>
            <p:cNvSpPr/>
            <p:nvPr/>
          </p:nvSpPr>
          <p:spPr>
            <a:xfrm>
              <a:off x="3063950" y="5569300"/>
              <a:ext cx="139175" cy="108050"/>
            </a:xfrm>
            <a:custGeom>
              <a:rect b="b" l="l" r="r" t="t"/>
              <a:pathLst>
                <a:path extrusionOk="0" h="4322" w="5567">
                  <a:moveTo>
                    <a:pt x="4955" y="0"/>
                  </a:moveTo>
                  <a:lnTo>
                    <a:pt x="3218" y="141"/>
                  </a:lnTo>
                  <a:lnTo>
                    <a:pt x="1480" y="258"/>
                  </a:lnTo>
                  <a:lnTo>
                    <a:pt x="0" y="329"/>
                  </a:lnTo>
                  <a:lnTo>
                    <a:pt x="564" y="4321"/>
                  </a:lnTo>
                  <a:lnTo>
                    <a:pt x="3077" y="4227"/>
                  </a:lnTo>
                  <a:lnTo>
                    <a:pt x="5566" y="4110"/>
                  </a:lnTo>
                  <a:lnTo>
                    <a:pt x="495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6"/>
            <p:cNvSpPr/>
            <p:nvPr/>
          </p:nvSpPr>
          <p:spPr>
            <a:xfrm>
              <a:off x="3063950" y="5569300"/>
              <a:ext cx="139175" cy="108050"/>
            </a:xfrm>
            <a:custGeom>
              <a:rect b="b" l="l" r="r" t="t"/>
              <a:pathLst>
                <a:path extrusionOk="0" fill="none" h="4322" w="5567">
                  <a:moveTo>
                    <a:pt x="4955" y="0"/>
                  </a:moveTo>
                  <a:lnTo>
                    <a:pt x="4955" y="0"/>
                  </a:lnTo>
                  <a:lnTo>
                    <a:pt x="3218" y="141"/>
                  </a:lnTo>
                  <a:lnTo>
                    <a:pt x="1480" y="258"/>
                  </a:lnTo>
                  <a:lnTo>
                    <a:pt x="1480" y="258"/>
                  </a:lnTo>
                  <a:lnTo>
                    <a:pt x="0" y="329"/>
                  </a:lnTo>
                  <a:lnTo>
                    <a:pt x="564" y="4321"/>
                  </a:lnTo>
                  <a:lnTo>
                    <a:pt x="564" y="4321"/>
                  </a:lnTo>
                  <a:lnTo>
                    <a:pt x="3077" y="4227"/>
                  </a:lnTo>
                  <a:lnTo>
                    <a:pt x="5566" y="4110"/>
                  </a:lnTo>
                  <a:lnTo>
                    <a:pt x="49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6"/>
            <p:cNvSpPr/>
            <p:nvPr/>
          </p:nvSpPr>
          <p:spPr>
            <a:xfrm>
              <a:off x="3078025" y="5666750"/>
              <a:ext cx="231350" cy="111575"/>
            </a:xfrm>
            <a:custGeom>
              <a:rect b="b" l="l" r="r" t="t"/>
              <a:pathLst>
                <a:path extrusionOk="0" h="4463" w="9254">
                  <a:moveTo>
                    <a:pt x="8643" y="0"/>
                  </a:moveTo>
                  <a:lnTo>
                    <a:pt x="6835" y="94"/>
                  </a:lnTo>
                  <a:lnTo>
                    <a:pt x="5003" y="212"/>
                  </a:lnTo>
                  <a:lnTo>
                    <a:pt x="2514" y="329"/>
                  </a:lnTo>
                  <a:lnTo>
                    <a:pt x="1" y="423"/>
                  </a:lnTo>
                  <a:lnTo>
                    <a:pt x="1" y="447"/>
                  </a:lnTo>
                  <a:lnTo>
                    <a:pt x="447" y="564"/>
                  </a:lnTo>
                  <a:lnTo>
                    <a:pt x="4839" y="1738"/>
                  </a:lnTo>
                  <a:lnTo>
                    <a:pt x="5543" y="4462"/>
                  </a:lnTo>
                  <a:lnTo>
                    <a:pt x="9254" y="4462"/>
                  </a:lnTo>
                  <a:lnTo>
                    <a:pt x="8643"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6"/>
            <p:cNvSpPr/>
            <p:nvPr/>
          </p:nvSpPr>
          <p:spPr>
            <a:xfrm>
              <a:off x="3078025" y="5666750"/>
              <a:ext cx="231350" cy="111575"/>
            </a:xfrm>
            <a:custGeom>
              <a:rect b="b" l="l" r="r" t="t"/>
              <a:pathLst>
                <a:path extrusionOk="0" fill="none" h="4463" w="9254">
                  <a:moveTo>
                    <a:pt x="8643" y="0"/>
                  </a:moveTo>
                  <a:lnTo>
                    <a:pt x="8643" y="0"/>
                  </a:lnTo>
                  <a:lnTo>
                    <a:pt x="6835" y="94"/>
                  </a:lnTo>
                  <a:lnTo>
                    <a:pt x="5003" y="212"/>
                  </a:lnTo>
                  <a:lnTo>
                    <a:pt x="5003" y="212"/>
                  </a:lnTo>
                  <a:lnTo>
                    <a:pt x="5003" y="212"/>
                  </a:lnTo>
                  <a:lnTo>
                    <a:pt x="2514" y="329"/>
                  </a:lnTo>
                  <a:lnTo>
                    <a:pt x="1" y="423"/>
                  </a:lnTo>
                  <a:lnTo>
                    <a:pt x="1" y="447"/>
                  </a:lnTo>
                  <a:lnTo>
                    <a:pt x="447" y="564"/>
                  </a:lnTo>
                  <a:lnTo>
                    <a:pt x="4839" y="1738"/>
                  </a:lnTo>
                  <a:lnTo>
                    <a:pt x="5543" y="4462"/>
                  </a:lnTo>
                  <a:lnTo>
                    <a:pt x="9254" y="4462"/>
                  </a:lnTo>
                  <a:lnTo>
                    <a:pt x="864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 name="Google Shape;2464;p46"/>
          <p:cNvGrpSpPr/>
          <p:nvPr/>
        </p:nvGrpSpPr>
        <p:grpSpPr>
          <a:xfrm>
            <a:off x="4763055" y="4349858"/>
            <a:ext cx="1486764" cy="322306"/>
            <a:chOff x="1067349" y="466100"/>
            <a:chExt cx="2096100" cy="454400"/>
          </a:xfrm>
        </p:grpSpPr>
        <p:sp>
          <p:nvSpPr>
            <p:cNvPr id="2465" name="Google Shape;2465;p46"/>
            <p:cNvSpPr/>
            <p:nvPr/>
          </p:nvSpPr>
          <p:spPr>
            <a:xfrm flipH="1">
              <a:off x="1067349" y="820600"/>
              <a:ext cx="2096100" cy="99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6"/>
            <p:cNvSpPr/>
            <p:nvPr/>
          </p:nvSpPr>
          <p:spPr>
            <a:xfrm>
              <a:off x="1841092" y="483242"/>
              <a:ext cx="1268732" cy="359128"/>
            </a:xfrm>
            <a:custGeom>
              <a:rect b="b" l="l" r="r" t="t"/>
              <a:pathLst>
                <a:path extrusionOk="0" h="9281" w="32788">
                  <a:moveTo>
                    <a:pt x="24586" y="0"/>
                  </a:moveTo>
                  <a:lnTo>
                    <a:pt x="23893" y="19"/>
                  </a:lnTo>
                  <a:lnTo>
                    <a:pt x="22488" y="96"/>
                  </a:lnTo>
                  <a:lnTo>
                    <a:pt x="21024" y="212"/>
                  </a:lnTo>
                  <a:lnTo>
                    <a:pt x="19523" y="385"/>
                  </a:lnTo>
                  <a:lnTo>
                    <a:pt x="18002" y="578"/>
                  </a:lnTo>
                  <a:lnTo>
                    <a:pt x="16461" y="809"/>
                  </a:lnTo>
                  <a:lnTo>
                    <a:pt x="14921" y="1059"/>
                  </a:lnTo>
                  <a:lnTo>
                    <a:pt x="13381" y="1329"/>
                  </a:lnTo>
                  <a:lnTo>
                    <a:pt x="11879" y="1598"/>
                  </a:lnTo>
                  <a:lnTo>
                    <a:pt x="10416" y="1906"/>
                  </a:lnTo>
                  <a:lnTo>
                    <a:pt x="8991" y="2195"/>
                  </a:lnTo>
                  <a:lnTo>
                    <a:pt x="7644" y="2503"/>
                  </a:lnTo>
                  <a:lnTo>
                    <a:pt x="5141" y="3081"/>
                  </a:lnTo>
                  <a:lnTo>
                    <a:pt x="3042" y="3600"/>
                  </a:lnTo>
                  <a:lnTo>
                    <a:pt x="1425" y="4024"/>
                  </a:lnTo>
                  <a:lnTo>
                    <a:pt x="0" y="4409"/>
                  </a:lnTo>
                  <a:lnTo>
                    <a:pt x="366" y="8529"/>
                  </a:lnTo>
                  <a:lnTo>
                    <a:pt x="1733" y="8664"/>
                  </a:lnTo>
                  <a:lnTo>
                    <a:pt x="3312" y="8799"/>
                  </a:lnTo>
                  <a:lnTo>
                    <a:pt x="5372" y="8953"/>
                  </a:lnTo>
                  <a:lnTo>
                    <a:pt x="7798" y="9107"/>
                  </a:lnTo>
                  <a:lnTo>
                    <a:pt x="9126" y="9165"/>
                  </a:lnTo>
                  <a:lnTo>
                    <a:pt x="10512" y="9222"/>
                  </a:lnTo>
                  <a:lnTo>
                    <a:pt x="11937" y="9261"/>
                  </a:lnTo>
                  <a:lnTo>
                    <a:pt x="13420" y="9280"/>
                  </a:lnTo>
                  <a:lnTo>
                    <a:pt x="14902" y="9280"/>
                  </a:lnTo>
                  <a:lnTo>
                    <a:pt x="16404" y="9261"/>
                  </a:lnTo>
                  <a:lnTo>
                    <a:pt x="17925" y="9222"/>
                  </a:lnTo>
                  <a:lnTo>
                    <a:pt x="19426" y="9165"/>
                  </a:lnTo>
                  <a:lnTo>
                    <a:pt x="20890" y="9049"/>
                  </a:lnTo>
                  <a:lnTo>
                    <a:pt x="22334" y="8914"/>
                  </a:lnTo>
                  <a:lnTo>
                    <a:pt x="23739" y="8760"/>
                  </a:lnTo>
                  <a:lnTo>
                    <a:pt x="24413" y="8664"/>
                  </a:lnTo>
                  <a:lnTo>
                    <a:pt x="25068" y="8548"/>
                  </a:lnTo>
                  <a:lnTo>
                    <a:pt x="25722" y="8433"/>
                  </a:lnTo>
                  <a:lnTo>
                    <a:pt x="26338" y="8298"/>
                  </a:lnTo>
                  <a:lnTo>
                    <a:pt x="26954" y="8163"/>
                  </a:lnTo>
                  <a:lnTo>
                    <a:pt x="27532" y="8009"/>
                  </a:lnTo>
                  <a:lnTo>
                    <a:pt x="28090" y="7836"/>
                  </a:lnTo>
                  <a:lnTo>
                    <a:pt x="28629" y="7663"/>
                  </a:lnTo>
                  <a:lnTo>
                    <a:pt x="29149" y="7470"/>
                  </a:lnTo>
                  <a:lnTo>
                    <a:pt x="29631" y="7278"/>
                  </a:lnTo>
                  <a:lnTo>
                    <a:pt x="30093" y="7047"/>
                  </a:lnTo>
                  <a:lnTo>
                    <a:pt x="30516" y="6835"/>
                  </a:lnTo>
                  <a:lnTo>
                    <a:pt x="30901" y="6585"/>
                  </a:lnTo>
                  <a:lnTo>
                    <a:pt x="31267" y="6334"/>
                  </a:lnTo>
                  <a:lnTo>
                    <a:pt x="31594" y="6046"/>
                  </a:lnTo>
                  <a:lnTo>
                    <a:pt x="31883" y="5776"/>
                  </a:lnTo>
                  <a:lnTo>
                    <a:pt x="32133" y="5468"/>
                  </a:lnTo>
                  <a:lnTo>
                    <a:pt x="32345" y="5141"/>
                  </a:lnTo>
                  <a:lnTo>
                    <a:pt x="32518" y="4813"/>
                  </a:lnTo>
                  <a:lnTo>
                    <a:pt x="32653" y="4467"/>
                  </a:lnTo>
                  <a:lnTo>
                    <a:pt x="32711" y="4274"/>
                  </a:lnTo>
                  <a:lnTo>
                    <a:pt x="32749" y="4101"/>
                  </a:lnTo>
                  <a:lnTo>
                    <a:pt x="32769" y="3908"/>
                  </a:lnTo>
                  <a:lnTo>
                    <a:pt x="32788" y="3716"/>
                  </a:lnTo>
                  <a:lnTo>
                    <a:pt x="32788" y="3581"/>
                  </a:lnTo>
                  <a:lnTo>
                    <a:pt x="32788" y="3389"/>
                  </a:lnTo>
                  <a:lnTo>
                    <a:pt x="32788" y="3196"/>
                  </a:lnTo>
                  <a:lnTo>
                    <a:pt x="32749" y="3023"/>
                  </a:lnTo>
                  <a:lnTo>
                    <a:pt x="32711" y="2850"/>
                  </a:lnTo>
                  <a:lnTo>
                    <a:pt x="32672" y="2676"/>
                  </a:lnTo>
                  <a:lnTo>
                    <a:pt x="32615" y="2503"/>
                  </a:lnTo>
                  <a:lnTo>
                    <a:pt x="32538" y="2349"/>
                  </a:lnTo>
                  <a:lnTo>
                    <a:pt x="32461" y="2195"/>
                  </a:lnTo>
                  <a:lnTo>
                    <a:pt x="32364" y="2041"/>
                  </a:lnTo>
                  <a:lnTo>
                    <a:pt x="32249" y="1906"/>
                  </a:lnTo>
                  <a:lnTo>
                    <a:pt x="32018" y="1637"/>
                  </a:lnTo>
                  <a:lnTo>
                    <a:pt x="31748" y="1386"/>
                  </a:lnTo>
                  <a:lnTo>
                    <a:pt x="31421" y="1175"/>
                  </a:lnTo>
                  <a:lnTo>
                    <a:pt x="31074" y="982"/>
                  </a:lnTo>
                  <a:lnTo>
                    <a:pt x="30689" y="789"/>
                  </a:lnTo>
                  <a:lnTo>
                    <a:pt x="30266" y="635"/>
                  </a:lnTo>
                  <a:lnTo>
                    <a:pt x="29823" y="501"/>
                  </a:lnTo>
                  <a:lnTo>
                    <a:pt x="29342" y="366"/>
                  </a:lnTo>
                  <a:lnTo>
                    <a:pt x="28841" y="270"/>
                  </a:lnTo>
                  <a:lnTo>
                    <a:pt x="28302" y="193"/>
                  </a:lnTo>
                  <a:lnTo>
                    <a:pt x="27744" y="116"/>
                  </a:lnTo>
                  <a:lnTo>
                    <a:pt x="27147" y="58"/>
                  </a:lnTo>
                  <a:lnTo>
                    <a:pt x="26531" y="19"/>
                  </a:lnTo>
                  <a:lnTo>
                    <a:pt x="259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6"/>
            <p:cNvSpPr/>
            <p:nvPr/>
          </p:nvSpPr>
          <p:spPr>
            <a:xfrm>
              <a:off x="1841092" y="483242"/>
              <a:ext cx="1268732" cy="359128"/>
            </a:xfrm>
            <a:custGeom>
              <a:rect b="b" l="l" r="r" t="t"/>
              <a:pathLst>
                <a:path extrusionOk="0" fill="none" h="9281" w="32788">
                  <a:moveTo>
                    <a:pt x="0" y="4409"/>
                  </a:moveTo>
                  <a:lnTo>
                    <a:pt x="366" y="8529"/>
                  </a:lnTo>
                  <a:lnTo>
                    <a:pt x="366" y="8529"/>
                  </a:lnTo>
                  <a:lnTo>
                    <a:pt x="1733" y="8664"/>
                  </a:lnTo>
                  <a:lnTo>
                    <a:pt x="3312" y="8799"/>
                  </a:lnTo>
                  <a:lnTo>
                    <a:pt x="5372" y="8953"/>
                  </a:lnTo>
                  <a:lnTo>
                    <a:pt x="7798" y="9107"/>
                  </a:lnTo>
                  <a:lnTo>
                    <a:pt x="9126" y="9165"/>
                  </a:lnTo>
                  <a:lnTo>
                    <a:pt x="10512" y="9222"/>
                  </a:lnTo>
                  <a:lnTo>
                    <a:pt x="11937" y="9261"/>
                  </a:lnTo>
                  <a:lnTo>
                    <a:pt x="13420" y="9280"/>
                  </a:lnTo>
                  <a:lnTo>
                    <a:pt x="14902" y="9280"/>
                  </a:lnTo>
                  <a:lnTo>
                    <a:pt x="16404" y="9261"/>
                  </a:lnTo>
                  <a:lnTo>
                    <a:pt x="17925" y="9222"/>
                  </a:lnTo>
                  <a:lnTo>
                    <a:pt x="19426" y="9165"/>
                  </a:lnTo>
                  <a:lnTo>
                    <a:pt x="20890" y="9049"/>
                  </a:lnTo>
                  <a:lnTo>
                    <a:pt x="22334" y="8914"/>
                  </a:lnTo>
                  <a:lnTo>
                    <a:pt x="23739" y="8760"/>
                  </a:lnTo>
                  <a:lnTo>
                    <a:pt x="24413" y="8664"/>
                  </a:lnTo>
                  <a:lnTo>
                    <a:pt x="25068" y="8548"/>
                  </a:lnTo>
                  <a:lnTo>
                    <a:pt x="25722" y="8433"/>
                  </a:lnTo>
                  <a:lnTo>
                    <a:pt x="26338" y="8298"/>
                  </a:lnTo>
                  <a:lnTo>
                    <a:pt x="26954" y="8163"/>
                  </a:lnTo>
                  <a:lnTo>
                    <a:pt x="27532" y="8009"/>
                  </a:lnTo>
                  <a:lnTo>
                    <a:pt x="28090" y="7836"/>
                  </a:lnTo>
                  <a:lnTo>
                    <a:pt x="28629" y="7663"/>
                  </a:lnTo>
                  <a:lnTo>
                    <a:pt x="29149" y="7470"/>
                  </a:lnTo>
                  <a:lnTo>
                    <a:pt x="29631" y="7278"/>
                  </a:lnTo>
                  <a:lnTo>
                    <a:pt x="30093" y="7047"/>
                  </a:lnTo>
                  <a:lnTo>
                    <a:pt x="30516" y="6835"/>
                  </a:lnTo>
                  <a:lnTo>
                    <a:pt x="30901" y="6585"/>
                  </a:lnTo>
                  <a:lnTo>
                    <a:pt x="31267" y="6334"/>
                  </a:lnTo>
                  <a:lnTo>
                    <a:pt x="31594" y="6046"/>
                  </a:lnTo>
                  <a:lnTo>
                    <a:pt x="31883" y="5776"/>
                  </a:lnTo>
                  <a:lnTo>
                    <a:pt x="32133" y="5468"/>
                  </a:lnTo>
                  <a:lnTo>
                    <a:pt x="32345" y="5141"/>
                  </a:lnTo>
                  <a:lnTo>
                    <a:pt x="32518" y="4813"/>
                  </a:lnTo>
                  <a:lnTo>
                    <a:pt x="32653" y="4467"/>
                  </a:lnTo>
                  <a:lnTo>
                    <a:pt x="32711" y="4274"/>
                  </a:lnTo>
                  <a:lnTo>
                    <a:pt x="32749" y="4101"/>
                  </a:lnTo>
                  <a:lnTo>
                    <a:pt x="32769" y="3908"/>
                  </a:lnTo>
                  <a:lnTo>
                    <a:pt x="32788" y="3716"/>
                  </a:lnTo>
                  <a:lnTo>
                    <a:pt x="32788" y="3716"/>
                  </a:lnTo>
                  <a:lnTo>
                    <a:pt x="32788" y="3581"/>
                  </a:lnTo>
                  <a:lnTo>
                    <a:pt x="32788" y="3581"/>
                  </a:lnTo>
                  <a:lnTo>
                    <a:pt x="32788" y="3389"/>
                  </a:lnTo>
                  <a:lnTo>
                    <a:pt x="32788" y="3196"/>
                  </a:lnTo>
                  <a:lnTo>
                    <a:pt x="32749" y="3023"/>
                  </a:lnTo>
                  <a:lnTo>
                    <a:pt x="32711" y="2850"/>
                  </a:lnTo>
                  <a:lnTo>
                    <a:pt x="32672" y="2676"/>
                  </a:lnTo>
                  <a:lnTo>
                    <a:pt x="32615" y="2503"/>
                  </a:lnTo>
                  <a:lnTo>
                    <a:pt x="32538" y="2349"/>
                  </a:lnTo>
                  <a:lnTo>
                    <a:pt x="32461" y="2195"/>
                  </a:lnTo>
                  <a:lnTo>
                    <a:pt x="32364" y="2041"/>
                  </a:lnTo>
                  <a:lnTo>
                    <a:pt x="32249" y="1906"/>
                  </a:lnTo>
                  <a:lnTo>
                    <a:pt x="32018" y="1637"/>
                  </a:lnTo>
                  <a:lnTo>
                    <a:pt x="31748" y="1386"/>
                  </a:lnTo>
                  <a:lnTo>
                    <a:pt x="31421" y="1175"/>
                  </a:lnTo>
                  <a:lnTo>
                    <a:pt x="31074" y="982"/>
                  </a:lnTo>
                  <a:lnTo>
                    <a:pt x="30689" y="789"/>
                  </a:lnTo>
                  <a:lnTo>
                    <a:pt x="30266" y="635"/>
                  </a:lnTo>
                  <a:lnTo>
                    <a:pt x="29823" y="501"/>
                  </a:lnTo>
                  <a:lnTo>
                    <a:pt x="29342" y="366"/>
                  </a:lnTo>
                  <a:lnTo>
                    <a:pt x="28841" y="270"/>
                  </a:lnTo>
                  <a:lnTo>
                    <a:pt x="28302" y="193"/>
                  </a:lnTo>
                  <a:lnTo>
                    <a:pt x="27744" y="116"/>
                  </a:lnTo>
                  <a:lnTo>
                    <a:pt x="27147" y="58"/>
                  </a:lnTo>
                  <a:lnTo>
                    <a:pt x="26531" y="19"/>
                  </a:lnTo>
                  <a:lnTo>
                    <a:pt x="25915" y="0"/>
                  </a:lnTo>
                  <a:lnTo>
                    <a:pt x="25260" y="0"/>
                  </a:lnTo>
                  <a:lnTo>
                    <a:pt x="24586" y="0"/>
                  </a:lnTo>
                  <a:lnTo>
                    <a:pt x="23893" y="19"/>
                  </a:lnTo>
                  <a:lnTo>
                    <a:pt x="22488" y="96"/>
                  </a:lnTo>
                  <a:lnTo>
                    <a:pt x="21024" y="212"/>
                  </a:lnTo>
                  <a:lnTo>
                    <a:pt x="19523" y="385"/>
                  </a:lnTo>
                  <a:lnTo>
                    <a:pt x="18002" y="578"/>
                  </a:lnTo>
                  <a:lnTo>
                    <a:pt x="16461" y="809"/>
                  </a:lnTo>
                  <a:lnTo>
                    <a:pt x="14921" y="1059"/>
                  </a:lnTo>
                  <a:lnTo>
                    <a:pt x="13381" y="1329"/>
                  </a:lnTo>
                  <a:lnTo>
                    <a:pt x="11879" y="1598"/>
                  </a:lnTo>
                  <a:lnTo>
                    <a:pt x="10416" y="1906"/>
                  </a:lnTo>
                  <a:lnTo>
                    <a:pt x="8991" y="2195"/>
                  </a:lnTo>
                  <a:lnTo>
                    <a:pt x="7644" y="2503"/>
                  </a:lnTo>
                  <a:lnTo>
                    <a:pt x="5141" y="3081"/>
                  </a:lnTo>
                  <a:lnTo>
                    <a:pt x="3042" y="3600"/>
                  </a:lnTo>
                  <a:lnTo>
                    <a:pt x="1425" y="4024"/>
                  </a:lnTo>
                  <a:lnTo>
                    <a:pt x="0" y="4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6"/>
            <p:cNvSpPr/>
            <p:nvPr/>
          </p:nvSpPr>
          <p:spPr>
            <a:xfrm>
              <a:off x="1473799" y="653849"/>
              <a:ext cx="381455" cy="178810"/>
            </a:xfrm>
            <a:custGeom>
              <a:rect b="b" l="l" r="r" t="t"/>
              <a:pathLst>
                <a:path extrusionOk="0" h="4621" w="9858">
                  <a:moveTo>
                    <a:pt x="9492" y="0"/>
                  </a:moveTo>
                  <a:lnTo>
                    <a:pt x="0" y="1714"/>
                  </a:lnTo>
                  <a:lnTo>
                    <a:pt x="270" y="4621"/>
                  </a:lnTo>
                  <a:lnTo>
                    <a:pt x="9858" y="4120"/>
                  </a:lnTo>
                  <a:lnTo>
                    <a:pt x="9492"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6"/>
            <p:cNvSpPr/>
            <p:nvPr/>
          </p:nvSpPr>
          <p:spPr>
            <a:xfrm>
              <a:off x="1473799" y="653849"/>
              <a:ext cx="381455" cy="178810"/>
            </a:xfrm>
            <a:custGeom>
              <a:rect b="b" l="l" r="r" t="t"/>
              <a:pathLst>
                <a:path extrusionOk="0" fill="none" h="4621" w="9858">
                  <a:moveTo>
                    <a:pt x="0" y="1714"/>
                  </a:moveTo>
                  <a:lnTo>
                    <a:pt x="270" y="4621"/>
                  </a:lnTo>
                  <a:lnTo>
                    <a:pt x="9858" y="4120"/>
                  </a:lnTo>
                  <a:lnTo>
                    <a:pt x="9492" y="0"/>
                  </a:lnTo>
                  <a:lnTo>
                    <a:pt x="0" y="17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6"/>
            <p:cNvSpPr/>
            <p:nvPr/>
          </p:nvSpPr>
          <p:spPr>
            <a:xfrm>
              <a:off x="1480493" y="793887"/>
              <a:ext cx="3792" cy="38772"/>
            </a:xfrm>
            <a:custGeom>
              <a:rect b="b" l="l" r="r" t="t"/>
              <a:pathLst>
                <a:path extrusionOk="0" h="1002" w="98">
                  <a:moveTo>
                    <a:pt x="1" y="1"/>
                  </a:moveTo>
                  <a:lnTo>
                    <a:pt x="1" y="1"/>
                  </a:lnTo>
                  <a:lnTo>
                    <a:pt x="1" y="1"/>
                  </a:lnTo>
                  <a:lnTo>
                    <a:pt x="97" y="1002"/>
                  </a:lnTo>
                  <a:lnTo>
                    <a:pt x="1" y="1"/>
                  </a:lnTo>
                  <a:close/>
                </a:path>
              </a:pathLst>
            </a:custGeom>
            <a:solidFill>
              <a:srgbClr val="A0B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6"/>
            <p:cNvSpPr/>
            <p:nvPr/>
          </p:nvSpPr>
          <p:spPr>
            <a:xfrm>
              <a:off x="1480493" y="793887"/>
              <a:ext cx="3792" cy="38772"/>
            </a:xfrm>
            <a:custGeom>
              <a:rect b="b" l="l" r="r" t="t"/>
              <a:pathLst>
                <a:path extrusionOk="0" fill="none" h="1002" w="98">
                  <a:moveTo>
                    <a:pt x="1" y="1"/>
                  </a:moveTo>
                  <a:lnTo>
                    <a:pt x="1" y="1"/>
                  </a:lnTo>
                  <a:lnTo>
                    <a:pt x="1" y="1"/>
                  </a:lnTo>
                  <a:lnTo>
                    <a:pt x="97" y="1002"/>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6"/>
            <p:cNvSpPr/>
            <p:nvPr/>
          </p:nvSpPr>
          <p:spPr>
            <a:xfrm>
              <a:off x="1850031" y="626995"/>
              <a:ext cx="1259793" cy="215376"/>
            </a:xfrm>
            <a:custGeom>
              <a:rect b="b" l="l" r="r" t="t"/>
              <a:pathLst>
                <a:path extrusionOk="0" h="5566" w="32557">
                  <a:moveTo>
                    <a:pt x="32557" y="1"/>
                  </a:moveTo>
                  <a:lnTo>
                    <a:pt x="32095" y="251"/>
                  </a:lnTo>
                  <a:lnTo>
                    <a:pt x="31633" y="482"/>
                  </a:lnTo>
                  <a:lnTo>
                    <a:pt x="31152" y="694"/>
                  </a:lnTo>
                  <a:lnTo>
                    <a:pt x="30670" y="906"/>
                  </a:lnTo>
                  <a:lnTo>
                    <a:pt x="30189" y="1098"/>
                  </a:lnTo>
                  <a:lnTo>
                    <a:pt x="29688" y="1272"/>
                  </a:lnTo>
                  <a:lnTo>
                    <a:pt x="29188" y="1426"/>
                  </a:lnTo>
                  <a:lnTo>
                    <a:pt x="28687" y="1580"/>
                  </a:lnTo>
                  <a:lnTo>
                    <a:pt x="28187" y="1734"/>
                  </a:lnTo>
                  <a:lnTo>
                    <a:pt x="27667" y="1849"/>
                  </a:lnTo>
                  <a:lnTo>
                    <a:pt x="26646" y="2080"/>
                  </a:lnTo>
                  <a:lnTo>
                    <a:pt x="25607" y="2254"/>
                  </a:lnTo>
                  <a:lnTo>
                    <a:pt x="24567" y="2408"/>
                  </a:lnTo>
                  <a:lnTo>
                    <a:pt x="21621" y="2735"/>
                  </a:lnTo>
                  <a:lnTo>
                    <a:pt x="18964" y="3004"/>
                  </a:lnTo>
                  <a:lnTo>
                    <a:pt x="16616" y="3216"/>
                  </a:lnTo>
                  <a:lnTo>
                    <a:pt x="14498" y="3389"/>
                  </a:lnTo>
                  <a:lnTo>
                    <a:pt x="12592" y="3524"/>
                  </a:lnTo>
                  <a:lnTo>
                    <a:pt x="10917" y="3601"/>
                  </a:lnTo>
                  <a:lnTo>
                    <a:pt x="9376" y="3640"/>
                  </a:lnTo>
                  <a:lnTo>
                    <a:pt x="8009" y="3659"/>
                  </a:lnTo>
                  <a:lnTo>
                    <a:pt x="6874" y="3640"/>
                  </a:lnTo>
                  <a:lnTo>
                    <a:pt x="5815" y="3620"/>
                  </a:lnTo>
                  <a:lnTo>
                    <a:pt x="4813" y="3582"/>
                  </a:lnTo>
                  <a:lnTo>
                    <a:pt x="3851" y="3524"/>
                  </a:lnTo>
                  <a:lnTo>
                    <a:pt x="1964" y="3389"/>
                  </a:lnTo>
                  <a:lnTo>
                    <a:pt x="0" y="3255"/>
                  </a:lnTo>
                  <a:lnTo>
                    <a:pt x="135" y="4814"/>
                  </a:lnTo>
                  <a:lnTo>
                    <a:pt x="1309" y="4930"/>
                  </a:lnTo>
                  <a:lnTo>
                    <a:pt x="2657" y="5064"/>
                  </a:lnTo>
                  <a:lnTo>
                    <a:pt x="4428" y="5199"/>
                  </a:lnTo>
                  <a:lnTo>
                    <a:pt x="6546" y="5334"/>
                  </a:lnTo>
                  <a:lnTo>
                    <a:pt x="8934" y="5450"/>
                  </a:lnTo>
                  <a:lnTo>
                    <a:pt x="10204" y="5507"/>
                  </a:lnTo>
                  <a:lnTo>
                    <a:pt x="11514" y="5546"/>
                  </a:lnTo>
                  <a:lnTo>
                    <a:pt x="12861" y="5565"/>
                  </a:lnTo>
                  <a:lnTo>
                    <a:pt x="15865" y="5565"/>
                  </a:lnTo>
                  <a:lnTo>
                    <a:pt x="17501" y="5527"/>
                  </a:lnTo>
                  <a:lnTo>
                    <a:pt x="19118" y="5450"/>
                  </a:lnTo>
                  <a:lnTo>
                    <a:pt x="20716" y="5334"/>
                  </a:lnTo>
                  <a:lnTo>
                    <a:pt x="22257" y="5199"/>
                  </a:lnTo>
                  <a:lnTo>
                    <a:pt x="23027" y="5103"/>
                  </a:lnTo>
                  <a:lnTo>
                    <a:pt x="23758" y="5007"/>
                  </a:lnTo>
                  <a:lnTo>
                    <a:pt x="24490" y="4891"/>
                  </a:lnTo>
                  <a:lnTo>
                    <a:pt x="25202" y="4776"/>
                  </a:lnTo>
                  <a:lnTo>
                    <a:pt x="25876" y="4641"/>
                  </a:lnTo>
                  <a:lnTo>
                    <a:pt x="26550" y="4487"/>
                  </a:lnTo>
                  <a:lnTo>
                    <a:pt x="27185" y="4314"/>
                  </a:lnTo>
                  <a:lnTo>
                    <a:pt x="27802" y="4140"/>
                  </a:lnTo>
                  <a:lnTo>
                    <a:pt x="28379" y="3948"/>
                  </a:lnTo>
                  <a:lnTo>
                    <a:pt x="28937" y="3755"/>
                  </a:lnTo>
                  <a:lnTo>
                    <a:pt x="29457" y="3524"/>
                  </a:lnTo>
                  <a:lnTo>
                    <a:pt x="29939" y="3293"/>
                  </a:lnTo>
                  <a:lnTo>
                    <a:pt x="30401" y="3043"/>
                  </a:lnTo>
                  <a:lnTo>
                    <a:pt x="30805" y="2773"/>
                  </a:lnTo>
                  <a:lnTo>
                    <a:pt x="31190" y="2504"/>
                  </a:lnTo>
                  <a:lnTo>
                    <a:pt x="31517" y="2196"/>
                  </a:lnTo>
                  <a:lnTo>
                    <a:pt x="31806" y="1868"/>
                  </a:lnTo>
                  <a:lnTo>
                    <a:pt x="31941" y="1714"/>
                  </a:lnTo>
                  <a:lnTo>
                    <a:pt x="32056" y="1541"/>
                  </a:lnTo>
                  <a:lnTo>
                    <a:pt x="32153" y="1368"/>
                  </a:lnTo>
                  <a:lnTo>
                    <a:pt x="32249" y="1175"/>
                  </a:lnTo>
                  <a:lnTo>
                    <a:pt x="32345" y="1002"/>
                  </a:lnTo>
                  <a:lnTo>
                    <a:pt x="32403" y="810"/>
                  </a:lnTo>
                  <a:lnTo>
                    <a:pt x="32461" y="617"/>
                  </a:lnTo>
                  <a:lnTo>
                    <a:pt x="32499" y="405"/>
                  </a:lnTo>
                  <a:lnTo>
                    <a:pt x="32538" y="213"/>
                  </a:lnTo>
                  <a:lnTo>
                    <a:pt x="3255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6"/>
            <p:cNvSpPr/>
            <p:nvPr/>
          </p:nvSpPr>
          <p:spPr>
            <a:xfrm>
              <a:off x="1480493" y="752909"/>
              <a:ext cx="374761" cy="79750"/>
            </a:xfrm>
            <a:custGeom>
              <a:rect b="b" l="l" r="r" t="t"/>
              <a:pathLst>
                <a:path extrusionOk="0" h="2061" w="9685">
                  <a:moveTo>
                    <a:pt x="9550" y="1"/>
                  </a:moveTo>
                  <a:lnTo>
                    <a:pt x="7163" y="212"/>
                  </a:lnTo>
                  <a:lnTo>
                    <a:pt x="4775" y="463"/>
                  </a:lnTo>
                  <a:lnTo>
                    <a:pt x="2388" y="732"/>
                  </a:lnTo>
                  <a:lnTo>
                    <a:pt x="1" y="1060"/>
                  </a:lnTo>
                  <a:lnTo>
                    <a:pt x="97" y="2061"/>
                  </a:lnTo>
                  <a:lnTo>
                    <a:pt x="9685" y="1560"/>
                  </a:lnTo>
                  <a:lnTo>
                    <a:pt x="955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6"/>
            <p:cNvSpPr/>
            <p:nvPr/>
          </p:nvSpPr>
          <p:spPr>
            <a:xfrm>
              <a:off x="1104300" y="670217"/>
              <a:ext cx="379985" cy="214602"/>
            </a:xfrm>
            <a:custGeom>
              <a:rect b="b" l="l" r="r" t="t"/>
              <a:pathLst>
                <a:path extrusionOk="0" h="5546" w="9820">
                  <a:moveTo>
                    <a:pt x="6488" y="1"/>
                  </a:moveTo>
                  <a:lnTo>
                    <a:pt x="6122" y="39"/>
                  </a:lnTo>
                  <a:lnTo>
                    <a:pt x="5795" y="97"/>
                  </a:lnTo>
                  <a:lnTo>
                    <a:pt x="5429" y="212"/>
                  </a:lnTo>
                  <a:lnTo>
                    <a:pt x="5044" y="366"/>
                  </a:lnTo>
                  <a:lnTo>
                    <a:pt x="4640" y="559"/>
                  </a:lnTo>
                  <a:lnTo>
                    <a:pt x="4216" y="751"/>
                  </a:lnTo>
                  <a:lnTo>
                    <a:pt x="3793" y="1002"/>
                  </a:lnTo>
                  <a:lnTo>
                    <a:pt x="3369" y="1233"/>
                  </a:lnTo>
                  <a:lnTo>
                    <a:pt x="2946" y="1502"/>
                  </a:lnTo>
                  <a:lnTo>
                    <a:pt x="2137" y="2041"/>
                  </a:lnTo>
                  <a:lnTo>
                    <a:pt x="1386" y="2542"/>
                  </a:lnTo>
                  <a:lnTo>
                    <a:pt x="770" y="3004"/>
                  </a:lnTo>
                  <a:lnTo>
                    <a:pt x="308" y="3351"/>
                  </a:lnTo>
                  <a:lnTo>
                    <a:pt x="0" y="3582"/>
                  </a:lnTo>
                  <a:lnTo>
                    <a:pt x="404" y="3736"/>
                  </a:lnTo>
                  <a:lnTo>
                    <a:pt x="963" y="3967"/>
                  </a:lnTo>
                  <a:lnTo>
                    <a:pt x="1714" y="4256"/>
                  </a:lnTo>
                  <a:lnTo>
                    <a:pt x="2561" y="4583"/>
                  </a:lnTo>
                  <a:lnTo>
                    <a:pt x="3485" y="4910"/>
                  </a:lnTo>
                  <a:lnTo>
                    <a:pt x="4409" y="5180"/>
                  </a:lnTo>
                  <a:lnTo>
                    <a:pt x="4852" y="5314"/>
                  </a:lnTo>
                  <a:lnTo>
                    <a:pt x="5275" y="5411"/>
                  </a:lnTo>
                  <a:lnTo>
                    <a:pt x="5660" y="5488"/>
                  </a:lnTo>
                  <a:lnTo>
                    <a:pt x="6026" y="5526"/>
                  </a:lnTo>
                  <a:lnTo>
                    <a:pt x="6334" y="5545"/>
                  </a:lnTo>
                  <a:lnTo>
                    <a:pt x="6604" y="5526"/>
                  </a:lnTo>
                  <a:lnTo>
                    <a:pt x="6893" y="5468"/>
                  </a:lnTo>
                  <a:lnTo>
                    <a:pt x="7181" y="5391"/>
                  </a:lnTo>
                  <a:lnTo>
                    <a:pt x="7470" y="5314"/>
                  </a:lnTo>
                  <a:lnTo>
                    <a:pt x="7740" y="5218"/>
                  </a:lnTo>
                  <a:lnTo>
                    <a:pt x="8279" y="4987"/>
                  </a:lnTo>
                  <a:lnTo>
                    <a:pt x="8779" y="4775"/>
                  </a:lnTo>
                  <a:lnTo>
                    <a:pt x="9203" y="4564"/>
                  </a:lnTo>
                  <a:lnTo>
                    <a:pt x="9530" y="4371"/>
                  </a:lnTo>
                  <a:lnTo>
                    <a:pt x="9819" y="4198"/>
                  </a:lnTo>
                  <a:lnTo>
                    <a:pt x="9549" y="1291"/>
                  </a:lnTo>
                  <a:lnTo>
                    <a:pt x="9492" y="1214"/>
                  </a:lnTo>
                  <a:lnTo>
                    <a:pt x="9299" y="1060"/>
                  </a:lnTo>
                  <a:lnTo>
                    <a:pt x="8991" y="809"/>
                  </a:lnTo>
                  <a:lnTo>
                    <a:pt x="8799" y="674"/>
                  </a:lnTo>
                  <a:lnTo>
                    <a:pt x="8587" y="559"/>
                  </a:lnTo>
                  <a:lnTo>
                    <a:pt x="8356" y="424"/>
                  </a:lnTo>
                  <a:lnTo>
                    <a:pt x="8086" y="309"/>
                  </a:lnTo>
                  <a:lnTo>
                    <a:pt x="7797" y="193"/>
                  </a:lnTo>
                  <a:lnTo>
                    <a:pt x="7509" y="116"/>
                  </a:lnTo>
                  <a:lnTo>
                    <a:pt x="7181" y="39"/>
                  </a:lnTo>
                  <a:lnTo>
                    <a:pt x="68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6"/>
            <p:cNvSpPr/>
            <p:nvPr/>
          </p:nvSpPr>
          <p:spPr>
            <a:xfrm>
              <a:off x="1104300" y="766336"/>
              <a:ext cx="213093" cy="51426"/>
            </a:xfrm>
            <a:custGeom>
              <a:rect b="b" l="l" r="r" t="t"/>
              <a:pathLst>
                <a:path extrusionOk="0" h="1329" w="5507">
                  <a:moveTo>
                    <a:pt x="4794" y="0"/>
                  </a:moveTo>
                  <a:lnTo>
                    <a:pt x="4678" y="19"/>
                  </a:lnTo>
                  <a:lnTo>
                    <a:pt x="4582" y="58"/>
                  </a:lnTo>
                  <a:lnTo>
                    <a:pt x="4486" y="96"/>
                  </a:lnTo>
                  <a:lnTo>
                    <a:pt x="4409" y="154"/>
                  </a:lnTo>
                  <a:lnTo>
                    <a:pt x="4332" y="231"/>
                  </a:lnTo>
                  <a:lnTo>
                    <a:pt x="4274" y="328"/>
                  </a:lnTo>
                  <a:lnTo>
                    <a:pt x="4216" y="405"/>
                  </a:lnTo>
                  <a:lnTo>
                    <a:pt x="4197" y="520"/>
                  </a:lnTo>
                  <a:lnTo>
                    <a:pt x="308" y="867"/>
                  </a:lnTo>
                  <a:lnTo>
                    <a:pt x="0" y="1098"/>
                  </a:lnTo>
                  <a:lnTo>
                    <a:pt x="404" y="1252"/>
                  </a:lnTo>
                  <a:lnTo>
                    <a:pt x="4236" y="924"/>
                  </a:lnTo>
                  <a:lnTo>
                    <a:pt x="4274" y="1001"/>
                  </a:lnTo>
                  <a:lnTo>
                    <a:pt x="4332" y="1098"/>
                  </a:lnTo>
                  <a:lnTo>
                    <a:pt x="4409" y="1175"/>
                  </a:lnTo>
                  <a:lnTo>
                    <a:pt x="4486" y="1232"/>
                  </a:lnTo>
                  <a:lnTo>
                    <a:pt x="4582" y="1271"/>
                  </a:lnTo>
                  <a:lnTo>
                    <a:pt x="4678" y="1309"/>
                  </a:lnTo>
                  <a:lnTo>
                    <a:pt x="4794" y="1329"/>
                  </a:lnTo>
                  <a:lnTo>
                    <a:pt x="4910" y="1329"/>
                  </a:lnTo>
                  <a:lnTo>
                    <a:pt x="5025" y="1309"/>
                  </a:lnTo>
                  <a:lnTo>
                    <a:pt x="5160" y="1252"/>
                  </a:lnTo>
                  <a:lnTo>
                    <a:pt x="5256" y="1175"/>
                  </a:lnTo>
                  <a:lnTo>
                    <a:pt x="5352" y="1098"/>
                  </a:lnTo>
                  <a:lnTo>
                    <a:pt x="5429" y="982"/>
                  </a:lnTo>
                  <a:lnTo>
                    <a:pt x="5487" y="867"/>
                  </a:lnTo>
                  <a:lnTo>
                    <a:pt x="5506" y="732"/>
                  </a:lnTo>
                  <a:lnTo>
                    <a:pt x="5506" y="597"/>
                  </a:lnTo>
                  <a:lnTo>
                    <a:pt x="5487" y="462"/>
                  </a:lnTo>
                  <a:lnTo>
                    <a:pt x="5429" y="347"/>
                  </a:lnTo>
                  <a:lnTo>
                    <a:pt x="5352" y="231"/>
                  </a:lnTo>
                  <a:lnTo>
                    <a:pt x="5275" y="154"/>
                  </a:lnTo>
                  <a:lnTo>
                    <a:pt x="5160" y="77"/>
                  </a:lnTo>
                  <a:lnTo>
                    <a:pt x="5044" y="19"/>
                  </a:lnTo>
                  <a:lnTo>
                    <a:pt x="49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6"/>
            <p:cNvSpPr/>
            <p:nvPr/>
          </p:nvSpPr>
          <p:spPr>
            <a:xfrm>
              <a:off x="2200182" y="466100"/>
              <a:ext cx="542388" cy="421698"/>
            </a:xfrm>
            <a:custGeom>
              <a:rect b="b" l="l" r="r" t="t"/>
              <a:pathLst>
                <a:path extrusionOk="0" h="10898" w="14017">
                  <a:moveTo>
                    <a:pt x="11610" y="0"/>
                  </a:moveTo>
                  <a:lnTo>
                    <a:pt x="11436" y="58"/>
                  </a:lnTo>
                  <a:lnTo>
                    <a:pt x="11282" y="135"/>
                  </a:lnTo>
                  <a:lnTo>
                    <a:pt x="11148" y="231"/>
                  </a:lnTo>
                  <a:lnTo>
                    <a:pt x="11013" y="366"/>
                  </a:lnTo>
                  <a:lnTo>
                    <a:pt x="10936" y="539"/>
                  </a:lnTo>
                  <a:lnTo>
                    <a:pt x="10859" y="693"/>
                  </a:lnTo>
                  <a:lnTo>
                    <a:pt x="10840" y="867"/>
                  </a:lnTo>
                  <a:lnTo>
                    <a:pt x="10840" y="1059"/>
                  </a:lnTo>
                  <a:lnTo>
                    <a:pt x="10859" y="1136"/>
                  </a:lnTo>
                  <a:lnTo>
                    <a:pt x="10897" y="1213"/>
                  </a:lnTo>
                  <a:lnTo>
                    <a:pt x="11109" y="1695"/>
                  </a:lnTo>
                  <a:lnTo>
                    <a:pt x="11321" y="2157"/>
                  </a:lnTo>
                  <a:lnTo>
                    <a:pt x="11494" y="2638"/>
                  </a:lnTo>
                  <a:lnTo>
                    <a:pt x="11648" y="3119"/>
                  </a:lnTo>
                  <a:lnTo>
                    <a:pt x="11783" y="3601"/>
                  </a:lnTo>
                  <a:lnTo>
                    <a:pt x="11898" y="4101"/>
                  </a:lnTo>
                  <a:lnTo>
                    <a:pt x="12014" y="4602"/>
                  </a:lnTo>
                  <a:lnTo>
                    <a:pt x="12091" y="5102"/>
                  </a:lnTo>
                  <a:lnTo>
                    <a:pt x="12149" y="5603"/>
                  </a:lnTo>
                  <a:lnTo>
                    <a:pt x="12187" y="6103"/>
                  </a:lnTo>
                  <a:lnTo>
                    <a:pt x="12207" y="6604"/>
                  </a:lnTo>
                  <a:lnTo>
                    <a:pt x="12207" y="7105"/>
                  </a:lnTo>
                  <a:lnTo>
                    <a:pt x="12168" y="7624"/>
                  </a:lnTo>
                  <a:lnTo>
                    <a:pt x="12129" y="8125"/>
                  </a:lnTo>
                  <a:lnTo>
                    <a:pt x="12072" y="8645"/>
                  </a:lnTo>
                  <a:lnTo>
                    <a:pt x="11975" y="9145"/>
                  </a:lnTo>
                  <a:lnTo>
                    <a:pt x="11956" y="9319"/>
                  </a:lnTo>
                  <a:lnTo>
                    <a:pt x="11975" y="9492"/>
                  </a:lnTo>
                  <a:lnTo>
                    <a:pt x="12014" y="9627"/>
                  </a:lnTo>
                  <a:lnTo>
                    <a:pt x="12091" y="9762"/>
                  </a:lnTo>
                  <a:lnTo>
                    <a:pt x="212" y="10455"/>
                  </a:lnTo>
                  <a:lnTo>
                    <a:pt x="116" y="10474"/>
                  </a:lnTo>
                  <a:lnTo>
                    <a:pt x="58" y="10532"/>
                  </a:lnTo>
                  <a:lnTo>
                    <a:pt x="19" y="10609"/>
                  </a:lnTo>
                  <a:lnTo>
                    <a:pt x="0" y="10686"/>
                  </a:lnTo>
                  <a:lnTo>
                    <a:pt x="39" y="10763"/>
                  </a:lnTo>
                  <a:lnTo>
                    <a:pt x="77" y="10840"/>
                  </a:lnTo>
                  <a:lnTo>
                    <a:pt x="154" y="10878"/>
                  </a:lnTo>
                  <a:lnTo>
                    <a:pt x="250" y="10897"/>
                  </a:lnTo>
                  <a:lnTo>
                    <a:pt x="12803" y="10185"/>
                  </a:lnTo>
                  <a:lnTo>
                    <a:pt x="12957" y="10185"/>
                  </a:lnTo>
                  <a:lnTo>
                    <a:pt x="13111" y="10166"/>
                  </a:lnTo>
                  <a:lnTo>
                    <a:pt x="13265" y="10108"/>
                  </a:lnTo>
                  <a:lnTo>
                    <a:pt x="13400" y="10031"/>
                  </a:lnTo>
                  <a:lnTo>
                    <a:pt x="13535" y="9935"/>
                  </a:lnTo>
                  <a:lnTo>
                    <a:pt x="13631" y="9819"/>
                  </a:lnTo>
                  <a:lnTo>
                    <a:pt x="13708" y="9646"/>
                  </a:lnTo>
                  <a:lnTo>
                    <a:pt x="13766" y="9473"/>
                  </a:lnTo>
                  <a:lnTo>
                    <a:pt x="13862" y="8914"/>
                  </a:lnTo>
                  <a:lnTo>
                    <a:pt x="13939" y="8337"/>
                  </a:lnTo>
                  <a:lnTo>
                    <a:pt x="13997" y="7778"/>
                  </a:lnTo>
                  <a:lnTo>
                    <a:pt x="14016" y="7201"/>
                  </a:lnTo>
                  <a:lnTo>
                    <a:pt x="14016" y="6643"/>
                  </a:lnTo>
                  <a:lnTo>
                    <a:pt x="13997" y="6065"/>
                  </a:lnTo>
                  <a:lnTo>
                    <a:pt x="13959" y="5507"/>
                  </a:lnTo>
                  <a:lnTo>
                    <a:pt x="13901" y="4929"/>
                  </a:lnTo>
                  <a:lnTo>
                    <a:pt x="13824" y="4371"/>
                  </a:lnTo>
                  <a:lnTo>
                    <a:pt x="13708" y="3812"/>
                  </a:lnTo>
                  <a:lnTo>
                    <a:pt x="13573" y="3254"/>
                  </a:lnTo>
                  <a:lnTo>
                    <a:pt x="13439" y="2715"/>
                  </a:lnTo>
                  <a:lnTo>
                    <a:pt x="13265" y="2157"/>
                  </a:lnTo>
                  <a:lnTo>
                    <a:pt x="13054" y="1637"/>
                  </a:lnTo>
                  <a:lnTo>
                    <a:pt x="12842" y="1098"/>
                  </a:lnTo>
                  <a:lnTo>
                    <a:pt x="12611" y="578"/>
                  </a:lnTo>
                  <a:lnTo>
                    <a:pt x="12515" y="424"/>
                  </a:lnTo>
                  <a:lnTo>
                    <a:pt x="12399" y="289"/>
                  </a:lnTo>
                  <a:lnTo>
                    <a:pt x="12264" y="174"/>
                  </a:lnTo>
                  <a:lnTo>
                    <a:pt x="12129" y="77"/>
                  </a:lnTo>
                  <a:lnTo>
                    <a:pt x="11975" y="20"/>
                  </a:lnTo>
                  <a:lnTo>
                    <a:pt x="118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0" name="Shape 2480"/>
        <p:cNvGrpSpPr/>
        <p:nvPr/>
      </p:nvGrpSpPr>
      <p:grpSpPr>
        <a:xfrm>
          <a:off x="0" y="0"/>
          <a:ext cx="0" cy="0"/>
          <a:chOff x="0" y="0"/>
          <a:chExt cx="0" cy="0"/>
        </a:xfrm>
      </p:grpSpPr>
      <p:sp>
        <p:nvSpPr>
          <p:cNvPr id="2481" name="Google Shape;2481;p47"/>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a:t>
            </a:r>
            <a:r>
              <a:rPr lang="en">
                <a:solidFill>
                  <a:schemeClr val="lt1"/>
                </a:solidFill>
              </a:rPr>
              <a:t>PACK</a:t>
            </a:r>
            <a:endParaRPr>
              <a:solidFill>
                <a:schemeClr val="lt1"/>
              </a:solidFill>
            </a:endParaRPr>
          </a:p>
        </p:txBody>
      </p:sp>
      <p:grpSp>
        <p:nvGrpSpPr>
          <p:cNvPr id="2482" name="Google Shape;2482;p47"/>
          <p:cNvGrpSpPr/>
          <p:nvPr/>
        </p:nvGrpSpPr>
        <p:grpSpPr>
          <a:xfrm>
            <a:off x="855464" y="1220453"/>
            <a:ext cx="299222" cy="239939"/>
            <a:chOff x="238125" y="1371700"/>
            <a:chExt cx="287575" cy="230600"/>
          </a:xfrm>
        </p:grpSpPr>
        <p:sp>
          <p:nvSpPr>
            <p:cNvPr id="2483" name="Google Shape;2483;p47"/>
            <p:cNvSpPr/>
            <p:nvPr/>
          </p:nvSpPr>
          <p:spPr>
            <a:xfrm>
              <a:off x="417100" y="1371700"/>
              <a:ext cx="79125" cy="116650"/>
            </a:xfrm>
            <a:custGeom>
              <a:rect b="b" l="l" r="r" t="t"/>
              <a:pathLst>
                <a:path extrusionOk="0" h="4666" w="3165">
                  <a:moveTo>
                    <a:pt x="1153" y="0"/>
                  </a:moveTo>
                  <a:lnTo>
                    <a:pt x="939" y="27"/>
                  </a:lnTo>
                  <a:lnTo>
                    <a:pt x="724" y="107"/>
                  </a:lnTo>
                  <a:lnTo>
                    <a:pt x="536" y="188"/>
                  </a:lnTo>
                  <a:lnTo>
                    <a:pt x="349" y="322"/>
                  </a:lnTo>
                  <a:lnTo>
                    <a:pt x="161" y="510"/>
                  </a:lnTo>
                  <a:lnTo>
                    <a:pt x="81" y="590"/>
                  </a:lnTo>
                  <a:lnTo>
                    <a:pt x="27" y="697"/>
                  </a:lnTo>
                  <a:lnTo>
                    <a:pt x="0" y="831"/>
                  </a:lnTo>
                  <a:lnTo>
                    <a:pt x="27" y="939"/>
                  </a:lnTo>
                  <a:lnTo>
                    <a:pt x="107" y="1046"/>
                  </a:lnTo>
                  <a:lnTo>
                    <a:pt x="215" y="1126"/>
                  </a:lnTo>
                  <a:lnTo>
                    <a:pt x="349" y="1153"/>
                  </a:lnTo>
                  <a:lnTo>
                    <a:pt x="483" y="1126"/>
                  </a:lnTo>
                  <a:lnTo>
                    <a:pt x="590" y="1046"/>
                  </a:lnTo>
                  <a:lnTo>
                    <a:pt x="671" y="939"/>
                  </a:lnTo>
                  <a:lnTo>
                    <a:pt x="751" y="858"/>
                  </a:lnTo>
                  <a:lnTo>
                    <a:pt x="858" y="778"/>
                  </a:lnTo>
                  <a:lnTo>
                    <a:pt x="965" y="724"/>
                  </a:lnTo>
                  <a:lnTo>
                    <a:pt x="1100" y="697"/>
                  </a:lnTo>
                  <a:lnTo>
                    <a:pt x="1207" y="670"/>
                  </a:lnTo>
                  <a:lnTo>
                    <a:pt x="1448" y="670"/>
                  </a:lnTo>
                  <a:lnTo>
                    <a:pt x="1555" y="697"/>
                  </a:lnTo>
                  <a:lnTo>
                    <a:pt x="1689" y="751"/>
                  </a:lnTo>
                  <a:lnTo>
                    <a:pt x="1770" y="805"/>
                  </a:lnTo>
                  <a:lnTo>
                    <a:pt x="1877" y="885"/>
                  </a:lnTo>
                  <a:lnTo>
                    <a:pt x="1958" y="965"/>
                  </a:lnTo>
                  <a:lnTo>
                    <a:pt x="2038" y="1073"/>
                  </a:lnTo>
                  <a:lnTo>
                    <a:pt x="2092" y="1180"/>
                  </a:lnTo>
                  <a:lnTo>
                    <a:pt x="2118" y="1314"/>
                  </a:lnTo>
                  <a:lnTo>
                    <a:pt x="2145" y="1448"/>
                  </a:lnTo>
                  <a:lnTo>
                    <a:pt x="2440" y="4156"/>
                  </a:lnTo>
                  <a:lnTo>
                    <a:pt x="2628" y="4263"/>
                  </a:lnTo>
                  <a:lnTo>
                    <a:pt x="2816" y="4398"/>
                  </a:lnTo>
                  <a:lnTo>
                    <a:pt x="3003" y="4532"/>
                  </a:lnTo>
                  <a:lnTo>
                    <a:pt x="3164" y="4666"/>
                  </a:lnTo>
                  <a:lnTo>
                    <a:pt x="2816" y="1368"/>
                  </a:lnTo>
                  <a:lnTo>
                    <a:pt x="2789" y="1126"/>
                  </a:lnTo>
                  <a:lnTo>
                    <a:pt x="2708" y="912"/>
                  </a:lnTo>
                  <a:lnTo>
                    <a:pt x="2601" y="724"/>
                  </a:lnTo>
                  <a:lnTo>
                    <a:pt x="2467" y="536"/>
                  </a:lnTo>
                  <a:lnTo>
                    <a:pt x="2333" y="376"/>
                  </a:lnTo>
                  <a:lnTo>
                    <a:pt x="2145" y="268"/>
                  </a:lnTo>
                  <a:lnTo>
                    <a:pt x="1984" y="161"/>
                  </a:lnTo>
                  <a:lnTo>
                    <a:pt x="1770" y="81"/>
                  </a:lnTo>
                  <a:lnTo>
                    <a:pt x="1582" y="27"/>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7"/>
            <p:cNvSpPr/>
            <p:nvPr/>
          </p:nvSpPr>
          <p:spPr>
            <a:xfrm>
              <a:off x="238125" y="1484300"/>
              <a:ext cx="287575" cy="118000"/>
            </a:xfrm>
            <a:custGeom>
              <a:rect b="b" l="l" r="r" t="t"/>
              <a:pathLst>
                <a:path extrusionOk="0" h="4720" w="11503">
                  <a:moveTo>
                    <a:pt x="3298" y="1"/>
                  </a:moveTo>
                  <a:lnTo>
                    <a:pt x="2949" y="28"/>
                  </a:lnTo>
                  <a:lnTo>
                    <a:pt x="2628" y="108"/>
                  </a:lnTo>
                  <a:lnTo>
                    <a:pt x="2306" y="215"/>
                  </a:lnTo>
                  <a:lnTo>
                    <a:pt x="2011" y="376"/>
                  </a:lnTo>
                  <a:lnTo>
                    <a:pt x="1743" y="591"/>
                  </a:lnTo>
                  <a:lnTo>
                    <a:pt x="1528" y="805"/>
                  </a:lnTo>
                  <a:lnTo>
                    <a:pt x="1314" y="1073"/>
                  </a:lnTo>
                  <a:lnTo>
                    <a:pt x="1153" y="1368"/>
                  </a:lnTo>
                  <a:lnTo>
                    <a:pt x="831" y="1368"/>
                  </a:lnTo>
                  <a:lnTo>
                    <a:pt x="644" y="1449"/>
                  </a:lnTo>
                  <a:lnTo>
                    <a:pt x="456" y="1529"/>
                  </a:lnTo>
                  <a:lnTo>
                    <a:pt x="322" y="1663"/>
                  </a:lnTo>
                  <a:lnTo>
                    <a:pt x="188" y="1797"/>
                  </a:lnTo>
                  <a:lnTo>
                    <a:pt x="80" y="1985"/>
                  </a:lnTo>
                  <a:lnTo>
                    <a:pt x="27" y="2173"/>
                  </a:lnTo>
                  <a:lnTo>
                    <a:pt x="0" y="2360"/>
                  </a:lnTo>
                  <a:lnTo>
                    <a:pt x="27" y="2575"/>
                  </a:lnTo>
                  <a:lnTo>
                    <a:pt x="80" y="2763"/>
                  </a:lnTo>
                  <a:lnTo>
                    <a:pt x="188" y="2923"/>
                  </a:lnTo>
                  <a:lnTo>
                    <a:pt x="322" y="3084"/>
                  </a:lnTo>
                  <a:lnTo>
                    <a:pt x="456" y="3192"/>
                  </a:lnTo>
                  <a:lnTo>
                    <a:pt x="644" y="3299"/>
                  </a:lnTo>
                  <a:lnTo>
                    <a:pt x="831" y="3352"/>
                  </a:lnTo>
                  <a:lnTo>
                    <a:pt x="1019" y="3379"/>
                  </a:lnTo>
                  <a:lnTo>
                    <a:pt x="1153" y="3379"/>
                  </a:lnTo>
                  <a:lnTo>
                    <a:pt x="1314" y="3674"/>
                  </a:lnTo>
                  <a:lnTo>
                    <a:pt x="1528" y="3915"/>
                  </a:lnTo>
                  <a:lnTo>
                    <a:pt x="1743" y="4157"/>
                  </a:lnTo>
                  <a:lnTo>
                    <a:pt x="2011" y="4344"/>
                  </a:lnTo>
                  <a:lnTo>
                    <a:pt x="2306" y="4505"/>
                  </a:lnTo>
                  <a:lnTo>
                    <a:pt x="2628" y="4613"/>
                  </a:lnTo>
                  <a:lnTo>
                    <a:pt x="2949" y="4693"/>
                  </a:lnTo>
                  <a:lnTo>
                    <a:pt x="3298" y="4720"/>
                  </a:lnTo>
                  <a:lnTo>
                    <a:pt x="3539" y="4720"/>
                  </a:lnTo>
                  <a:lnTo>
                    <a:pt x="3754" y="4666"/>
                  </a:lnTo>
                  <a:lnTo>
                    <a:pt x="3995" y="4613"/>
                  </a:lnTo>
                  <a:lnTo>
                    <a:pt x="4210" y="4532"/>
                  </a:lnTo>
                  <a:lnTo>
                    <a:pt x="4424" y="4425"/>
                  </a:lnTo>
                  <a:lnTo>
                    <a:pt x="4612" y="4318"/>
                  </a:lnTo>
                  <a:lnTo>
                    <a:pt x="4800" y="4184"/>
                  </a:lnTo>
                  <a:lnTo>
                    <a:pt x="4960" y="4023"/>
                  </a:lnTo>
                  <a:lnTo>
                    <a:pt x="5121" y="3862"/>
                  </a:lnTo>
                  <a:lnTo>
                    <a:pt x="5255" y="3674"/>
                  </a:lnTo>
                  <a:lnTo>
                    <a:pt x="5363" y="3486"/>
                  </a:lnTo>
                  <a:lnTo>
                    <a:pt x="5470" y="3272"/>
                  </a:lnTo>
                  <a:lnTo>
                    <a:pt x="5550" y="3057"/>
                  </a:lnTo>
                  <a:lnTo>
                    <a:pt x="5604" y="2843"/>
                  </a:lnTo>
                  <a:lnTo>
                    <a:pt x="5631" y="2602"/>
                  </a:lnTo>
                  <a:lnTo>
                    <a:pt x="5658" y="2360"/>
                  </a:lnTo>
                  <a:lnTo>
                    <a:pt x="5631" y="2092"/>
                  </a:lnTo>
                  <a:lnTo>
                    <a:pt x="5577" y="1824"/>
                  </a:lnTo>
                  <a:lnTo>
                    <a:pt x="5765" y="1797"/>
                  </a:lnTo>
                  <a:lnTo>
                    <a:pt x="5926" y="1824"/>
                  </a:lnTo>
                  <a:lnTo>
                    <a:pt x="5899" y="2092"/>
                  </a:lnTo>
                  <a:lnTo>
                    <a:pt x="5872" y="2360"/>
                  </a:lnTo>
                  <a:lnTo>
                    <a:pt x="5872" y="2602"/>
                  </a:lnTo>
                  <a:lnTo>
                    <a:pt x="5926" y="2843"/>
                  </a:lnTo>
                  <a:lnTo>
                    <a:pt x="5979" y="3057"/>
                  </a:lnTo>
                  <a:lnTo>
                    <a:pt x="6060" y="3272"/>
                  </a:lnTo>
                  <a:lnTo>
                    <a:pt x="6167" y="3486"/>
                  </a:lnTo>
                  <a:lnTo>
                    <a:pt x="6274" y="3674"/>
                  </a:lnTo>
                  <a:lnTo>
                    <a:pt x="6408" y="3862"/>
                  </a:lnTo>
                  <a:lnTo>
                    <a:pt x="6569" y="4023"/>
                  </a:lnTo>
                  <a:lnTo>
                    <a:pt x="6730" y="4184"/>
                  </a:lnTo>
                  <a:lnTo>
                    <a:pt x="6918" y="4318"/>
                  </a:lnTo>
                  <a:lnTo>
                    <a:pt x="7106" y="4425"/>
                  </a:lnTo>
                  <a:lnTo>
                    <a:pt x="7320" y="4532"/>
                  </a:lnTo>
                  <a:lnTo>
                    <a:pt x="7535" y="4613"/>
                  </a:lnTo>
                  <a:lnTo>
                    <a:pt x="7749" y="4666"/>
                  </a:lnTo>
                  <a:lnTo>
                    <a:pt x="7990" y="4720"/>
                  </a:lnTo>
                  <a:lnTo>
                    <a:pt x="8232" y="4720"/>
                  </a:lnTo>
                  <a:lnTo>
                    <a:pt x="8580" y="4693"/>
                  </a:lnTo>
                  <a:lnTo>
                    <a:pt x="8902" y="4613"/>
                  </a:lnTo>
                  <a:lnTo>
                    <a:pt x="9224" y="4505"/>
                  </a:lnTo>
                  <a:lnTo>
                    <a:pt x="9492" y="4344"/>
                  </a:lnTo>
                  <a:lnTo>
                    <a:pt x="9760" y="4157"/>
                  </a:lnTo>
                  <a:lnTo>
                    <a:pt x="10001" y="3915"/>
                  </a:lnTo>
                  <a:lnTo>
                    <a:pt x="10189" y="3674"/>
                  </a:lnTo>
                  <a:lnTo>
                    <a:pt x="10350" y="3379"/>
                  </a:lnTo>
                  <a:lnTo>
                    <a:pt x="10484" y="3379"/>
                  </a:lnTo>
                  <a:lnTo>
                    <a:pt x="10699" y="3352"/>
                  </a:lnTo>
                  <a:lnTo>
                    <a:pt x="10886" y="3299"/>
                  </a:lnTo>
                  <a:lnTo>
                    <a:pt x="11074" y="3192"/>
                  </a:lnTo>
                  <a:lnTo>
                    <a:pt x="11208" y="3084"/>
                  </a:lnTo>
                  <a:lnTo>
                    <a:pt x="11342" y="2923"/>
                  </a:lnTo>
                  <a:lnTo>
                    <a:pt x="11422" y="2763"/>
                  </a:lnTo>
                  <a:lnTo>
                    <a:pt x="11476" y="2575"/>
                  </a:lnTo>
                  <a:lnTo>
                    <a:pt x="11503" y="2360"/>
                  </a:lnTo>
                  <a:lnTo>
                    <a:pt x="11476" y="2173"/>
                  </a:lnTo>
                  <a:lnTo>
                    <a:pt x="11422" y="1985"/>
                  </a:lnTo>
                  <a:lnTo>
                    <a:pt x="11342" y="1797"/>
                  </a:lnTo>
                  <a:lnTo>
                    <a:pt x="11208" y="1663"/>
                  </a:lnTo>
                  <a:lnTo>
                    <a:pt x="11074" y="1529"/>
                  </a:lnTo>
                  <a:lnTo>
                    <a:pt x="10886" y="1449"/>
                  </a:lnTo>
                  <a:lnTo>
                    <a:pt x="10699" y="1368"/>
                  </a:lnTo>
                  <a:lnTo>
                    <a:pt x="10350" y="1368"/>
                  </a:lnTo>
                  <a:lnTo>
                    <a:pt x="10189" y="1073"/>
                  </a:lnTo>
                  <a:lnTo>
                    <a:pt x="10001" y="805"/>
                  </a:lnTo>
                  <a:lnTo>
                    <a:pt x="9760" y="591"/>
                  </a:lnTo>
                  <a:lnTo>
                    <a:pt x="9492" y="376"/>
                  </a:lnTo>
                  <a:lnTo>
                    <a:pt x="9224" y="215"/>
                  </a:lnTo>
                  <a:lnTo>
                    <a:pt x="8902" y="108"/>
                  </a:lnTo>
                  <a:lnTo>
                    <a:pt x="8580" y="28"/>
                  </a:lnTo>
                  <a:lnTo>
                    <a:pt x="8232" y="1"/>
                  </a:lnTo>
                  <a:lnTo>
                    <a:pt x="7910" y="28"/>
                  </a:lnTo>
                  <a:lnTo>
                    <a:pt x="7588" y="108"/>
                  </a:lnTo>
                  <a:lnTo>
                    <a:pt x="7293" y="188"/>
                  </a:lnTo>
                  <a:lnTo>
                    <a:pt x="7025" y="349"/>
                  </a:lnTo>
                  <a:lnTo>
                    <a:pt x="6784" y="510"/>
                  </a:lnTo>
                  <a:lnTo>
                    <a:pt x="6542" y="725"/>
                  </a:lnTo>
                  <a:lnTo>
                    <a:pt x="6355" y="939"/>
                  </a:lnTo>
                  <a:lnTo>
                    <a:pt x="6167" y="1207"/>
                  </a:lnTo>
                  <a:lnTo>
                    <a:pt x="5979" y="1154"/>
                  </a:lnTo>
                  <a:lnTo>
                    <a:pt x="5765" y="1127"/>
                  </a:lnTo>
                  <a:lnTo>
                    <a:pt x="5550" y="1154"/>
                  </a:lnTo>
                  <a:lnTo>
                    <a:pt x="5336" y="1207"/>
                  </a:lnTo>
                  <a:lnTo>
                    <a:pt x="5175" y="939"/>
                  </a:lnTo>
                  <a:lnTo>
                    <a:pt x="4960" y="725"/>
                  </a:lnTo>
                  <a:lnTo>
                    <a:pt x="4746" y="510"/>
                  </a:lnTo>
                  <a:lnTo>
                    <a:pt x="4505" y="349"/>
                  </a:lnTo>
                  <a:lnTo>
                    <a:pt x="4210" y="188"/>
                  </a:lnTo>
                  <a:lnTo>
                    <a:pt x="3915" y="108"/>
                  </a:lnTo>
                  <a:lnTo>
                    <a:pt x="3620" y="28"/>
                  </a:lnTo>
                  <a:lnTo>
                    <a:pt x="32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7"/>
            <p:cNvSpPr/>
            <p:nvPr/>
          </p:nvSpPr>
          <p:spPr>
            <a:xfrm>
              <a:off x="268275" y="1371700"/>
              <a:ext cx="79125" cy="116650"/>
            </a:xfrm>
            <a:custGeom>
              <a:rect b="b" l="l" r="r" t="t"/>
              <a:pathLst>
                <a:path extrusionOk="0" h="4666" w="3165">
                  <a:moveTo>
                    <a:pt x="1797" y="0"/>
                  </a:moveTo>
                  <a:lnTo>
                    <a:pt x="1583" y="27"/>
                  </a:lnTo>
                  <a:lnTo>
                    <a:pt x="1368" y="81"/>
                  </a:lnTo>
                  <a:lnTo>
                    <a:pt x="1180" y="161"/>
                  </a:lnTo>
                  <a:lnTo>
                    <a:pt x="993" y="268"/>
                  </a:lnTo>
                  <a:lnTo>
                    <a:pt x="832" y="376"/>
                  </a:lnTo>
                  <a:lnTo>
                    <a:pt x="671" y="536"/>
                  </a:lnTo>
                  <a:lnTo>
                    <a:pt x="564" y="724"/>
                  </a:lnTo>
                  <a:lnTo>
                    <a:pt x="456" y="912"/>
                  </a:lnTo>
                  <a:lnTo>
                    <a:pt x="376" y="1126"/>
                  </a:lnTo>
                  <a:lnTo>
                    <a:pt x="322" y="1368"/>
                  </a:lnTo>
                  <a:lnTo>
                    <a:pt x="1" y="4666"/>
                  </a:lnTo>
                  <a:lnTo>
                    <a:pt x="161" y="4532"/>
                  </a:lnTo>
                  <a:lnTo>
                    <a:pt x="349" y="4398"/>
                  </a:lnTo>
                  <a:lnTo>
                    <a:pt x="537" y="4263"/>
                  </a:lnTo>
                  <a:lnTo>
                    <a:pt x="725" y="4156"/>
                  </a:lnTo>
                  <a:lnTo>
                    <a:pt x="993" y="1448"/>
                  </a:lnTo>
                  <a:lnTo>
                    <a:pt x="1020" y="1314"/>
                  </a:lnTo>
                  <a:lnTo>
                    <a:pt x="1073" y="1180"/>
                  </a:lnTo>
                  <a:lnTo>
                    <a:pt x="1127" y="1073"/>
                  </a:lnTo>
                  <a:lnTo>
                    <a:pt x="1207" y="965"/>
                  </a:lnTo>
                  <a:lnTo>
                    <a:pt x="1288" y="885"/>
                  </a:lnTo>
                  <a:lnTo>
                    <a:pt x="1368" y="805"/>
                  </a:lnTo>
                  <a:lnTo>
                    <a:pt x="1475" y="751"/>
                  </a:lnTo>
                  <a:lnTo>
                    <a:pt x="1583" y="697"/>
                  </a:lnTo>
                  <a:lnTo>
                    <a:pt x="1690" y="670"/>
                  </a:lnTo>
                  <a:lnTo>
                    <a:pt x="1931" y="670"/>
                  </a:lnTo>
                  <a:lnTo>
                    <a:pt x="2065" y="697"/>
                  </a:lnTo>
                  <a:lnTo>
                    <a:pt x="2172" y="724"/>
                  </a:lnTo>
                  <a:lnTo>
                    <a:pt x="2280" y="778"/>
                  </a:lnTo>
                  <a:lnTo>
                    <a:pt x="2387" y="858"/>
                  </a:lnTo>
                  <a:lnTo>
                    <a:pt x="2494" y="939"/>
                  </a:lnTo>
                  <a:lnTo>
                    <a:pt x="2575" y="1046"/>
                  </a:lnTo>
                  <a:lnTo>
                    <a:pt x="2682" y="1126"/>
                  </a:lnTo>
                  <a:lnTo>
                    <a:pt x="2789" y="1153"/>
                  </a:lnTo>
                  <a:lnTo>
                    <a:pt x="2923" y="1126"/>
                  </a:lnTo>
                  <a:lnTo>
                    <a:pt x="3057" y="1046"/>
                  </a:lnTo>
                  <a:lnTo>
                    <a:pt x="3138" y="939"/>
                  </a:lnTo>
                  <a:lnTo>
                    <a:pt x="3165" y="831"/>
                  </a:lnTo>
                  <a:lnTo>
                    <a:pt x="3138" y="697"/>
                  </a:lnTo>
                  <a:lnTo>
                    <a:pt x="3057" y="590"/>
                  </a:lnTo>
                  <a:lnTo>
                    <a:pt x="3004" y="510"/>
                  </a:lnTo>
                  <a:lnTo>
                    <a:pt x="2816" y="322"/>
                  </a:lnTo>
                  <a:lnTo>
                    <a:pt x="2628" y="188"/>
                  </a:lnTo>
                  <a:lnTo>
                    <a:pt x="2441" y="107"/>
                  </a:lnTo>
                  <a:lnTo>
                    <a:pt x="2226" y="27"/>
                  </a:lnTo>
                  <a:lnTo>
                    <a:pt x="20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 name="Google Shape;2486;p47"/>
          <p:cNvGrpSpPr/>
          <p:nvPr/>
        </p:nvGrpSpPr>
        <p:grpSpPr>
          <a:xfrm>
            <a:off x="1644995" y="1193244"/>
            <a:ext cx="299248" cy="294357"/>
            <a:chOff x="996925" y="1345550"/>
            <a:chExt cx="287600" cy="282900"/>
          </a:xfrm>
        </p:grpSpPr>
        <p:sp>
          <p:nvSpPr>
            <p:cNvPr id="2487" name="Google Shape;2487;p47"/>
            <p:cNvSpPr/>
            <p:nvPr/>
          </p:nvSpPr>
          <p:spPr>
            <a:xfrm>
              <a:off x="1098150" y="1512450"/>
              <a:ext cx="84500" cy="116000"/>
            </a:xfrm>
            <a:custGeom>
              <a:rect b="b" l="l" r="r" t="t"/>
              <a:pathLst>
                <a:path extrusionOk="0" h="4640" w="3380">
                  <a:moveTo>
                    <a:pt x="1690" y="1127"/>
                  </a:moveTo>
                  <a:lnTo>
                    <a:pt x="1985" y="1422"/>
                  </a:lnTo>
                  <a:lnTo>
                    <a:pt x="2172" y="1610"/>
                  </a:lnTo>
                  <a:lnTo>
                    <a:pt x="2333" y="1824"/>
                  </a:lnTo>
                  <a:lnTo>
                    <a:pt x="2467" y="2066"/>
                  </a:lnTo>
                  <a:lnTo>
                    <a:pt x="2601" y="2334"/>
                  </a:lnTo>
                  <a:lnTo>
                    <a:pt x="2682" y="2629"/>
                  </a:lnTo>
                  <a:lnTo>
                    <a:pt x="2709" y="2950"/>
                  </a:lnTo>
                  <a:lnTo>
                    <a:pt x="2682" y="3165"/>
                  </a:lnTo>
                  <a:lnTo>
                    <a:pt x="2628" y="3353"/>
                  </a:lnTo>
                  <a:lnTo>
                    <a:pt x="2521" y="3513"/>
                  </a:lnTo>
                  <a:lnTo>
                    <a:pt x="2414" y="3674"/>
                  </a:lnTo>
                  <a:lnTo>
                    <a:pt x="2253" y="3782"/>
                  </a:lnTo>
                  <a:lnTo>
                    <a:pt x="2092" y="3889"/>
                  </a:lnTo>
                  <a:lnTo>
                    <a:pt x="1904" y="3942"/>
                  </a:lnTo>
                  <a:lnTo>
                    <a:pt x="1690" y="3969"/>
                  </a:lnTo>
                  <a:lnTo>
                    <a:pt x="1502" y="3942"/>
                  </a:lnTo>
                  <a:lnTo>
                    <a:pt x="1314" y="3889"/>
                  </a:lnTo>
                  <a:lnTo>
                    <a:pt x="1127" y="3782"/>
                  </a:lnTo>
                  <a:lnTo>
                    <a:pt x="993" y="3674"/>
                  </a:lnTo>
                  <a:lnTo>
                    <a:pt x="859" y="3513"/>
                  </a:lnTo>
                  <a:lnTo>
                    <a:pt x="778" y="3353"/>
                  </a:lnTo>
                  <a:lnTo>
                    <a:pt x="698" y="3165"/>
                  </a:lnTo>
                  <a:lnTo>
                    <a:pt x="698" y="2950"/>
                  </a:lnTo>
                  <a:lnTo>
                    <a:pt x="725" y="2629"/>
                  </a:lnTo>
                  <a:lnTo>
                    <a:pt x="805" y="2334"/>
                  </a:lnTo>
                  <a:lnTo>
                    <a:pt x="912" y="2066"/>
                  </a:lnTo>
                  <a:lnTo>
                    <a:pt x="1073" y="1824"/>
                  </a:lnTo>
                  <a:lnTo>
                    <a:pt x="1234" y="1610"/>
                  </a:lnTo>
                  <a:lnTo>
                    <a:pt x="1395" y="1422"/>
                  </a:lnTo>
                  <a:lnTo>
                    <a:pt x="1690" y="1127"/>
                  </a:lnTo>
                  <a:close/>
                  <a:moveTo>
                    <a:pt x="2306" y="1"/>
                  </a:moveTo>
                  <a:lnTo>
                    <a:pt x="2172" y="55"/>
                  </a:lnTo>
                  <a:lnTo>
                    <a:pt x="1502" y="430"/>
                  </a:lnTo>
                  <a:lnTo>
                    <a:pt x="1261" y="618"/>
                  </a:lnTo>
                  <a:lnTo>
                    <a:pt x="1019" y="859"/>
                  </a:lnTo>
                  <a:lnTo>
                    <a:pt x="751" y="1154"/>
                  </a:lnTo>
                  <a:lnTo>
                    <a:pt x="483" y="1502"/>
                  </a:lnTo>
                  <a:lnTo>
                    <a:pt x="349" y="1717"/>
                  </a:lnTo>
                  <a:lnTo>
                    <a:pt x="242" y="1931"/>
                  </a:lnTo>
                  <a:lnTo>
                    <a:pt x="135" y="2173"/>
                  </a:lnTo>
                  <a:lnTo>
                    <a:pt x="81" y="2414"/>
                  </a:lnTo>
                  <a:lnTo>
                    <a:pt x="27" y="2682"/>
                  </a:lnTo>
                  <a:lnTo>
                    <a:pt x="1" y="2950"/>
                  </a:lnTo>
                  <a:lnTo>
                    <a:pt x="27" y="3138"/>
                  </a:lnTo>
                  <a:lnTo>
                    <a:pt x="54" y="3299"/>
                  </a:lnTo>
                  <a:lnTo>
                    <a:pt x="81" y="3460"/>
                  </a:lnTo>
                  <a:lnTo>
                    <a:pt x="135" y="3621"/>
                  </a:lnTo>
                  <a:lnTo>
                    <a:pt x="295" y="3889"/>
                  </a:lnTo>
                  <a:lnTo>
                    <a:pt x="510" y="4130"/>
                  </a:lnTo>
                  <a:lnTo>
                    <a:pt x="751" y="4345"/>
                  </a:lnTo>
                  <a:lnTo>
                    <a:pt x="1046" y="4506"/>
                  </a:lnTo>
                  <a:lnTo>
                    <a:pt x="1207" y="4559"/>
                  </a:lnTo>
                  <a:lnTo>
                    <a:pt x="1368" y="4613"/>
                  </a:lnTo>
                  <a:lnTo>
                    <a:pt x="1529" y="4640"/>
                  </a:lnTo>
                  <a:lnTo>
                    <a:pt x="1877" y="4640"/>
                  </a:lnTo>
                  <a:lnTo>
                    <a:pt x="2038" y="4613"/>
                  </a:lnTo>
                  <a:lnTo>
                    <a:pt x="2199" y="4559"/>
                  </a:lnTo>
                  <a:lnTo>
                    <a:pt x="2360" y="4506"/>
                  </a:lnTo>
                  <a:lnTo>
                    <a:pt x="2628" y="4345"/>
                  </a:lnTo>
                  <a:lnTo>
                    <a:pt x="2896" y="4130"/>
                  </a:lnTo>
                  <a:lnTo>
                    <a:pt x="3084" y="3889"/>
                  </a:lnTo>
                  <a:lnTo>
                    <a:pt x="3245" y="3621"/>
                  </a:lnTo>
                  <a:lnTo>
                    <a:pt x="3299" y="3460"/>
                  </a:lnTo>
                  <a:lnTo>
                    <a:pt x="3352" y="3299"/>
                  </a:lnTo>
                  <a:lnTo>
                    <a:pt x="3379" y="3138"/>
                  </a:lnTo>
                  <a:lnTo>
                    <a:pt x="3379" y="2950"/>
                  </a:lnTo>
                  <a:lnTo>
                    <a:pt x="3352" y="2575"/>
                  </a:lnTo>
                  <a:lnTo>
                    <a:pt x="3272" y="2253"/>
                  </a:lnTo>
                  <a:lnTo>
                    <a:pt x="3165" y="1931"/>
                  </a:lnTo>
                  <a:lnTo>
                    <a:pt x="3004" y="1637"/>
                  </a:lnTo>
                  <a:lnTo>
                    <a:pt x="2816" y="1368"/>
                  </a:lnTo>
                  <a:lnTo>
                    <a:pt x="2655" y="1127"/>
                  </a:lnTo>
                  <a:lnTo>
                    <a:pt x="2467" y="939"/>
                  </a:lnTo>
                  <a:lnTo>
                    <a:pt x="2280" y="752"/>
                  </a:lnTo>
                  <a:lnTo>
                    <a:pt x="2494" y="618"/>
                  </a:lnTo>
                  <a:lnTo>
                    <a:pt x="2601" y="537"/>
                  </a:lnTo>
                  <a:lnTo>
                    <a:pt x="2655" y="430"/>
                  </a:lnTo>
                  <a:lnTo>
                    <a:pt x="2682" y="296"/>
                  </a:lnTo>
                  <a:lnTo>
                    <a:pt x="2628" y="162"/>
                  </a:lnTo>
                  <a:lnTo>
                    <a:pt x="2548" y="81"/>
                  </a:lnTo>
                  <a:lnTo>
                    <a:pt x="24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7"/>
            <p:cNvSpPr/>
            <p:nvPr/>
          </p:nvSpPr>
          <p:spPr>
            <a:xfrm>
              <a:off x="996925" y="1345550"/>
              <a:ext cx="287600" cy="136775"/>
            </a:xfrm>
            <a:custGeom>
              <a:rect b="b" l="l" r="r" t="t"/>
              <a:pathLst>
                <a:path extrusionOk="0" h="5471" w="11504">
                  <a:moveTo>
                    <a:pt x="322" y="0"/>
                  </a:moveTo>
                  <a:lnTo>
                    <a:pt x="215" y="27"/>
                  </a:lnTo>
                  <a:lnTo>
                    <a:pt x="108" y="108"/>
                  </a:lnTo>
                  <a:lnTo>
                    <a:pt x="28" y="215"/>
                  </a:lnTo>
                  <a:lnTo>
                    <a:pt x="1" y="322"/>
                  </a:lnTo>
                  <a:lnTo>
                    <a:pt x="1" y="1958"/>
                  </a:lnTo>
                  <a:lnTo>
                    <a:pt x="28" y="2092"/>
                  </a:lnTo>
                  <a:lnTo>
                    <a:pt x="108" y="2199"/>
                  </a:lnTo>
                  <a:lnTo>
                    <a:pt x="215" y="2253"/>
                  </a:lnTo>
                  <a:lnTo>
                    <a:pt x="322" y="2280"/>
                  </a:lnTo>
                  <a:lnTo>
                    <a:pt x="5417" y="2280"/>
                  </a:lnTo>
                  <a:lnTo>
                    <a:pt x="5417" y="5149"/>
                  </a:lnTo>
                  <a:lnTo>
                    <a:pt x="5444" y="5283"/>
                  </a:lnTo>
                  <a:lnTo>
                    <a:pt x="5497" y="5390"/>
                  </a:lnTo>
                  <a:lnTo>
                    <a:pt x="5605" y="5444"/>
                  </a:lnTo>
                  <a:lnTo>
                    <a:pt x="5739" y="5470"/>
                  </a:lnTo>
                  <a:lnTo>
                    <a:pt x="5873" y="5444"/>
                  </a:lnTo>
                  <a:lnTo>
                    <a:pt x="5980" y="5390"/>
                  </a:lnTo>
                  <a:lnTo>
                    <a:pt x="6061" y="5283"/>
                  </a:lnTo>
                  <a:lnTo>
                    <a:pt x="6087" y="5149"/>
                  </a:lnTo>
                  <a:lnTo>
                    <a:pt x="6087" y="2280"/>
                  </a:lnTo>
                  <a:lnTo>
                    <a:pt x="11155" y="2280"/>
                  </a:lnTo>
                  <a:lnTo>
                    <a:pt x="11289" y="2253"/>
                  </a:lnTo>
                  <a:lnTo>
                    <a:pt x="11396" y="2199"/>
                  </a:lnTo>
                  <a:lnTo>
                    <a:pt x="11477" y="2092"/>
                  </a:lnTo>
                  <a:lnTo>
                    <a:pt x="11504" y="1958"/>
                  </a:lnTo>
                  <a:lnTo>
                    <a:pt x="11504" y="322"/>
                  </a:lnTo>
                  <a:lnTo>
                    <a:pt x="11477" y="215"/>
                  </a:lnTo>
                  <a:lnTo>
                    <a:pt x="11396" y="108"/>
                  </a:lnTo>
                  <a:lnTo>
                    <a:pt x="11289" y="27"/>
                  </a:lnTo>
                  <a:lnTo>
                    <a:pt x="111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7"/>
            <p:cNvSpPr/>
            <p:nvPr/>
          </p:nvSpPr>
          <p:spPr>
            <a:xfrm>
              <a:off x="1116250" y="1484300"/>
              <a:ext cx="48950" cy="35550"/>
            </a:xfrm>
            <a:custGeom>
              <a:rect b="b" l="l" r="r" t="t"/>
              <a:pathLst>
                <a:path extrusionOk="0" h="1422" w="1958">
                  <a:moveTo>
                    <a:pt x="1582" y="1"/>
                  </a:moveTo>
                  <a:lnTo>
                    <a:pt x="1448" y="54"/>
                  </a:lnTo>
                  <a:lnTo>
                    <a:pt x="161" y="778"/>
                  </a:lnTo>
                  <a:lnTo>
                    <a:pt x="54" y="886"/>
                  </a:lnTo>
                  <a:lnTo>
                    <a:pt x="1" y="993"/>
                  </a:lnTo>
                  <a:lnTo>
                    <a:pt x="1" y="1127"/>
                  </a:lnTo>
                  <a:lnTo>
                    <a:pt x="54" y="1261"/>
                  </a:lnTo>
                  <a:lnTo>
                    <a:pt x="135" y="1341"/>
                  </a:lnTo>
                  <a:lnTo>
                    <a:pt x="242" y="1395"/>
                  </a:lnTo>
                  <a:lnTo>
                    <a:pt x="376" y="1422"/>
                  </a:lnTo>
                  <a:lnTo>
                    <a:pt x="510" y="1368"/>
                  </a:lnTo>
                  <a:lnTo>
                    <a:pt x="1770" y="644"/>
                  </a:lnTo>
                  <a:lnTo>
                    <a:pt x="1877" y="537"/>
                  </a:lnTo>
                  <a:lnTo>
                    <a:pt x="1931" y="430"/>
                  </a:lnTo>
                  <a:lnTo>
                    <a:pt x="1958" y="296"/>
                  </a:lnTo>
                  <a:lnTo>
                    <a:pt x="1904" y="162"/>
                  </a:lnTo>
                  <a:lnTo>
                    <a:pt x="1824" y="81"/>
                  </a:lnTo>
                  <a:lnTo>
                    <a:pt x="1690" y="28"/>
                  </a:lnTo>
                  <a:lnTo>
                    <a:pt x="15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0" name="Google Shape;2490;p47"/>
          <p:cNvSpPr/>
          <p:nvPr/>
        </p:nvSpPr>
        <p:spPr>
          <a:xfrm>
            <a:off x="2458258" y="1191150"/>
            <a:ext cx="251099" cy="298545"/>
          </a:xfrm>
          <a:custGeom>
            <a:rect b="b" l="l" r="r" t="t"/>
            <a:pathLst>
              <a:path extrusionOk="0" h="11477" w="9653">
                <a:moveTo>
                  <a:pt x="5497" y="670"/>
                </a:moveTo>
                <a:lnTo>
                  <a:pt x="5577" y="992"/>
                </a:lnTo>
                <a:lnTo>
                  <a:pt x="3834" y="2011"/>
                </a:lnTo>
                <a:lnTo>
                  <a:pt x="4129" y="670"/>
                </a:lnTo>
                <a:close/>
                <a:moveTo>
                  <a:pt x="6167" y="3539"/>
                </a:moveTo>
                <a:lnTo>
                  <a:pt x="6516" y="4960"/>
                </a:lnTo>
                <a:lnTo>
                  <a:pt x="2601" y="7213"/>
                </a:lnTo>
                <a:lnTo>
                  <a:pt x="3030" y="5336"/>
                </a:lnTo>
                <a:lnTo>
                  <a:pt x="6167" y="3539"/>
                </a:lnTo>
                <a:close/>
                <a:moveTo>
                  <a:pt x="7106" y="7481"/>
                </a:moveTo>
                <a:lnTo>
                  <a:pt x="7481" y="8982"/>
                </a:lnTo>
                <a:lnTo>
                  <a:pt x="4505" y="8982"/>
                </a:lnTo>
                <a:lnTo>
                  <a:pt x="7106" y="7481"/>
                </a:lnTo>
                <a:close/>
                <a:moveTo>
                  <a:pt x="3754" y="0"/>
                </a:moveTo>
                <a:lnTo>
                  <a:pt x="3674" y="54"/>
                </a:lnTo>
                <a:lnTo>
                  <a:pt x="3593" y="134"/>
                </a:lnTo>
                <a:lnTo>
                  <a:pt x="3539" y="241"/>
                </a:lnTo>
                <a:lnTo>
                  <a:pt x="1475" y="8982"/>
                </a:lnTo>
                <a:lnTo>
                  <a:pt x="322" y="8982"/>
                </a:lnTo>
                <a:lnTo>
                  <a:pt x="188" y="9009"/>
                </a:lnTo>
                <a:lnTo>
                  <a:pt x="81" y="9090"/>
                </a:lnTo>
                <a:lnTo>
                  <a:pt x="27" y="9197"/>
                </a:lnTo>
                <a:lnTo>
                  <a:pt x="0" y="9331"/>
                </a:lnTo>
                <a:lnTo>
                  <a:pt x="0" y="11154"/>
                </a:lnTo>
                <a:lnTo>
                  <a:pt x="27" y="11288"/>
                </a:lnTo>
                <a:lnTo>
                  <a:pt x="81" y="11396"/>
                </a:lnTo>
                <a:lnTo>
                  <a:pt x="188" y="11449"/>
                </a:lnTo>
                <a:lnTo>
                  <a:pt x="322" y="11476"/>
                </a:lnTo>
                <a:lnTo>
                  <a:pt x="9304" y="11476"/>
                </a:lnTo>
                <a:lnTo>
                  <a:pt x="9438" y="11449"/>
                </a:lnTo>
                <a:lnTo>
                  <a:pt x="9546" y="11396"/>
                </a:lnTo>
                <a:lnTo>
                  <a:pt x="9626" y="11288"/>
                </a:lnTo>
                <a:lnTo>
                  <a:pt x="9653" y="11154"/>
                </a:lnTo>
                <a:lnTo>
                  <a:pt x="9653" y="9331"/>
                </a:lnTo>
                <a:lnTo>
                  <a:pt x="9626" y="9197"/>
                </a:lnTo>
                <a:lnTo>
                  <a:pt x="9546" y="9090"/>
                </a:lnTo>
                <a:lnTo>
                  <a:pt x="9438" y="9009"/>
                </a:lnTo>
                <a:lnTo>
                  <a:pt x="9304" y="8982"/>
                </a:lnTo>
                <a:lnTo>
                  <a:pt x="8151" y="8982"/>
                </a:lnTo>
                <a:lnTo>
                  <a:pt x="6087" y="241"/>
                </a:lnTo>
                <a:lnTo>
                  <a:pt x="6033" y="134"/>
                </a:lnTo>
                <a:lnTo>
                  <a:pt x="5979" y="54"/>
                </a:lnTo>
                <a:lnTo>
                  <a:pt x="58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1" name="Google Shape;2491;p47"/>
          <p:cNvGrpSpPr/>
          <p:nvPr/>
        </p:nvGrpSpPr>
        <p:grpSpPr>
          <a:xfrm>
            <a:off x="3223408" y="1209970"/>
            <a:ext cx="298545" cy="260203"/>
            <a:chOff x="2513900" y="1361625"/>
            <a:chExt cx="286925" cy="250075"/>
          </a:xfrm>
        </p:grpSpPr>
        <p:sp>
          <p:nvSpPr>
            <p:cNvPr id="2492" name="Google Shape;2492;p47"/>
            <p:cNvSpPr/>
            <p:nvPr/>
          </p:nvSpPr>
          <p:spPr>
            <a:xfrm>
              <a:off x="2513900" y="1448775"/>
              <a:ext cx="156200" cy="162925"/>
            </a:xfrm>
            <a:custGeom>
              <a:rect b="b" l="l" r="r" t="t"/>
              <a:pathLst>
                <a:path extrusionOk="0" h="6517" w="6248">
                  <a:moveTo>
                    <a:pt x="1475" y="1"/>
                  </a:moveTo>
                  <a:lnTo>
                    <a:pt x="1100" y="430"/>
                  </a:lnTo>
                  <a:lnTo>
                    <a:pt x="805" y="805"/>
                  </a:lnTo>
                  <a:lnTo>
                    <a:pt x="563" y="1180"/>
                  </a:lnTo>
                  <a:lnTo>
                    <a:pt x="349" y="1609"/>
                  </a:lnTo>
                  <a:lnTo>
                    <a:pt x="188" y="2038"/>
                  </a:lnTo>
                  <a:lnTo>
                    <a:pt x="81" y="2467"/>
                  </a:lnTo>
                  <a:lnTo>
                    <a:pt x="27" y="2896"/>
                  </a:lnTo>
                  <a:lnTo>
                    <a:pt x="0" y="3325"/>
                  </a:lnTo>
                  <a:lnTo>
                    <a:pt x="27" y="3755"/>
                  </a:lnTo>
                  <a:lnTo>
                    <a:pt x="81" y="4103"/>
                  </a:lnTo>
                  <a:lnTo>
                    <a:pt x="188" y="4452"/>
                  </a:lnTo>
                  <a:lnTo>
                    <a:pt x="322" y="4773"/>
                  </a:lnTo>
                  <a:lnTo>
                    <a:pt x="483" y="5068"/>
                  </a:lnTo>
                  <a:lnTo>
                    <a:pt x="671" y="5336"/>
                  </a:lnTo>
                  <a:lnTo>
                    <a:pt x="885" y="5605"/>
                  </a:lnTo>
                  <a:lnTo>
                    <a:pt x="1127" y="5819"/>
                  </a:lnTo>
                  <a:lnTo>
                    <a:pt x="1395" y="6007"/>
                  </a:lnTo>
                  <a:lnTo>
                    <a:pt x="1663" y="6195"/>
                  </a:lnTo>
                  <a:lnTo>
                    <a:pt x="1958" y="6329"/>
                  </a:lnTo>
                  <a:lnTo>
                    <a:pt x="2280" y="6436"/>
                  </a:lnTo>
                  <a:lnTo>
                    <a:pt x="2601" y="6489"/>
                  </a:lnTo>
                  <a:lnTo>
                    <a:pt x="2923" y="6516"/>
                  </a:lnTo>
                  <a:lnTo>
                    <a:pt x="3272" y="6516"/>
                  </a:lnTo>
                  <a:lnTo>
                    <a:pt x="3620" y="6463"/>
                  </a:lnTo>
                  <a:lnTo>
                    <a:pt x="3969" y="6382"/>
                  </a:lnTo>
                  <a:lnTo>
                    <a:pt x="4156" y="6302"/>
                  </a:lnTo>
                  <a:lnTo>
                    <a:pt x="4371" y="6221"/>
                  </a:lnTo>
                  <a:lnTo>
                    <a:pt x="4746" y="5980"/>
                  </a:lnTo>
                  <a:lnTo>
                    <a:pt x="5095" y="5712"/>
                  </a:lnTo>
                  <a:lnTo>
                    <a:pt x="5390" y="5417"/>
                  </a:lnTo>
                  <a:lnTo>
                    <a:pt x="5631" y="5042"/>
                  </a:lnTo>
                  <a:lnTo>
                    <a:pt x="5846" y="4666"/>
                  </a:lnTo>
                  <a:lnTo>
                    <a:pt x="5980" y="4237"/>
                  </a:lnTo>
                  <a:lnTo>
                    <a:pt x="6087" y="3781"/>
                  </a:lnTo>
                  <a:lnTo>
                    <a:pt x="6248" y="2467"/>
                  </a:lnTo>
                  <a:lnTo>
                    <a:pt x="6248" y="2467"/>
                  </a:lnTo>
                  <a:lnTo>
                    <a:pt x="5792" y="2521"/>
                  </a:lnTo>
                  <a:lnTo>
                    <a:pt x="5336" y="2548"/>
                  </a:lnTo>
                  <a:lnTo>
                    <a:pt x="4880" y="2548"/>
                  </a:lnTo>
                  <a:lnTo>
                    <a:pt x="4425" y="2521"/>
                  </a:lnTo>
                  <a:lnTo>
                    <a:pt x="3996" y="2441"/>
                  </a:lnTo>
                  <a:lnTo>
                    <a:pt x="3567" y="2307"/>
                  </a:lnTo>
                  <a:lnTo>
                    <a:pt x="3138" y="2146"/>
                  </a:lnTo>
                  <a:lnTo>
                    <a:pt x="2762" y="1931"/>
                  </a:lnTo>
                  <a:lnTo>
                    <a:pt x="2521" y="1770"/>
                  </a:lnTo>
                  <a:lnTo>
                    <a:pt x="2306" y="1583"/>
                  </a:lnTo>
                  <a:lnTo>
                    <a:pt x="2092" y="1368"/>
                  </a:lnTo>
                  <a:lnTo>
                    <a:pt x="1931" y="1127"/>
                  </a:lnTo>
                  <a:lnTo>
                    <a:pt x="1770" y="886"/>
                  </a:lnTo>
                  <a:lnTo>
                    <a:pt x="1636" y="617"/>
                  </a:lnTo>
                  <a:lnTo>
                    <a:pt x="1529" y="322"/>
                  </a:lnTo>
                  <a:lnTo>
                    <a:pt x="14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7"/>
            <p:cNvSpPr/>
            <p:nvPr/>
          </p:nvSpPr>
          <p:spPr>
            <a:xfrm>
              <a:off x="2519250" y="1361625"/>
              <a:ext cx="281575" cy="166950"/>
            </a:xfrm>
            <a:custGeom>
              <a:rect b="b" l="l" r="r" t="t"/>
              <a:pathLst>
                <a:path extrusionOk="0" h="6678" w="11263">
                  <a:moveTo>
                    <a:pt x="8152" y="1395"/>
                  </a:moveTo>
                  <a:lnTo>
                    <a:pt x="8286" y="1422"/>
                  </a:lnTo>
                  <a:lnTo>
                    <a:pt x="8393" y="1502"/>
                  </a:lnTo>
                  <a:lnTo>
                    <a:pt x="8474" y="1610"/>
                  </a:lnTo>
                  <a:lnTo>
                    <a:pt x="8501" y="1744"/>
                  </a:lnTo>
                  <a:lnTo>
                    <a:pt x="8501" y="3540"/>
                  </a:lnTo>
                  <a:lnTo>
                    <a:pt x="8474" y="3648"/>
                  </a:lnTo>
                  <a:lnTo>
                    <a:pt x="8393" y="3755"/>
                  </a:lnTo>
                  <a:lnTo>
                    <a:pt x="8286" y="3835"/>
                  </a:lnTo>
                  <a:lnTo>
                    <a:pt x="8152" y="3862"/>
                  </a:lnTo>
                  <a:lnTo>
                    <a:pt x="5927" y="3862"/>
                  </a:lnTo>
                  <a:lnTo>
                    <a:pt x="5793" y="3835"/>
                  </a:lnTo>
                  <a:lnTo>
                    <a:pt x="5685" y="3755"/>
                  </a:lnTo>
                  <a:lnTo>
                    <a:pt x="5605" y="3648"/>
                  </a:lnTo>
                  <a:lnTo>
                    <a:pt x="5578" y="3540"/>
                  </a:lnTo>
                  <a:lnTo>
                    <a:pt x="5578" y="1744"/>
                  </a:lnTo>
                  <a:lnTo>
                    <a:pt x="5605" y="1610"/>
                  </a:lnTo>
                  <a:lnTo>
                    <a:pt x="5685" y="1502"/>
                  </a:lnTo>
                  <a:lnTo>
                    <a:pt x="5793" y="1422"/>
                  </a:lnTo>
                  <a:lnTo>
                    <a:pt x="5927" y="1395"/>
                  </a:lnTo>
                  <a:close/>
                  <a:moveTo>
                    <a:pt x="8742" y="4801"/>
                  </a:moveTo>
                  <a:lnTo>
                    <a:pt x="8742" y="4961"/>
                  </a:lnTo>
                  <a:lnTo>
                    <a:pt x="8715" y="5176"/>
                  </a:lnTo>
                  <a:lnTo>
                    <a:pt x="8662" y="5364"/>
                  </a:lnTo>
                  <a:lnTo>
                    <a:pt x="8581" y="5551"/>
                  </a:lnTo>
                  <a:lnTo>
                    <a:pt x="8447" y="5685"/>
                  </a:lnTo>
                  <a:lnTo>
                    <a:pt x="8313" y="5819"/>
                  </a:lnTo>
                  <a:lnTo>
                    <a:pt x="8152" y="5927"/>
                  </a:lnTo>
                  <a:lnTo>
                    <a:pt x="7964" y="5980"/>
                  </a:lnTo>
                  <a:lnTo>
                    <a:pt x="7777" y="6007"/>
                  </a:lnTo>
                  <a:lnTo>
                    <a:pt x="7562" y="5980"/>
                  </a:lnTo>
                  <a:lnTo>
                    <a:pt x="7375" y="5927"/>
                  </a:lnTo>
                  <a:lnTo>
                    <a:pt x="7214" y="5819"/>
                  </a:lnTo>
                  <a:lnTo>
                    <a:pt x="7080" y="5685"/>
                  </a:lnTo>
                  <a:lnTo>
                    <a:pt x="6972" y="5551"/>
                  </a:lnTo>
                  <a:lnTo>
                    <a:pt x="6865" y="5364"/>
                  </a:lnTo>
                  <a:lnTo>
                    <a:pt x="6811" y="5176"/>
                  </a:lnTo>
                  <a:lnTo>
                    <a:pt x="6785" y="4961"/>
                  </a:lnTo>
                  <a:lnTo>
                    <a:pt x="6785" y="4801"/>
                  </a:lnTo>
                  <a:lnTo>
                    <a:pt x="7106" y="4801"/>
                  </a:lnTo>
                  <a:lnTo>
                    <a:pt x="7187" y="4988"/>
                  </a:lnTo>
                  <a:lnTo>
                    <a:pt x="7267" y="5176"/>
                  </a:lnTo>
                  <a:lnTo>
                    <a:pt x="7401" y="5364"/>
                  </a:lnTo>
                  <a:lnTo>
                    <a:pt x="7562" y="5524"/>
                  </a:lnTo>
                  <a:lnTo>
                    <a:pt x="7669" y="5605"/>
                  </a:lnTo>
                  <a:lnTo>
                    <a:pt x="7804" y="5605"/>
                  </a:lnTo>
                  <a:lnTo>
                    <a:pt x="7938" y="5578"/>
                  </a:lnTo>
                  <a:lnTo>
                    <a:pt x="8045" y="5471"/>
                  </a:lnTo>
                  <a:lnTo>
                    <a:pt x="8099" y="5364"/>
                  </a:lnTo>
                  <a:lnTo>
                    <a:pt x="8099" y="5230"/>
                  </a:lnTo>
                  <a:lnTo>
                    <a:pt x="8072" y="5122"/>
                  </a:lnTo>
                  <a:lnTo>
                    <a:pt x="7964" y="5015"/>
                  </a:lnTo>
                  <a:lnTo>
                    <a:pt x="7884" y="4908"/>
                  </a:lnTo>
                  <a:lnTo>
                    <a:pt x="7830" y="4801"/>
                  </a:lnTo>
                  <a:close/>
                  <a:moveTo>
                    <a:pt x="1154" y="1"/>
                  </a:moveTo>
                  <a:lnTo>
                    <a:pt x="913" y="55"/>
                  </a:lnTo>
                  <a:lnTo>
                    <a:pt x="644" y="162"/>
                  </a:lnTo>
                  <a:lnTo>
                    <a:pt x="430" y="296"/>
                  </a:lnTo>
                  <a:lnTo>
                    <a:pt x="269" y="484"/>
                  </a:lnTo>
                  <a:lnTo>
                    <a:pt x="135" y="725"/>
                  </a:lnTo>
                  <a:lnTo>
                    <a:pt x="28" y="966"/>
                  </a:lnTo>
                  <a:lnTo>
                    <a:pt x="1" y="1234"/>
                  </a:lnTo>
                  <a:lnTo>
                    <a:pt x="28" y="1502"/>
                  </a:lnTo>
                  <a:lnTo>
                    <a:pt x="108" y="1717"/>
                  </a:lnTo>
                  <a:lnTo>
                    <a:pt x="215" y="1932"/>
                  </a:lnTo>
                  <a:lnTo>
                    <a:pt x="376" y="2119"/>
                  </a:lnTo>
                  <a:lnTo>
                    <a:pt x="564" y="2280"/>
                  </a:lnTo>
                  <a:lnTo>
                    <a:pt x="752" y="2387"/>
                  </a:lnTo>
                  <a:lnTo>
                    <a:pt x="993" y="2468"/>
                  </a:lnTo>
                  <a:lnTo>
                    <a:pt x="1395" y="2468"/>
                  </a:lnTo>
                  <a:lnTo>
                    <a:pt x="1529" y="2441"/>
                  </a:lnTo>
                  <a:lnTo>
                    <a:pt x="1690" y="2387"/>
                  </a:lnTo>
                  <a:lnTo>
                    <a:pt x="1824" y="2334"/>
                  </a:lnTo>
                  <a:lnTo>
                    <a:pt x="1985" y="2682"/>
                  </a:lnTo>
                  <a:lnTo>
                    <a:pt x="1824" y="2843"/>
                  </a:lnTo>
                  <a:lnTo>
                    <a:pt x="1878" y="3272"/>
                  </a:lnTo>
                  <a:lnTo>
                    <a:pt x="1931" y="3513"/>
                  </a:lnTo>
                  <a:lnTo>
                    <a:pt x="2012" y="3782"/>
                  </a:lnTo>
                  <a:lnTo>
                    <a:pt x="2146" y="4050"/>
                  </a:lnTo>
                  <a:lnTo>
                    <a:pt x="2334" y="4345"/>
                  </a:lnTo>
                  <a:lnTo>
                    <a:pt x="2441" y="4479"/>
                  </a:lnTo>
                  <a:lnTo>
                    <a:pt x="2575" y="4613"/>
                  </a:lnTo>
                  <a:lnTo>
                    <a:pt x="2736" y="4747"/>
                  </a:lnTo>
                  <a:lnTo>
                    <a:pt x="2924" y="4854"/>
                  </a:lnTo>
                  <a:lnTo>
                    <a:pt x="3272" y="5042"/>
                  </a:lnTo>
                  <a:lnTo>
                    <a:pt x="3647" y="5203"/>
                  </a:lnTo>
                  <a:lnTo>
                    <a:pt x="4050" y="5283"/>
                  </a:lnTo>
                  <a:lnTo>
                    <a:pt x="4479" y="5337"/>
                  </a:lnTo>
                  <a:lnTo>
                    <a:pt x="4881" y="5364"/>
                  </a:lnTo>
                  <a:lnTo>
                    <a:pt x="5310" y="5364"/>
                  </a:lnTo>
                  <a:lnTo>
                    <a:pt x="5739" y="5337"/>
                  </a:lnTo>
                  <a:lnTo>
                    <a:pt x="6141" y="5283"/>
                  </a:lnTo>
                  <a:lnTo>
                    <a:pt x="6141" y="5230"/>
                  </a:lnTo>
                  <a:lnTo>
                    <a:pt x="6222" y="5524"/>
                  </a:lnTo>
                  <a:lnTo>
                    <a:pt x="6329" y="5793"/>
                  </a:lnTo>
                  <a:lnTo>
                    <a:pt x="6490" y="6061"/>
                  </a:lnTo>
                  <a:lnTo>
                    <a:pt x="6704" y="6248"/>
                  </a:lnTo>
                  <a:lnTo>
                    <a:pt x="6919" y="6436"/>
                  </a:lnTo>
                  <a:lnTo>
                    <a:pt x="7187" y="6570"/>
                  </a:lnTo>
                  <a:lnTo>
                    <a:pt x="7455" y="6651"/>
                  </a:lnTo>
                  <a:lnTo>
                    <a:pt x="7777" y="6677"/>
                  </a:lnTo>
                  <a:lnTo>
                    <a:pt x="7938" y="6677"/>
                  </a:lnTo>
                  <a:lnTo>
                    <a:pt x="8099" y="6651"/>
                  </a:lnTo>
                  <a:lnTo>
                    <a:pt x="8259" y="6597"/>
                  </a:lnTo>
                  <a:lnTo>
                    <a:pt x="8393" y="6543"/>
                  </a:lnTo>
                  <a:lnTo>
                    <a:pt x="8688" y="6382"/>
                  </a:lnTo>
                  <a:lnTo>
                    <a:pt x="8930" y="6168"/>
                  </a:lnTo>
                  <a:lnTo>
                    <a:pt x="9117" y="5927"/>
                  </a:lnTo>
                  <a:lnTo>
                    <a:pt x="9278" y="5632"/>
                  </a:lnTo>
                  <a:lnTo>
                    <a:pt x="9332" y="5471"/>
                  </a:lnTo>
                  <a:lnTo>
                    <a:pt x="9386" y="5310"/>
                  </a:lnTo>
                  <a:lnTo>
                    <a:pt x="9412" y="5149"/>
                  </a:lnTo>
                  <a:lnTo>
                    <a:pt x="9412" y="4961"/>
                  </a:lnTo>
                  <a:lnTo>
                    <a:pt x="9412" y="4801"/>
                  </a:lnTo>
                  <a:lnTo>
                    <a:pt x="9520" y="4801"/>
                  </a:lnTo>
                  <a:lnTo>
                    <a:pt x="9654" y="4774"/>
                  </a:lnTo>
                  <a:lnTo>
                    <a:pt x="9761" y="4693"/>
                  </a:lnTo>
                  <a:lnTo>
                    <a:pt x="9841" y="4586"/>
                  </a:lnTo>
                  <a:lnTo>
                    <a:pt x="9868" y="4452"/>
                  </a:lnTo>
                  <a:lnTo>
                    <a:pt x="9868" y="2897"/>
                  </a:lnTo>
                  <a:lnTo>
                    <a:pt x="10941" y="2897"/>
                  </a:lnTo>
                  <a:lnTo>
                    <a:pt x="11075" y="2870"/>
                  </a:lnTo>
                  <a:lnTo>
                    <a:pt x="11182" y="2790"/>
                  </a:lnTo>
                  <a:lnTo>
                    <a:pt x="11236" y="2682"/>
                  </a:lnTo>
                  <a:lnTo>
                    <a:pt x="11262" y="2548"/>
                  </a:lnTo>
                  <a:lnTo>
                    <a:pt x="11262" y="805"/>
                  </a:lnTo>
                  <a:lnTo>
                    <a:pt x="11236" y="671"/>
                  </a:lnTo>
                  <a:lnTo>
                    <a:pt x="11182" y="564"/>
                  </a:lnTo>
                  <a:lnTo>
                    <a:pt x="11075" y="484"/>
                  </a:lnTo>
                  <a:lnTo>
                    <a:pt x="10941" y="457"/>
                  </a:lnTo>
                  <a:lnTo>
                    <a:pt x="4130" y="457"/>
                  </a:lnTo>
                  <a:lnTo>
                    <a:pt x="3969" y="484"/>
                  </a:lnTo>
                  <a:lnTo>
                    <a:pt x="3862" y="564"/>
                  </a:lnTo>
                  <a:lnTo>
                    <a:pt x="3245" y="1288"/>
                  </a:lnTo>
                  <a:lnTo>
                    <a:pt x="2870" y="913"/>
                  </a:lnTo>
                  <a:lnTo>
                    <a:pt x="2548" y="618"/>
                  </a:lnTo>
                  <a:lnTo>
                    <a:pt x="2280" y="403"/>
                  </a:lnTo>
                  <a:lnTo>
                    <a:pt x="2039" y="242"/>
                  </a:lnTo>
                  <a:lnTo>
                    <a:pt x="1824" y="135"/>
                  </a:lnTo>
                  <a:lnTo>
                    <a:pt x="1663" y="81"/>
                  </a:lnTo>
                  <a:lnTo>
                    <a:pt x="1529" y="55"/>
                  </a:lnTo>
                  <a:lnTo>
                    <a:pt x="1449" y="28"/>
                  </a:lnTo>
                  <a:lnTo>
                    <a:pt x="11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 name="Google Shape;2494;p47"/>
          <p:cNvGrpSpPr/>
          <p:nvPr/>
        </p:nvGrpSpPr>
        <p:grpSpPr>
          <a:xfrm>
            <a:off x="4037365" y="1191163"/>
            <a:ext cx="249018" cy="298545"/>
            <a:chOff x="3296175" y="1343550"/>
            <a:chExt cx="239325" cy="286925"/>
          </a:xfrm>
        </p:grpSpPr>
        <p:sp>
          <p:nvSpPr>
            <p:cNvPr id="2495" name="Google Shape;2495;p47"/>
            <p:cNvSpPr/>
            <p:nvPr/>
          </p:nvSpPr>
          <p:spPr>
            <a:xfrm>
              <a:off x="3329025" y="1343550"/>
              <a:ext cx="78450" cy="142125"/>
            </a:xfrm>
            <a:custGeom>
              <a:rect b="b" l="l" r="r" t="t"/>
              <a:pathLst>
                <a:path extrusionOk="0" h="5685" w="3138">
                  <a:moveTo>
                    <a:pt x="3138" y="0"/>
                  </a:moveTo>
                  <a:lnTo>
                    <a:pt x="2816" y="27"/>
                  </a:lnTo>
                  <a:lnTo>
                    <a:pt x="2494" y="107"/>
                  </a:lnTo>
                  <a:lnTo>
                    <a:pt x="2199" y="215"/>
                  </a:lnTo>
                  <a:lnTo>
                    <a:pt x="1904" y="349"/>
                  </a:lnTo>
                  <a:lnTo>
                    <a:pt x="1636" y="509"/>
                  </a:lnTo>
                  <a:lnTo>
                    <a:pt x="1368" y="697"/>
                  </a:lnTo>
                  <a:lnTo>
                    <a:pt x="1127" y="885"/>
                  </a:lnTo>
                  <a:lnTo>
                    <a:pt x="912" y="1099"/>
                  </a:lnTo>
                  <a:lnTo>
                    <a:pt x="698" y="1341"/>
                  </a:lnTo>
                  <a:lnTo>
                    <a:pt x="510" y="1609"/>
                  </a:lnTo>
                  <a:lnTo>
                    <a:pt x="376" y="1877"/>
                  </a:lnTo>
                  <a:lnTo>
                    <a:pt x="242" y="2172"/>
                  </a:lnTo>
                  <a:lnTo>
                    <a:pt x="134" y="2494"/>
                  </a:lnTo>
                  <a:lnTo>
                    <a:pt x="54" y="2789"/>
                  </a:lnTo>
                  <a:lnTo>
                    <a:pt x="0" y="3110"/>
                  </a:lnTo>
                  <a:lnTo>
                    <a:pt x="0" y="3459"/>
                  </a:lnTo>
                  <a:lnTo>
                    <a:pt x="0" y="3781"/>
                  </a:lnTo>
                  <a:lnTo>
                    <a:pt x="54" y="4076"/>
                  </a:lnTo>
                  <a:lnTo>
                    <a:pt x="108" y="4371"/>
                  </a:lnTo>
                  <a:lnTo>
                    <a:pt x="215" y="4665"/>
                  </a:lnTo>
                  <a:lnTo>
                    <a:pt x="322" y="4934"/>
                  </a:lnTo>
                  <a:lnTo>
                    <a:pt x="456" y="5202"/>
                  </a:lnTo>
                  <a:lnTo>
                    <a:pt x="617" y="5443"/>
                  </a:lnTo>
                  <a:lnTo>
                    <a:pt x="805" y="5684"/>
                  </a:lnTo>
                  <a:lnTo>
                    <a:pt x="3138" y="3352"/>
                  </a:lnTo>
                  <a:lnTo>
                    <a:pt x="31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7"/>
            <p:cNvSpPr/>
            <p:nvPr/>
          </p:nvSpPr>
          <p:spPr>
            <a:xfrm>
              <a:off x="3424200" y="1343550"/>
              <a:ext cx="79125" cy="142125"/>
            </a:xfrm>
            <a:custGeom>
              <a:rect b="b" l="l" r="r" t="t"/>
              <a:pathLst>
                <a:path extrusionOk="0" h="5685" w="3165">
                  <a:moveTo>
                    <a:pt x="1" y="0"/>
                  </a:moveTo>
                  <a:lnTo>
                    <a:pt x="1" y="3352"/>
                  </a:lnTo>
                  <a:lnTo>
                    <a:pt x="2334" y="5684"/>
                  </a:lnTo>
                  <a:lnTo>
                    <a:pt x="2521" y="5443"/>
                  </a:lnTo>
                  <a:lnTo>
                    <a:pt x="2682" y="5202"/>
                  </a:lnTo>
                  <a:lnTo>
                    <a:pt x="2816" y="4934"/>
                  </a:lnTo>
                  <a:lnTo>
                    <a:pt x="2950" y="4665"/>
                  </a:lnTo>
                  <a:lnTo>
                    <a:pt x="3031" y="4371"/>
                  </a:lnTo>
                  <a:lnTo>
                    <a:pt x="3084" y="4076"/>
                  </a:lnTo>
                  <a:lnTo>
                    <a:pt x="3138" y="3781"/>
                  </a:lnTo>
                  <a:lnTo>
                    <a:pt x="3165" y="3459"/>
                  </a:lnTo>
                  <a:lnTo>
                    <a:pt x="3138" y="3110"/>
                  </a:lnTo>
                  <a:lnTo>
                    <a:pt x="3084" y="2789"/>
                  </a:lnTo>
                  <a:lnTo>
                    <a:pt x="3004" y="2494"/>
                  </a:lnTo>
                  <a:lnTo>
                    <a:pt x="2897" y="2172"/>
                  </a:lnTo>
                  <a:lnTo>
                    <a:pt x="2790" y="1877"/>
                  </a:lnTo>
                  <a:lnTo>
                    <a:pt x="2629" y="1609"/>
                  </a:lnTo>
                  <a:lnTo>
                    <a:pt x="2441" y="1341"/>
                  </a:lnTo>
                  <a:lnTo>
                    <a:pt x="2253" y="1099"/>
                  </a:lnTo>
                  <a:lnTo>
                    <a:pt x="2012" y="885"/>
                  </a:lnTo>
                  <a:lnTo>
                    <a:pt x="1771" y="697"/>
                  </a:lnTo>
                  <a:lnTo>
                    <a:pt x="1529" y="509"/>
                  </a:lnTo>
                  <a:lnTo>
                    <a:pt x="1234" y="349"/>
                  </a:lnTo>
                  <a:lnTo>
                    <a:pt x="939" y="215"/>
                  </a:lnTo>
                  <a:lnTo>
                    <a:pt x="644" y="107"/>
                  </a:lnTo>
                  <a:lnTo>
                    <a:pt x="323" y="2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7"/>
            <p:cNvSpPr/>
            <p:nvPr/>
          </p:nvSpPr>
          <p:spPr>
            <a:xfrm>
              <a:off x="3424200" y="1451450"/>
              <a:ext cx="46300" cy="65050"/>
            </a:xfrm>
            <a:custGeom>
              <a:rect b="b" l="l" r="r" t="t"/>
              <a:pathLst>
                <a:path extrusionOk="0" h="2602" w="1852">
                  <a:moveTo>
                    <a:pt x="1" y="1"/>
                  </a:moveTo>
                  <a:lnTo>
                    <a:pt x="1" y="2602"/>
                  </a:lnTo>
                  <a:lnTo>
                    <a:pt x="269" y="2575"/>
                  </a:lnTo>
                  <a:lnTo>
                    <a:pt x="510" y="2521"/>
                  </a:lnTo>
                  <a:lnTo>
                    <a:pt x="752" y="2441"/>
                  </a:lnTo>
                  <a:lnTo>
                    <a:pt x="993" y="2360"/>
                  </a:lnTo>
                  <a:lnTo>
                    <a:pt x="1234" y="2253"/>
                  </a:lnTo>
                  <a:lnTo>
                    <a:pt x="1449" y="2146"/>
                  </a:lnTo>
                  <a:lnTo>
                    <a:pt x="1663" y="1985"/>
                  </a:lnTo>
                  <a:lnTo>
                    <a:pt x="1851" y="185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7"/>
            <p:cNvSpPr/>
            <p:nvPr/>
          </p:nvSpPr>
          <p:spPr>
            <a:xfrm>
              <a:off x="3296175" y="1523175"/>
              <a:ext cx="239325" cy="107300"/>
            </a:xfrm>
            <a:custGeom>
              <a:rect b="b" l="l" r="r" t="t"/>
              <a:pathLst>
                <a:path extrusionOk="0" h="4292" w="9573">
                  <a:moveTo>
                    <a:pt x="5470" y="1"/>
                  </a:moveTo>
                  <a:lnTo>
                    <a:pt x="5256" y="28"/>
                  </a:lnTo>
                  <a:lnTo>
                    <a:pt x="2333" y="779"/>
                  </a:lnTo>
                  <a:lnTo>
                    <a:pt x="349" y="779"/>
                  </a:lnTo>
                  <a:lnTo>
                    <a:pt x="215" y="805"/>
                  </a:lnTo>
                  <a:lnTo>
                    <a:pt x="108" y="886"/>
                  </a:lnTo>
                  <a:lnTo>
                    <a:pt x="27" y="993"/>
                  </a:lnTo>
                  <a:lnTo>
                    <a:pt x="1" y="1127"/>
                  </a:lnTo>
                  <a:lnTo>
                    <a:pt x="1" y="3138"/>
                  </a:lnTo>
                  <a:lnTo>
                    <a:pt x="27" y="3272"/>
                  </a:lnTo>
                  <a:lnTo>
                    <a:pt x="108" y="3379"/>
                  </a:lnTo>
                  <a:lnTo>
                    <a:pt x="215" y="3460"/>
                  </a:lnTo>
                  <a:lnTo>
                    <a:pt x="349" y="3487"/>
                  </a:lnTo>
                  <a:lnTo>
                    <a:pt x="2307" y="3487"/>
                  </a:lnTo>
                  <a:lnTo>
                    <a:pt x="4183" y="4130"/>
                  </a:lnTo>
                  <a:lnTo>
                    <a:pt x="4425" y="4211"/>
                  </a:lnTo>
                  <a:lnTo>
                    <a:pt x="4693" y="4264"/>
                  </a:lnTo>
                  <a:lnTo>
                    <a:pt x="4934" y="4291"/>
                  </a:lnTo>
                  <a:lnTo>
                    <a:pt x="5202" y="4291"/>
                  </a:lnTo>
                  <a:lnTo>
                    <a:pt x="5551" y="4264"/>
                  </a:lnTo>
                  <a:lnTo>
                    <a:pt x="5926" y="4211"/>
                  </a:lnTo>
                  <a:lnTo>
                    <a:pt x="6275" y="4103"/>
                  </a:lnTo>
                  <a:lnTo>
                    <a:pt x="6597" y="3969"/>
                  </a:lnTo>
                  <a:lnTo>
                    <a:pt x="9010" y="2763"/>
                  </a:lnTo>
                  <a:lnTo>
                    <a:pt x="9171" y="2629"/>
                  </a:lnTo>
                  <a:lnTo>
                    <a:pt x="9332" y="2495"/>
                  </a:lnTo>
                  <a:lnTo>
                    <a:pt x="9439" y="2334"/>
                  </a:lnTo>
                  <a:lnTo>
                    <a:pt x="9519" y="2146"/>
                  </a:lnTo>
                  <a:lnTo>
                    <a:pt x="9573" y="1958"/>
                  </a:lnTo>
                  <a:lnTo>
                    <a:pt x="9573" y="1771"/>
                  </a:lnTo>
                  <a:lnTo>
                    <a:pt x="9546" y="1556"/>
                  </a:lnTo>
                  <a:lnTo>
                    <a:pt x="9466" y="1368"/>
                  </a:lnTo>
                  <a:lnTo>
                    <a:pt x="9358" y="1208"/>
                  </a:lnTo>
                  <a:lnTo>
                    <a:pt x="9251" y="1073"/>
                  </a:lnTo>
                  <a:lnTo>
                    <a:pt x="9090" y="966"/>
                  </a:lnTo>
                  <a:lnTo>
                    <a:pt x="8929" y="886"/>
                  </a:lnTo>
                  <a:lnTo>
                    <a:pt x="8769" y="832"/>
                  </a:lnTo>
                  <a:lnTo>
                    <a:pt x="8581" y="805"/>
                  </a:lnTo>
                  <a:lnTo>
                    <a:pt x="8393" y="805"/>
                  </a:lnTo>
                  <a:lnTo>
                    <a:pt x="8205" y="859"/>
                  </a:lnTo>
                  <a:lnTo>
                    <a:pt x="6248" y="1502"/>
                  </a:lnTo>
                  <a:lnTo>
                    <a:pt x="6248" y="1502"/>
                  </a:lnTo>
                  <a:lnTo>
                    <a:pt x="6329" y="1288"/>
                  </a:lnTo>
                  <a:lnTo>
                    <a:pt x="6382" y="1154"/>
                  </a:lnTo>
                  <a:lnTo>
                    <a:pt x="6409" y="993"/>
                  </a:lnTo>
                  <a:lnTo>
                    <a:pt x="6409" y="832"/>
                  </a:lnTo>
                  <a:lnTo>
                    <a:pt x="6382" y="698"/>
                  </a:lnTo>
                  <a:lnTo>
                    <a:pt x="6355" y="564"/>
                  </a:lnTo>
                  <a:lnTo>
                    <a:pt x="6275" y="430"/>
                  </a:lnTo>
                  <a:lnTo>
                    <a:pt x="6168" y="296"/>
                  </a:lnTo>
                  <a:lnTo>
                    <a:pt x="6060" y="189"/>
                  </a:lnTo>
                  <a:lnTo>
                    <a:pt x="5873" y="81"/>
                  </a:lnTo>
                  <a:lnTo>
                    <a:pt x="56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7"/>
            <p:cNvSpPr/>
            <p:nvPr/>
          </p:nvSpPr>
          <p:spPr>
            <a:xfrm>
              <a:off x="3361200" y="1451450"/>
              <a:ext cx="46275" cy="65050"/>
            </a:xfrm>
            <a:custGeom>
              <a:rect b="b" l="l" r="r" t="t"/>
              <a:pathLst>
                <a:path extrusionOk="0" h="2602" w="1851">
                  <a:moveTo>
                    <a:pt x="1851" y="1"/>
                  </a:moveTo>
                  <a:lnTo>
                    <a:pt x="0" y="1851"/>
                  </a:lnTo>
                  <a:lnTo>
                    <a:pt x="188" y="1985"/>
                  </a:lnTo>
                  <a:lnTo>
                    <a:pt x="403" y="2146"/>
                  </a:lnTo>
                  <a:lnTo>
                    <a:pt x="617" y="2253"/>
                  </a:lnTo>
                  <a:lnTo>
                    <a:pt x="858" y="2360"/>
                  </a:lnTo>
                  <a:lnTo>
                    <a:pt x="1100" y="2441"/>
                  </a:lnTo>
                  <a:lnTo>
                    <a:pt x="1341" y="2521"/>
                  </a:lnTo>
                  <a:lnTo>
                    <a:pt x="1582" y="2575"/>
                  </a:lnTo>
                  <a:lnTo>
                    <a:pt x="1851" y="2602"/>
                  </a:lnTo>
                  <a:lnTo>
                    <a:pt x="18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0" name="Google Shape;2500;p47"/>
          <p:cNvGrpSpPr/>
          <p:nvPr/>
        </p:nvGrpSpPr>
        <p:grpSpPr>
          <a:xfrm>
            <a:off x="4801820" y="1225317"/>
            <a:ext cx="298545" cy="230211"/>
            <a:chOff x="4030875" y="1376375"/>
            <a:chExt cx="286925" cy="221250"/>
          </a:xfrm>
        </p:grpSpPr>
        <p:sp>
          <p:nvSpPr>
            <p:cNvPr id="2501" name="Google Shape;2501;p47"/>
            <p:cNvSpPr/>
            <p:nvPr/>
          </p:nvSpPr>
          <p:spPr>
            <a:xfrm>
              <a:off x="4092525" y="1472900"/>
              <a:ext cx="63050" cy="63050"/>
            </a:xfrm>
            <a:custGeom>
              <a:rect b="b" l="l" r="r" t="t"/>
              <a:pathLst>
                <a:path extrusionOk="0" h="2522" w="2522">
                  <a:moveTo>
                    <a:pt x="1" y="1"/>
                  </a:moveTo>
                  <a:lnTo>
                    <a:pt x="1" y="2521"/>
                  </a:lnTo>
                  <a:lnTo>
                    <a:pt x="2521" y="2521"/>
                  </a:lnTo>
                  <a:lnTo>
                    <a:pt x="25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7"/>
            <p:cNvSpPr/>
            <p:nvPr/>
          </p:nvSpPr>
          <p:spPr>
            <a:xfrm>
              <a:off x="4030875" y="1376375"/>
              <a:ext cx="286925" cy="221250"/>
            </a:xfrm>
            <a:custGeom>
              <a:rect b="b" l="l" r="r" t="t"/>
              <a:pathLst>
                <a:path extrusionOk="0" h="8850" w="11477">
                  <a:moveTo>
                    <a:pt x="6650" y="671"/>
                  </a:moveTo>
                  <a:lnTo>
                    <a:pt x="6998" y="1395"/>
                  </a:lnTo>
                  <a:lnTo>
                    <a:pt x="5953" y="1395"/>
                  </a:lnTo>
                  <a:lnTo>
                    <a:pt x="5604" y="671"/>
                  </a:lnTo>
                  <a:close/>
                  <a:moveTo>
                    <a:pt x="9358" y="3647"/>
                  </a:moveTo>
                  <a:lnTo>
                    <a:pt x="9492" y="3674"/>
                  </a:lnTo>
                  <a:lnTo>
                    <a:pt x="9599" y="3755"/>
                  </a:lnTo>
                  <a:lnTo>
                    <a:pt x="9653" y="3862"/>
                  </a:lnTo>
                  <a:lnTo>
                    <a:pt x="9680" y="3996"/>
                  </a:lnTo>
                  <a:lnTo>
                    <a:pt x="9653" y="4130"/>
                  </a:lnTo>
                  <a:lnTo>
                    <a:pt x="9599" y="4237"/>
                  </a:lnTo>
                  <a:lnTo>
                    <a:pt x="9492" y="4318"/>
                  </a:lnTo>
                  <a:lnTo>
                    <a:pt x="9358" y="4345"/>
                  </a:lnTo>
                  <a:lnTo>
                    <a:pt x="6650" y="4345"/>
                  </a:lnTo>
                  <a:lnTo>
                    <a:pt x="6516" y="4318"/>
                  </a:lnTo>
                  <a:lnTo>
                    <a:pt x="6408" y="4237"/>
                  </a:lnTo>
                  <a:lnTo>
                    <a:pt x="6355" y="4130"/>
                  </a:lnTo>
                  <a:lnTo>
                    <a:pt x="6328" y="3996"/>
                  </a:lnTo>
                  <a:lnTo>
                    <a:pt x="6355" y="3862"/>
                  </a:lnTo>
                  <a:lnTo>
                    <a:pt x="6408" y="3755"/>
                  </a:lnTo>
                  <a:lnTo>
                    <a:pt x="6516" y="3674"/>
                  </a:lnTo>
                  <a:lnTo>
                    <a:pt x="6650" y="3647"/>
                  </a:lnTo>
                  <a:close/>
                  <a:moveTo>
                    <a:pt x="9358" y="4774"/>
                  </a:moveTo>
                  <a:lnTo>
                    <a:pt x="9492" y="4800"/>
                  </a:lnTo>
                  <a:lnTo>
                    <a:pt x="9599" y="4881"/>
                  </a:lnTo>
                  <a:lnTo>
                    <a:pt x="9653" y="4988"/>
                  </a:lnTo>
                  <a:lnTo>
                    <a:pt x="9680" y="5122"/>
                  </a:lnTo>
                  <a:lnTo>
                    <a:pt x="9653" y="5256"/>
                  </a:lnTo>
                  <a:lnTo>
                    <a:pt x="9599" y="5363"/>
                  </a:lnTo>
                  <a:lnTo>
                    <a:pt x="9492" y="5417"/>
                  </a:lnTo>
                  <a:lnTo>
                    <a:pt x="9358" y="5444"/>
                  </a:lnTo>
                  <a:lnTo>
                    <a:pt x="6650" y="5444"/>
                  </a:lnTo>
                  <a:lnTo>
                    <a:pt x="6516" y="5417"/>
                  </a:lnTo>
                  <a:lnTo>
                    <a:pt x="6408" y="5363"/>
                  </a:lnTo>
                  <a:lnTo>
                    <a:pt x="6355" y="5256"/>
                  </a:lnTo>
                  <a:lnTo>
                    <a:pt x="6328" y="5122"/>
                  </a:lnTo>
                  <a:lnTo>
                    <a:pt x="6355" y="4988"/>
                  </a:lnTo>
                  <a:lnTo>
                    <a:pt x="6408" y="4881"/>
                  </a:lnTo>
                  <a:lnTo>
                    <a:pt x="6516" y="4800"/>
                  </a:lnTo>
                  <a:lnTo>
                    <a:pt x="6650" y="4774"/>
                  </a:lnTo>
                  <a:close/>
                  <a:moveTo>
                    <a:pt x="9358" y="5900"/>
                  </a:moveTo>
                  <a:lnTo>
                    <a:pt x="9492" y="5927"/>
                  </a:lnTo>
                  <a:lnTo>
                    <a:pt x="9599" y="6007"/>
                  </a:lnTo>
                  <a:lnTo>
                    <a:pt x="9653" y="6114"/>
                  </a:lnTo>
                  <a:lnTo>
                    <a:pt x="9680" y="6248"/>
                  </a:lnTo>
                  <a:lnTo>
                    <a:pt x="9653" y="6382"/>
                  </a:lnTo>
                  <a:lnTo>
                    <a:pt x="9599" y="6490"/>
                  </a:lnTo>
                  <a:lnTo>
                    <a:pt x="9492" y="6543"/>
                  </a:lnTo>
                  <a:lnTo>
                    <a:pt x="9358" y="6570"/>
                  </a:lnTo>
                  <a:lnTo>
                    <a:pt x="6650" y="6570"/>
                  </a:lnTo>
                  <a:lnTo>
                    <a:pt x="6516" y="6543"/>
                  </a:lnTo>
                  <a:lnTo>
                    <a:pt x="6408" y="6490"/>
                  </a:lnTo>
                  <a:lnTo>
                    <a:pt x="6355" y="6382"/>
                  </a:lnTo>
                  <a:lnTo>
                    <a:pt x="6328" y="6248"/>
                  </a:lnTo>
                  <a:lnTo>
                    <a:pt x="6355" y="6114"/>
                  </a:lnTo>
                  <a:lnTo>
                    <a:pt x="6408" y="6007"/>
                  </a:lnTo>
                  <a:lnTo>
                    <a:pt x="6516" y="5927"/>
                  </a:lnTo>
                  <a:lnTo>
                    <a:pt x="6650" y="5900"/>
                  </a:lnTo>
                  <a:close/>
                  <a:moveTo>
                    <a:pt x="5309" y="3192"/>
                  </a:moveTo>
                  <a:lnTo>
                    <a:pt x="5443" y="3218"/>
                  </a:lnTo>
                  <a:lnTo>
                    <a:pt x="5550" y="3299"/>
                  </a:lnTo>
                  <a:lnTo>
                    <a:pt x="5631" y="3406"/>
                  </a:lnTo>
                  <a:lnTo>
                    <a:pt x="5658" y="3513"/>
                  </a:lnTo>
                  <a:lnTo>
                    <a:pt x="5658" y="6704"/>
                  </a:lnTo>
                  <a:lnTo>
                    <a:pt x="5631" y="6838"/>
                  </a:lnTo>
                  <a:lnTo>
                    <a:pt x="5550" y="6945"/>
                  </a:lnTo>
                  <a:lnTo>
                    <a:pt x="5443" y="7026"/>
                  </a:lnTo>
                  <a:lnTo>
                    <a:pt x="5309" y="7053"/>
                  </a:lnTo>
                  <a:lnTo>
                    <a:pt x="2118" y="7053"/>
                  </a:lnTo>
                  <a:lnTo>
                    <a:pt x="1984" y="7026"/>
                  </a:lnTo>
                  <a:lnTo>
                    <a:pt x="1877" y="6945"/>
                  </a:lnTo>
                  <a:lnTo>
                    <a:pt x="1823" y="6838"/>
                  </a:lnTo>
                  <a:lnTo>
                    <a:pt x="1797" y="6704"/>
                  </a:lnTo>
                  <a:lnTo>
                    <a:pt x="1797" y="3513"/>
                  </a:lnTo>
                  <a:lnTo>
                    <a:pt x="1823" y="3406"/>
                  </a:lnTo>
                  <a:lnTo>
                    <a:pt x="1877" y="3299"/>
                  </a:lnTo>
                  <a:lnTo>
                    <a:pt x="1984" y="3218"/>
                  </a:lnTo>
                  <a:lnTo>
                    <a:pt x="2118" y="3192"/>
                  </a:lnTo>
                  <a:close/>
                  <a:moveTo>
                    <a:pt x="322" y="1"/>
                  </a:moveTo>
                  <a:lnTo>
                    <a:pt x="188" y="28"/>
                  </a:lnTo>
                  <a:lnTo>
                    <a:pt x="80" y="108"/>
                  </a:lnTo>
                  <a:lnTo>
                    <a:pt x="27" y="215"/>
                  </a:lnTo>
                  <a:lnTo>
                    <a:pt x="0" y="349"/>
                  </a:lnTo>
                  <a:lnTo>
                    <a:pt x="0" y="8501"/>
                  </a:lnTo>
                  <a:lnTo>
                    <a:pt x="27" y="8635"/>
                  </a:lnTo>
                  <a:lnTo>
                    <a:pt x="80" y="8742"/>
                  </a:lnTo>
                  <a:lnTo>
                    <a:pt x="188" y="8822"/>
                  </a:lnTo>
                  <a:lnTo>
                    <a:pt x="322" y="8849"/>
                  </a:lnTo>
                  <a:lnTo>
                    <a:pt x="11154" y="8849"/>
                  </a:lnTo>
                  <a:lnTo>
                    <a:pt x="11288" y="8822"/>
                  </a:lnTo>
                  <a:lnTo>
                    <a:pt x="11396" y="8742"/>
                  </a:lnTo>
                  <a:lnTo>
                    <a:pt x="11449" y="8635"/>
                  </a:lnTo>
                  <a:lnTo>
                    <a:pt x="11476" y="8501"/>
                  </a:lnTo>
                  <a:lnTo>
                    <a:pt x="11476" y="1717"/>
                  </a:lnTo>
                  <a:lnTo>
                    <a:pt x="11449" y="1610"/>
                  </a:lnTo>
                  <a:lnTo>
                    <a:pt x="11396" y="1502"/>
                  </a:lnTo>
                  <a:lnTo>
                    <a:pt x="11288" y="1422"/>
                  </a:lnTo>
                  <a:lnTo>
                    <a:pt x="11154" y="1395"/>
                  </a:lnTo>
                  <a:lnTo>
                    <a:pt x="7749" y="1395"/>
                  </a:lnTo>
                  <a:lnTo>
                    <a:pt x="7159" y="189"/>
                  </a:lnTo>
                  <a:lnTo>
                    <a:pt x="7106" y="108"/>
                  </a:lnTo>
                  <a:lnTo>
                    <a:pt x="7052" y="54"/>
                  </a:lnTo>
                  <a:lnTo>
                    <a:pt x="69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3" name="Google Shape;2503;p47"/>
          <p:cNvSpPr/>
          <p:nvPr/>
        </p:nvSpPr>
        <p:spPr>
          <a:xfrm>
            <a:off x="5638048" y="1191150"/>
            <a:ext cx="204380" cy="298545"/>
          </a:xfrm>
          <a:custGeom>
            <a:rect b="b" l="l" r="r" t="t"/>
            <a:pathLst>
              <a:path extrusionOk="0" h="11477" w="7857">
                <a:moveTo>
                  <a:pt x="5443" y="2065"/>
                </a:moveTo>
                <a:lnTo>
                  <a:pt x="5524" y="2091"/>
                </a:lnTo>
                <a:lnTo>
                  <a:pt x="5631" y="2172"/>
                </a:lnTo>
                <a:lnTo>
                  <a:pt x="5685" y="2306"/>
                </a:lnTo>
                <a:lnTo>
                  <a:pt x="5711" y="2386"/>
                </a:lnTo>
                <a:lnTo>
                  <a:pt x="5685" y="2467"/>
                </a:lnTo>
                <a:lnTo>
                  <a:pt x="5551" y="3137"/>
                </a:lnTo>
                <a:lnTo>
                  <a:pt x="5765" y="3352"/>
                </a:lnTo>
                <a:lnTo>
                  <a:pt x="6114" y="3673"/>
                </a:lnTo>
                <a:lnTo>
                  <a:pt x="6167" y="3727"/>
                </a:lnTo>
                <a:lnTo>
                  <a:pt x="6194" y="3807"/>
                </a:lnTo>
                <a:lnTo>
                  <a:pt x="6221" y="3888"/>
                </a:lnTo>
                <a:lnTo>
                  <a:pt x="6221" y="3968"/>
                </a:lnTo>
                <a:lnTo>
                  <a:pt x="6140" y="4317"/>
                </a:lnTo>
                <a:lnTo>
                  <a:pt x="6033" y="4639"/>
                </a:lnTo>
                <a:lnTo>
                  <a:pt x="5899" y="4934"/>
                </a:lnTo>
                <a:lnTo>
                  <a:pt x="5765" y="5175"/>
                </a:lnTo>
                <a:lnTo>
                  <a:pt x="5577" y="5416"/>
                </a:lnTo>
                <a:lnTo>
                  <a:pt x="5417" y="5658"/>
                </a:lnTo>
                <a:lnTo>
                  <a:pt x="5229" y="5845"/>
                </a:lnTo>
                <a:lnTo>
                  <a:pt x="5041" y="6006"/>
                </a:lnTo>
                <a:lnTo>
                  <a:pt x="4693" y="6301"/>
                </a:lnTo>
                <a:lnTo>
                  <a:pt x="4371" y="6489"/>
                </a:lnTo>
                <a:lnTo>
                  <a:pt x="4156" y="6596"/>
                </a:lnTo>
                <a:lnTo>
                  <a:pt x="4049" y="6650"/>
                </a:lnTo>
                <a:lnTo>
                  <a:pt x="3915" y="6676"/>
                </a:lnTo>
                <a:lnTo>
                  <a:pt x="3808" y="6650"/>
                </a:lnTo>
                <a:lnTo>
                  <a:pt x="3700" y="6596"/>
                </a:lnTo>
                <a:lnTo>
                  <a:pt x="3486" y="6489"/>
                </a:lnTo>
                <a:lnTo>
                  <a:pt x="3164" y="6301"/>
                </a:lnTo>
                <a:lnTo>
                  <a:pt x="2816" y="6006"/>
                </a:lnTo>
                <a:lnTo>
                  <a:pt x="2628" y="5845"/>
                </a:lnTo>
                <a:lnTo>
                  <a:pt x="2440" y="5658"/>
                </a:lnTo>
                <a:lnTo>
                  <a:pt x="2279" y="5416"/>
                </a:lnTo>
                <a:lnTo>
                  <a:pt x="2092" y="5175"/>
                </a:lnTo>
                <a:lnTo>
                  <a:pt x="1958" y="4934"/>
                </a:lnTo>
                <a:lnTo>
                  <a:pt x="1824" y="4639"/>
                </a:lnTo>
                <a:lnTo>
                  <a:pt x="1716" y="4317"/>
                </a:lnTo>
                <a:lnTo>
                  <a:pt x="1636" y="3968"/>
                </a:lnTo>
                <a:lnTo>
                  <a:pt x="1636" y="3888"/>
                </a:lnTo>
                <a:lnTo>
                  <a:pt x="1663" y="3807"/>
                </a:lnTo>
                <a:lnTo>
                  <a:pt x="1689" y="3727"/>
                </a:lnTo>
                <a:lnTo>
                  <a:pt x="1743" y="3673"/>
                </a:lnTo>
                <a:lnTo>
                  <a:pt x="2092" y="3352"/>
                </a:lnTo>
                <a:lnTo>
                  <a:pt x="2306" y="3137"/>
                </a:lnTo>
                <a:lnTo>
                  <a:pt x="2172" y="2467"/>
                </a:lnTo>
                <a:lnTo>
                  <a:pt x="2145" y="2386"/>
                </a:lnTo>
                <a:lnTo>
                  <a:pt x="2172" y="2306"/>
                </a:lnTo>
                <a:lnTo>
                  <a:pt x="2226" y="2172"/>
                </a:lnTo>
                <a:lnTo>
                  <a:pt x="2333" y="2091"/>
                </a:lnTo>
                <a:lnTo>
                  <a:pt x="2413" y="2065"/>
                </a:lnTo>
                <a:close/>
                <a:moveTo>
                  <a:pt x="349" y="0"/>
                </a:moveTo>
                <a:lnTo>
                  <a:pt x="215" y="27"/>
                </a:lnTo>
                <a:lnTo>
                  <a:pt x="107" y="80"/>
                </a:lnTo>
                <a:lnTo>
                  <a:pt x="27" y="188"/>
                </a:lnTo>
                <a:lnTo>
                  <a:pt x="0" y="322"/>
                </a:lnTo>
                <a:lnTo>
                  <a:pt x="0" y="8419"/>
                </a:lnTo>
                <a:lnTo>
                  <a:pt x="27" y="8527"/>
                </a:lnTo>
                <a:lnTo>
                  <a:pt x="107" y="8634"/>
                </a:lnTo>
                <a:lnTo>
                  <a:pt x="215" y="8714"/>
                </a:lnTo>
                <a:lnTo>
                  <a:pt x="349" y="8741"/>
                </a:lnTo>
                <a:lnTo>
                  <a:pt x="7025" y="8741"/>
                </a:lnTo>
                <a:lnTo>
                  <a:pt x="7186" y="8687"/>
                </a:lnTo>
                <a:lnTo>
                  <a:pt x="7186" y="9090"/>
                </a:lnTo>
                <a:lnTo>
                  <a:pt x="7159" y="9224"/>
                </a:lnTo>
                <a:lnTo>
                  <a:pt x="7079" y="9331"/>
                </a:lnTo>
                <a:lnTo>
                  <a:pt x="6972" y="9385"/>
                </a:lnTo>
                <a:lnTo>
                  <a:pt x="6838" y="9411"/>
                </a:lnTo>
                <a:lnTo>
                  <a:pt x="0" y="9411"/>
                </a:lnTo>
                <a:lnTo>
                  <a:pt x="0" y="11154"/>
                </a:lnTo>
                <a:lnTo>
                  <a:pt x="0" y="11235"/>
                </a:lnTo>
                <a:lnTo>
                  <a:pt x="54" y="11315"/>
                </a:lnTo>
                <a:lnTo>
                  <a:pt x="81" y="11369"/>
                </a:lnTo>
                <a:lnTo>
                  <a:pt x="134" y="11422"/>
                </a:lnTo>
                <a:lnTo>
                  <a:pt x="215" y="11449"/>
                </a:lnTo>
                <a:lnTo>
                  <a:pt x="295" y="11476"/>
                </a:lnTo>
                <a:lnTo>
                  <a:pt x="376" y="11476"/>
                </a:lnTo>
                <a:lnTo>
                  <a:pt x="456" y="11449"/>
                </a:lnTo>
                <a:lnTo>
                  <a:pt x="1448" y="11047"/>
                </a:lnTo>
                <a:lnTo>
                  <a:pt x="2467" y="11449"/>
                </a:lnTo>
                <a:lnTo>
                  <a:pt x="2548" y="11476"/>
                </a:lnTo>
                <a:lnTo>
                  <a:pt x="2628" y="11476"/>
                </a:lnTo>
                <a:lnTo>
                  <a:pt x="2708" y="11449"/>
                </a:lnTo>
                <a:lnTo>
                  <a:pt x="2762" y="11422"/>
                </a:lnTo>
                <a:lnTo>
                  <a:pt x="2842" y="11369"/>
                </a:lnTo>
                <a:lnTo>
                  <a:pt x="2869" y="11315"/>
                </a:lnTo>
                <a:lnTo>
                  <a:pt x="2896" y="11235"/>
                </a:lnTo>
                <a:lnTo>
                  <a:pt x="2923" y="11154"/>
                </a:lnTo>
                <a:lnTo>
                  <a:pt x="2923" y="10082"/>
                </a:lnTo>
                <a:lnTo>
                  <a:pt x="7052" y="10082"/>
                </a:lnTo>
                <a:lnTo>
                  <a:pt x="7240" y="10001"/>
                </a:lnTo>
                <a:lnTo>
                  <a:pt x="7401" y="9921"/>
                </a:lnTo>
                <a:lnTo>
                  <a:pt x="7562" y="9787"/>
                </a:lnTo>
                <a:lnTo>
                  <a:pt x="7696" y="9653"/>
                </a:lnTo>
                <a:lnTo>
                  <a:pt x="7776" y="9465"/>
                </a:lnTo>
                <a:lnTo>
                  <a:pt x="7830" y="9277"/>
                </a:lnTo>
                <a:lnTo>
                  <a:pt x="7857" y="9090"/>
                </a:lnTo>
                <a:lnTo>
                  <a:pt x="7857" y="7722"/>
                </a:lnTo>
                <a:lnTo>
                  <a:pt x="7857" y="992"/>
                </a:lnTo>
                <a:lnTo>
                  <a:pt x="7830" y="804"/>
                </a:lnTo>
                <a:lnTo>
                  <a:pt x="7776" y="617"/>
                </a:lnTo>
                <a:lnTo>
                  <a:pt x="7696" y="429"/>
                </a:lnTo>
                <a:lnTo>
                  <a:pt x="7562" y="295"/>
                </a:lnTo>
                <a:lnTo>
                  <a:pt x="7401" y="161"/>
                </a:lnTo>
                <a:lnTo>
                  <a:pt x="7240" y="80"/>
                </a:lnTo>
                <a:lnTo>
                  <a:pt x="70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4" name="Google Shape;2504;p47"/>
          <p:cNvGrpSpPr/>
          <p:nvPr/>
        </p:nvGrpSpPr>
        <p:grpSpPr>
          <a:xfrm>
            <a:off x="6403930" y="1191163"/>
            <a:ext cx="251125" cy="298545"/>
            <a:chOff x="5570625" y="1343550"/>
            <a:chExt cx="241350" cy="286925"/>
          </a:xfrm>
        </p:grpSpPr>
        <p:sp>
          <p:nvSpPr>
            <p:cNvPr id="2505" name="Google Shape;2505;p47"/>
            <p:cNvSpPr/>
            <p:nvPr/>
          </p:nvSpPr>
          <p:spPr>
            <a:xfrm>
              <a:off x="5570625" y="1343550"/>
              <a:ext cx="241350" cy="286925"/>
            </a:xfrm>
            <a:custGeom>
              <a:rect b="b" l="l" r="r" t="t"/>
              <a:pathLst>
                <a:path extrusionOk="0" h="11477" w="9654">
                  <a:moveTo>
                    <a:pt x="4827" y="1716"/>
                  </a:moveTo>
                  <a:lnTo>
                    <a:pt x="4907" y="1743"/>
                  </a:lnTo>
                  <a:lnTo>
                    <a:pt x="4988" y="1770"/>
                  </a:lnTo>
                  <a:lnTo>
                    <a:pt x="5309" y="1931"/>
                  </a:lnTo>
                  <a:lnTo>
                    <a:pt x="5631" y="2038"/>
                  </a:lnTo>
                  <a:lnTo>
                    <a:pt x="5953" y="2118"/>
                  </a:lnTo>
                  <a:lnTo>
                    <a:pt x="6301" y="2172"/>
                  </a:lnTo>
                  <a:lnTo>
                    <a:pt x="6623" y="2172"/>
                  </a:lnTo>
                  <a:lnTo>
                    <a:pt x="6972" y="2118"/>
                  </a:lnTo>
                  <a:lnTo>
                    <a:pt x="7320" y="2065"/>
                  </a:lnTo>
                  <a:lnTo>
                    <a:pt x="7669" y="1931"/>
                  </a:lnTo>
                  <a:lnTo>
                    <a:pt x="7857" y="1931"/>
                  </a:lnTo>
                  <a:lnTo>
                    <a:pt x="7937" y="1957"/>
                  </a:lnTo>
                  <a:lnTo>
                    <a:pt x="7991" y="2011"/>
                  </a:lnTo>
                  <a:lnTo>
                    <a:pt x="8071" y="2065"/>
                  </a:lnTo>
                  <a:lnTo>
                    <a:pt x="8098" y="2145"/>
                  </a:lnTo>
                  <a:lnTo>
                    <a:pt x="8125" y="2225"/>
                  </a:lnTo>
                  <a:lnTo>
                    <a:pt x="8125" y="2306"/>
                  </a:lnTo>
                  <a:lnTo>
                    <a:pt x="7964" y="3298"/>
                  </a:lnTo>
                  <a:lnTo>
                    <a:pt x="7857" y="4102"/>
                  </a:lnTo>
                  <a:lnTo>
                    <a:pt x="7776" y="4746"/>
                  </a:lnTo>
                  <a:lnTo>
                    <a:pt x="7749" y="5255"/>
                  </a:lnTo>
                  <a:lnTo>
                    <a:pt x="7776" y="5631"/>
                  </a:lnTo>
                  <a:lnTo>
                    <a:pt x="7776" y="5899"/>
                  </a:lnTo>
                  <a:lnTo>
                    <a:pt x="7830" y="6194"/>
                  </a:lnTo>
                  <a:lnTo>
                    <a:pt x="7910" y="6569"/>
                  </a:lnTo>
                  <a:lnTo>
                    <a:pt x="7964" y="6918"/>
                  </a:lnTo>
                  <a:lnTo>
                    <a:pt x="7964" y="7213"/>
                  </a:lnTo>
                  <a:lnTo>
                    <a:pt x="7937" y="7481"/>
                  </a:lnTo>
                  <a:lnTo>
                    <a:pt x="7883" y="7695"/>
                  </a:lnTo>
                  <a:lnTo>
                    <a:pt x="7830" y="7883"/>
                  </a:lnTo>
                  <a:lnTo>
                    <a:pt x="7749" y="8044"/>
                  </a:lnTo>
                  <a:lnTo>
                    <a:pt x="7642" y="8178"/>
                  </a:lnTo>
                  <a:lnTo>
                    <a:pt x="7481" y="8419"/>
                  </a:lnTo>
                  <a:lnTo>
                    <a:pt x="7240" y="8661"/>
                  </a:lnTo>
                  <a:lnTo>
                    <a:pt x="6972" y="8902"/>
                  </a:lnTo>
                  <a:lnTo>
                    <a:pt x="6650" y="9143"/>
                  </a:lnTo>
                  <a:lnTo>
                    <a:pt x="6301" y="9358"/>
                  </a:lnTo>
                  <a:lnTo>
                    <a:pt x="5899" y="9572"/>
                  </a:lnTo>
                  <a:lnTo>
                    <a:pt x="5443" y="9814"/>
                  </a:lnTo>
                  <a:lnTo>
                    <a:pt x="4961" y="10001"/>
                  </a:lnTo>
                  <a:lnTo>
                    <a:pt x="4827" y="10028"/>
                  </a:lnTo>
                  <a:lnTo>
                    <a:pt x="4693" y="10001"/>
                  </a:lnTo>
                  <a:lnTo>
                    <a:pt x="4210" y="9814"/>
                  </a:lnTo>
                  <a:lnTo>
                    <a:pt x="3754" y="9572"/>
                  </a:lnTo>
                  <a:lnTo>
                    <a:pt x="3352" y="9358"/>
                  </a:lnTo>
                  <a:lnTo>
                    <a:pt x="3003" y="9143"/>
                  </a:lnTo>
                  <a:lnTo>
                    <a:pt x="2682" y="8902"/>
                  </a:lnTo>
                  <a:lnTo>
                    <a:pt x="2414" y="8661"/>
                  </a:lnTo>
                  <a:lnTo>
                    <a:pt x="2172" y="8419"/>
                  </a:lnTo>
                  <a:lnTo>
                    <a:pt x="1984" y="8178"/>
                  </a:lnTo>
                  <a:lnTo>
                    <a:pt x="1904" y="8044"/>
                  </a:lnTo>
                  <a:lnTo>
                    <a:pt x="1824" y="7883"/>
                  </a:lnTo>
                  <a:lnTo>
                    <a:pt x="1770" y="7695"/>
                  </a:lnTo>
                  <a:lnTo>
                    <a:pt x="1716" y="7481"/>
                  </a:lnTo>
                  <a:lnTo>
                    <a:pt x="1690" y="7213"/>
                  </a:lnTo>
                  <a:lnTo>
                    <a:pt x="1690" y="6918"/>
                  </a:lnTo>
                  <a:lnTo>
                    <a:pt x="1743" y="6569"/>
                  </a:lnTo>
                  <a:lnTo>
                    <a:pt x="1824" y="6194"/>
                  </a:lnTo>
                  <a:lnTo>
                    <a:pt x="1850" y="5979"/>
                  </a:lnTo>
                  <a:lnTo>
                    <a:pt x="1877" y="5765"/>
                  </a:lnTo>
                  <a:lnTo>
                    <a:pt x="1877" y="5282"/>
                  </a:lnTo>
                  <a:lnTo>
                    <a:pt x="1850" y="4719"/>
                  </a:lnTo>
                  <a:lnTo>
                    <a:pt x="1824" y="4156"/>
                  </a:lnTo>
                  <a:lnTo>
                    <a:pt x="1663" y="3084"/>
                  </a:lnTo>
                  <a:lnTo>
                    <a:pt x="1529" y="2306"/>
                  </a:lnTo>
                  <a:lnTo>
                    <a:pt x="1529" y="2225"/>
                  </a:lnTo>
                  <a:lnTo>
                    <a:pt x="1555" y="2145"/>
                  </a:lnTo>
                  <a:lnTo>
                    <a:pt x="1582" y="2065"/>
                  </a:lnTo>
                  <a:lnTo>
                    <a:pt x="1636" y="2011"/>
                  </a:lnTo>
                  <a:lnTo>
                    <a:pt x="1716" y="1957"/>
                  </a:lnTo>
                  <a:lnTo>
                    <a:pt x="1797" y="1931"/>
                  </a:lnTo>
                  <a:lnTo>
                    <a:pt x="1984" y="1931"/>
                  </a:lnTo>
                  <a:lnTo>
                    <a:pt x="2333" y="2065"/>
                  </a:lnTo>
                  <a:lnTo>
                    <a:pt x="2682" y="2118"/>
                  </a:lnTo>
                  <a:lnTo>
                    <a:pt x="3003" y="2172"/>
                  </a:lnTo>
                  <a:lnTo>
                    <a:pt x="3352" y="2172"/>
                  </a:lnTo>
                  <a:lnTo>
                    <a:pt x="3701" y="2118"/>
                  </a:lnTo>
                  <a:lnTo>
                    <a:pt x="4022" y="2038"/>
                  </a:lnTo>
                  <a:lnTo>
                    <a:pt x="4344" y="1931"/>
                  </a:lnTo>
                  <a:lnTo>
                    <a:pt x="4666" y="1770"/>
                  </a:lnTo>
                  <a:lnTo>
                    <a:pt x="4746" y="1743"/>
                  </a:lnTo>
                  <a:lnTo>
                    <a:pt x="4827" y="1716"/>
                  </a:lnTo>
                  <a:close/>
                  <a:moveTo>
                    <a:pt x="4746" y="0"/>
                  </a:moveTo>
                  <a:lnTo>
                    <a:pt x="4666" y="27"/>
                  </a:lnTo>
                  <a:lnTo>
                    <a:pt x="4612" y="54"/>
                  </a:lnTo>
                  <a:lnTo>
                    <a:pt x="4559" y="134"/>
                  </a:lnTo>
                  <a:lnTo>
                    <a:pt x="4505" y="188"/>
                  </a:lnTo>
                  <a:lnTo>
                    <a:pt x="4371" y="322"/>
                  </a:lnTo>
                  <a:lnTo>
                    <a:pt x="4156" y="483"/>
                  </a:lnTo>
                  <a:lnTo>
                    <a:pt x="3888" y="644"/>
                  </a:lnTo>
                  <a:lnTo>
                    <a:pt x="3647" y="751"/>
                  </a:lnTo>
                  <a:lnTo>
                    <a:pt x="3432" y="804"/>
                  </a:lnTo>
                  <a:lnTo>
                    <a:pt x="3218" y="831"/>
                  </a:lnTo>
                  <a:lnTo>
                    <a:pt x="2977" y="804"/>
                  </a:lnTo>
                  <a:lnTo>
                    <a:pt x="2735" y="778"/>
                  </a:lnTo>
                  <a:lnTo>
                    <a:pt x="2494" y="697"/>
                  </a:lnTo>
                  <a:lnTo>
                    <a:pt x="2253" y="590"/>
                  </a:lnTo>
                  <a:lnTo>
                    <a:pt x="1984" y="456"/>
                  </a:lnTo>
                  <a:lnTo>
                    <a:pt x="1904" y="429"/>
                  </a:lnTo>
                  <a:lnTo>
                    <a:pt x="1824" y="402"/>
                  </a:lnTo>
                  <a:lnTo>
                    <a:pt x="1743" y="402"/>
                  </a:lnTo>
                  <a:lnTo>
                    <a:pt x="1663" y="429"/>
                  </a:lnTo>
                  <a:lnTo>
                    <a:pt x="590" y="965"/>
                  </a:lnTo>
                  <a:lnTo>
                    <a:pt x="188" y="1180"/>
                  </a:lnTo>
                  <a:lnTo>
                    <a:pt x="81" y="1233"/>
                  </a:lnTo>
                  <a:lnTo>
                    <a:pt x="27" y="1341"/>
                  </a:lnTo>
                  <a:lnTo>
                    <a:pt x="0" y="1421"/>
                  </a:lnTo>
                  <a:lnTo>
                    <a:pt x="0" y="1528"/>
                  </a:lnTo>
                  <a:lnTo>
                    <a:pt x="188" y="2494"/>
                  </a:lnTo>
                  <a:lnTo>
                    <a:pt x="403" y="3781"/>
                  </a:lnTo>
                  <a:lnTo>
                    <a:pt x="483" y="4397"/>
                  </a:lnTo>
                  <a:lnTo>
                    <a:pt x="537" y="4987"/>
                  </a:lnTo>
                  <a:lnTo>
                    <a:pt x="537" y="5497"/>
                  </a:lnTo>
                  <a:lnTo>
                    <a:pt x="537" y="5684"/>
                  </a:lnTo>
                  <a:lnTo>
                    <a:pt x="510" y="5872"/>
                  </a:lnTo>
                  <a:lnTo>
                    <a:pt x="403" y="6301"/>
                  </a:lnTo>
                  <a:lnTo>
                    <a:pt x="349" y="6730"/>
                  </a:lnTo>
                  <a:lnTo>
                    <a:pt x="349" y="7159"/>
                  </a:lnTo>
                  <a:lnTo>
                    <a:pt x="349" y="7534"/>
                  </a:lnTo>
                  <a:lnTo>
                    <a:pt x="429" y="7910"/>
                  </a:lnTo>
                  <a:lnTo>
                    <a:pt x="537" y="8258"/>
                  </a:lnTo>
                  <a:lnTo>
                    <a:pt x="671" y="8607"/>
                  </a:lnTo>
                  <a:lnTo>
                    <a:pt x="858" y="8929"/>
                  </a:lnTo>
                  <a:lnTo>
                    <a:pt x="1126" y="9277"/>
                  </a:lnTo>
                  <a:lnTo>
                    <a:pt x="1475" y="9626"/>
                  </a:lnTo>
                  <a:lnTo>
                    <a:pt x="1850" y="9974"/>
                  </a:lnTo>
                  <a:lnTo>
                    <a:pt x="2306" y="10296"/>
                  </a:lnTo>
                  <a:lnTo>
                    <a:pt x="2816" y="10591"/>
                  </a:lnTo>
                  <a:lnTo>
                    <a:pt x="3379" y="10886"/>
                  </a:lnTo>
                  <a:lnTo>
                    <a:pt x="4022" y="11181"/>
                  </a:lnTo>
                  <a:lnTo>
                    <a:pt x="4719" y="11449"/>
                  </a:lnTo>
                  <a:lnTo>
                    <a:pt x="4827" y="11476"/>
                  </a:lnTo>
                  <a:lnTo>
                    <a:pt x="4934" y="11449"/>
                  </a:lnTo>
                  <a:lnTo>
                    <a:pt x="5631" y="11181"/>
                  </a:lnTo>
                  <a:lnTo>
                    <a:pt x="6275" y="10886"/>
                  </a:lnTo>
                  <a:lnTo>
                    <a:pt x="6838" y="10591"/>
                  </a:lnTo>
                  <a:lnTo>
                    <a:pt x="7347" y="10296"/>
                  </a:lnTo>
                  <a:lnTo>
                    <a:pt x="7803" y="9974"/>
                  </a:lnTo>
                  <a:lnTo>
                    <a:pt x="8178" y="9626"/>
                  </a:lnTo>
                  <a:lnTo>
                    <a:pt x="8527" y="9277"/>
                  </a:lnTo>
                  <a:lnTo>
                    <a:pt x="8795" y="8929"/>
                  </a:lnTo>
                  <a:lnTo>
                    <a:pt x="8983" y="8607"/>
                  </a:lnTo>
                  <a:lnTo>
                    <a:pt x="9117" y="8258"/>
                  </a:lnTo>
                  <a:lnTo>
                    <a:pt x="9224" y="7910"/>
                  </a:lnTo>
                  <a:lnTo>
                    <a:pt x="9278" y="7534"/>
                  </a:lnTo>
                  <a:lnTo>
                    <a:pt x="9305" y="7159"/>
                  </a:lnTo>
                  <a:lnTo>
                    <a:pt x="9305" y="6730"/>
                  </a:lnTo>
                  <a:lnTo>
                    <a:pt x="9251" y="6301"/>
                  </a:lnTo>
                  <a:lnTo>
                    <a:pt x="9144" y="5872"/>
                  </a:lnTo>
                  <a:lnTo>
                    <a:pt x="9117" y="5684"/>
                  </a:lnTo>
                  <a:lnTo>
                    <a:pt x="9117" y="5497"/>
                  </a:lnTo>
                  <a:lnTo>
                    <a:pt x="9117" y="4987"/>
                  </a:lnTo>
                  <a:lnTo>
                    <a:pt x="9170" y="4397"/>
                  </a:lnTo>
                  <a:lnTo>
                    <a:pt x="9251" y="3781"/>
                  </a:lnTo>
                  <a:lnTo>
                    <a:pt x="9465" y="2494"/>
                  </a:lnTo>
                  <a:lnTo>
                    <a:pt x="9653" y="1528"/>
                  </a:lnTo>
                  <a:lnTo>
                    <a:pt x="9653" y="1421"/>
                  </a:lnTo>
                  <a:lnTo>
                    <a:pt x="9626" y="1341"/>
                  </a:lnTo>
                  <a:lnTo>
                    <a:pt x="9546" y="1233"/>
                  </a:lnTo>
                  <a:lnTo>
                    <a:pt x="9465" y="1180"/>
                  </a:lnTo>
                  <a:lnTo>
                    <a:pt x="9063" y="965"/>
                  </a:lnTo>
                  <a:lnTo>
                    <a:pt x="7991" y="429"/>
                  </a:lnTo>
                  <a:lnTo>
                    <a:pt x="7910" y="402"/>
                  </a:lnTo>
                  <a:lnTo>
                    <a:pt x="7830" y="402"/>
                  </a:lnTo>
                  <a:lnTo>
                    <a:pt x="7749" y="429"/>
                  </a:lnTo>
                  <a:lnTo>
                    <a:pt x="7669" y="456"/>
                  </a:lnTo>
                  <a:lnTo>
                    <a:pt x="7401" y="590"/>
                  </a:lnTo>
                  <a:lnTo>
                    <a:pt x="7159" y="697"/>
                  </a:lnTo>
                  <a:lnTo>
                    <a:pt x="6918" y="778"/>
                  </a:lnTo>
                  <a:lnTo>
                    <a:pt x="6704" y="804"/>
                  </a:lnTo>
                  <a:lnTo>
                    <a:pt x="6462" y="831"/>
                  </a:lnTo>
                  <a:lnTo>
                    <a:pt x="6221" y="804"/>
                  </a:lnTo>
                  <a:lnTo>
                    <a:pt x="6006" y="751"/>
                  </a:lnTo>
                  <a:lnTo>
                    <a:pt x="5792" y="670"/>
                  </a:lnTo>
                  <a:lnTo>
                    <a:pt x="5631" y="590"/>
                  </a:lnTo>
                  <a:lnTo>
                    <a:pt x="5497" y="509"/>
                  </a:lnTo>
                  <a:lnTo>
                    <a:pt x="5283" y="322"/>
                  </a:lnTo>
                  <a:lnTo>
                    <a:pt x="5148" y="188"/>
                  </a:lnTo>
                  <a:lnTo>
                    <a:pt x="5095" y="134"/>
                  </a:lnTo>
                  <a:lnTo>
                    <a:pt x="5041" y="54"/>
                  </a:lnTo>
                  <a:lnTo>
                    <a:pt x="4961" y="27"/>
                  </a:lnTo>
                  <a:lnTo>
                    <a:pt x="49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7"/>
            <p:cNvSpPr/>
            <p:nvPr/>
          </p:nvSpPr>
          <p:spPr>
            <a:xfrm>
              <a:off x="5627600" y="1404525"/>
              <a:ext cx="127375" cy="172300"/>
            </a:xfrm>
            <a:custGeom>
              <a:rect b="b" l="l" r="r" t="t"/>
              <a:pathLst>
                <a:path extrusionOk="0" h="6892" w="5095">
                  <a:moveTo>
                    <a:pt x="2628" y="1208"/>
                  </a:moveTo>
                  <a:lnTo>
                    <a:pt x="2709" y="1234"/>
                  </a:lnTo>
                  <a:lnTo>
                    <a:pt x="2789" y="1315"/>
                  </a:lnTo>
                  <a:lnTo>
                    <a:pt x="2843" y="1395"/>
                  </a:lnTo>
                  <a:lnTo>
                    <a:pt x="3245" y="2200"/>
                  </a:lnTo>
                  <a:lnTo>
                    <a:pt x="4130" y="2307"/>
                  </a:lnTo>
                  <a:lnTo>
                    <a:pt x="4237" y="2334"/>
                  </a:lnTo>
                  <a:lnTo>
                    <a:pt x="4291" y="2387"/>
                  </a:lnTo>
                  <a:lnTo>
                    <a:pt x="4371" y="2468"/>
                  </a:lnTo>
                  <a:lnTo>
                    <a:pt x="4398" y="2548"/>
                  </a:lnTo>
                  <a:lnTo>
                    <a:pt x="4425" y="2629"/>
                  </a:lnTo>
                  <a:lnTo>
                    <a:pt x="4398" y="2736"/>
                  </a:lnTo>
                  <a:lnTo>
                    <a:pt x="4371" y="2816"/>
                  </a:lnTo>
                  <a:lnTo>
                    <a:pt x="4317" y="2897"/>
                  </a:lnTo>
                  <a:lnTo>
                    <a:pt x="3674" y="3514"/>
                  </a:lnTo>
                  <a:lnTo>
                    <a:pt x="3835" y="4398"/>
                  </a:lnTo>
                  <a:lnTo>
                    <a:pt x="3835" y="4506"/>
                  </a:lnTo>
                  <a:lnTo>
                    <a:pt x="3808" y="4586"/>
                  </a:lnTo>
                  <a:lnTo>
                    <a:pt x="3754" y="4666"/>
                  </a:lnTo>
                  <a:lnTo>
                    <a:pt x="3701" y="4720"/>
                  </a:lnTo>
                  <a:lnTo>
                    <a:pt x="3620" y="4774"/>
                  </a:lnTo>
                  <a:lnTo>
                    <a:pt x="3513" y="4801"/>
                  </a:lnTo>
                  <a:lnTo>
                    <a:pt x="3433" y="4774"/>
                  </a:lnTo>
                  <a:lnTo>
                    <a:pt x="3325" y="4747"/>
                  </a:lnTo>
                  <a:lnTo>
                    <a:pt x="2548" y="4345"/>
                  </a:lnTo>
                  <a:lnTo>
                    <a:pt x="1743" y="4747"/>
                  </a:lnTo>
                  <a:lnTo>
                    <a:pt x="1663" y="4774"/>
                  </a:lnTo>
                  <a:lnTo>
                    <a:pt x="1556" y="4801"/>
                  </a:lnTo>
                  <a:lnTo>
                    <a:pt x="1475" y="4774"/>
                  </a:lnTo>
                  <a:lnTo>
                    <a:pt x="1395" y="4720"/>
                  </a:lnTo>
                  <a:lnTo>
                    <a:pt x="1341" y="4666"/>
                  </a:lnTo>
                  <a:lnTo>
                    <a:pt x="1287" y="4586"/>
                  </a:lnTo>
                  <a:lnTo>
                    <a:pt x="1261" y="4506"/>
                  </a:lnTo>
                  <a:lnTo>
                    <a:pt x="1261" y="4398"/>
                  </a:lnTo>
                  <a:lnTo>
                    <a:pt x="1422" y="3514"/>
                  </a:lnTo>
                  <a:lnTo>
                    <a:pt x="778" y="2897"/>
                  </a:lnTo>
                  <a:lnTo>
                    <a:pt x="724" y="2816"/>
                  </a:lnTo>
                  <a:lnTo>
                    <a:pt x="671" y="2736"/>
                  </a:lnTo>
                  <a:lnTo>
                    <a:pt x="671" y="2629"/>
                  </a:lnTo>
                  <a:lnTo>
                    <a:pt x="698" y="2548"/>
                  </a:lnTo>
                  <a:lnTo>
                    <a:pt x="724" y="2468"/>
                  </a:lnTo>
                  <a:lnTo>
                    <a:pt x="778" y="2387"/>
                  </a:lnTo>
                  <a:lnTo>
                    <a:pt x="858" y="2334"/>
                  </a:lnTo>
                  <a:lnTo>
                    <a:pt x="966" y="2307"/>
                  </a:lnTo>
                  <a:lnTo>
                    <a:pt x="1851" y="2200"/>
                  </a:lnTo>
                  <a:lnTo>
                    <a:pt x="2253" y="1395"/>
                  </a:lnTo>
                  <a:lnTo>
                    <a:pt x="2306" y="1315"/>
                  </a:lnTo>
                  <a:lnTo>
                    <a:pt x="2360" y="1234"/>
                  </a:lnTo>
                  <a:lnTo>
                    <a:pt x="2467" y="1208"/>
                  </a:lnTo>
                  <a:close/>
                  <a:moveTo>
                    <a:pt x="2548" y="1"/>
                  </a:moveTo>
                  <a:lnTo>
                    <a:pt x="2253" y="135"/>
                  </a:lnTo>
                  <a:lnTo>
                    <a:pt x="1931" y="242"/>
                  </a:lnTo>
                  <a:lnTo>
                    <a:pt x="1636" y="323"/>
                  </a:lnTo>
                  <a:lnTo>
                    <a:pt x="1314" y="376"/>
                  </a:lnTo>
                  <a:lnTo>
                    <a:pt x="993" y="403"/>
                  </a:lnTo>
                  <a:lnTo>
                    <a:pt x="671" y="403"/>
                  </a:lnTo>
                  <a:lnTo>
                    <a:pt x="349" y="350"/>
                  </a:lnTo>
                  <a:lnTo>
                    <a:pt x="0" y="296"/>
                  </a:lnTo>
                  <a:lnTo>
                    <a:pt x="0" y="296"/>
                  </a:lnTo>
                  <a:lnTo>
                    <a:pt x="161" y="1288"/>
                  </a:lnTo>
                  <a:lnTo>
                    <a:pt x="269" y="2253"/>
                  </a:lnTo>
                  <a:lnTo>
                    <a:pt x="295" y="2736"/>
                  </a:lnTo>
                  <a:lnTo>
                    <a:pt x="269" y="3165"/>
                  </a:lnTo>
                  <a:lnTo>
                    <a:pt x="242" y="3567"/>
                  </a:lnTo>
                  <a:lnTo>
                    <a:pt x="188" y="3916"/>
                  </a:lnTo>
                  <a:lnTo>
                    <a:pt x="135" y="4211"/>
                  </a:lnTo>
                  <a:lnTo>
                    <a:pt x="81" y="4452"/>
                  </a:lnTo>
                  <a:lnTo>
                    <a:pt x="81" y="4666"/>
                  </a:lnTo>
                  <a:lnTo>
                    <a:pt x="81" y="4854"/>
                  </a:lnTo>
                  <a:lnTo>
                    <a:pt x="108" y="5015"/>
                  </a:lnTo>
                  <a:lnTo>
                    <a:pt x="161" y="5149"/>
                  </a:lnTo>
                  <a:lnTo>
                    <a:pt x="269" y="5390"/>
                  </a:lnTo>
                  <a:lnTo>
                    <a:pt x="429" y="5578"/>
                  </a:lnTo>
                  <a:lnTo>
                    <a:pt x="617" y="5766"/>
                  </a:lnTo>
                  <a:lnTo>
                    <a:pt x="832" y="5954"/>
                  </a:lnTo>
                  <a:lnTo>
                    <a:pt x="1100" y="6141"/>
                  </a:lnTo>
                  <a:lnTo>
                    <a:pt x="1422" y="6329"/>
                  </a:lnTo>
                  <a:lnTo>
                    <a:pt x="1743" y="6517"/>
                  </a:lnTo>
                  <a:lnTo>
                    <a:pt x="2119" y="6704"/>
                  </a:lnTo>
                  <a:lnTo>
                    <a:pt x="2548" y="6892"/>
                  </a:lnTo>
                  <a:lnTo>
                    <a:pt x="2950" y="6704"/>
                  </a:lnTo>
                  <a:lnTo>
                    <a:pt x="3352" y="6517"/>
                  </a:lnTo>
                  <a:lnTo>
                    <a:pt x="3674" y="6329"/>
                  </a:lnTo>
                  <a:lnTo>
                    <a:pt x="3996" y="6141"/>
                  </a:lnTo>
                  <a:lnTo>
                    <a:pt x="4264" y="5954"/>
                  </a:lnTo>
                  <a:lnTo>
                    <a:pt x="4478" y="5766"/>
                  </a:lnTo>
                  <a:lnTo>
                    <a:pt x="4666" y="5578"/>
                  </a:lnTo>
                  <a:lnTo>
                    <a:pt x="4800" y="5390"/>
                  </a:lnTo>
                  <a:lnTo>
                    <a:pt x="4907" y="5203"/>
                  </a:lnTo>
                  <a:lnTo>
                    <a:pt x="4961" y="5042"/>
                  </a:lnTo>
                  <a:lnTo>
                    <a:pt x="5015" y="4854"/>
                  </a:lnTo>
                  <a:lnTo>
                    <a:pt x="5015" y="4666"/>
                  </a:lnTo>
                  <a:lnTo>
                    <a:pt x="5015" y="4479"/>
                  </a:lnTo>
                  <a:lnTo>
                    <a:pt x="4988" y="4291"/>
                  </a:lnTo>
                  <a:lnTo>
                    <a:pt x="4907" y="3916"/>
                  </a:lnTo>
                  <a:lnTo>
                    <a:pt x="4854" y="3567"/>
                  </a:lnTo>
                  <a:lnTo>
                    <a:pt x="4800" y="3165"/>
                  </a:lnTo>
                  <a:lnTo>
                    <a:pt x="4800" y="2736"/>
                  </a:lnTo>
                  <a:lnTo>
                    <a:pt x="4827" y="2253"/>
                  </a:lnTo>
                  <a:lnTo>
                    <a:pt x="4934" y="1288"/>
                  </a:lnTo>
                  <a:lnTo>
                    <a:pt x="5095" y="296"/>
                  </a:lnTo>
                  <a:lnTo>
                    <a:pt x="5095" y="296"/>
                  </a:lnTo>
                  <a:lnTo>
                    <a:pt x="4746" y="350"/>
                  </a:lnTo>
                  <a:lnTo>
                    <a:pt x="4425" y="403"/>
                  </a:lnTo>
                  <a:lnTo>
                    <a:pt x="4103" y="403"/>
                  </a:lnTo>
                  <a:lnTo>
                    <a:pt x="3781" y="376"/>
                  </a:lnTo>
                  <a:lnTo>
                    <a:pt x="3459" y="323"/>
                  </a:lnTo>
                  <a:lnTo>
                    <a:pt x="3164" y="242"/>
                  </a:lnTo>
                  <a:lnTo>
                    <a:pt x="2843" y="135"/>
                  </a:lnTo>
                  <a:lnTo>
                    <a:pt x="25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7" name="Google Shape;2507;p47"/>
          <p:cNvSpPr/>
          <p:nvPr/>
        </p:nvSpPr>
        <p:spPr>
          <a:xfrm>
            <a:off x="7204583" y="1191150"/>
            <a:ext cx="228078" cy="298545"/>
          </a:xfrm>
          <a:custGeom>
            <a:rect b="b" l="l" r="r" t="t"/>
            <a:pathLst>
              <a:path extrusionOk="0" h="11477" w="8768">
                <a:moveTo>
                  <a:pt x="5041" y="4022"/>
                </a:moveTo>
                <a:lnTo>
                  <a:pt x="5175" y="4049"/>
                </a:lnTo>
                <a:lnTo>
                  <a:pt x="5282" y="4129"/>
                </a:lnTo>
                <a:lnTo>
                  <a:pt x="5363" y="4236"/>
                </a:lnTo>
                <a:lnTo>
                  <a:pt x="5390" y="4371"/>
                </a:lnTo>
                <a:lnTo>
                  <a:pt x="5363" y="4907"/>
                </a:lnTo>
                <a:lnTo>
                  <a:pt x="5309" y="5470"/>
                </a:lnTo>
                <a:lnTo>
                  <a:pt x="5255" y="5577"/>
                </a:lnTo>
                <a:lnTo>
                  <a:pt x="5175" y="5684"/>
                </a:lnTo>
                <a:lnTo>
                  <a:pt x="5068" y="5738"/>
                </a:lnTo>
                <a:lnTo>
                  <a:pt x="4934" y="5738"/>
                </a:lnTo>
                <a:lnTo>
                  <a:pt x="4800" y="5684"/>
                </a:lnTo>
                <a:lnTo>
                  <a:pt x="4692" y="5604"/>
                </a:lnTo>
                <a:lnTo>
                  <a:pt x="4639" y="5497"/>
                </a:lnTo>
                <a:lnTo>
                  <a:pt x="4639" y="5363"/>
                </a:lnTo>
                <a:lnTo>
                  <a:pt x="4692" y="4853"/>
                </a:lnTo>
                <a:lnTo>
                  <a:pt x="4719" y="4371"/>
                </a:lnTo>
                <a:lnTo>
                  <a:pt x="4746" y="4236"/>
                </a:lnTo>
                <a:lnTo>
                  <a:pt x="4826" y="4129"/>
                </a:lnTo>
                <a:lnTo>
                  <a:pt x="4934" y="4049"/>
                </a:lnTo>
                <a:lnTo>
                  <a:pt x="5041" y="4022"/>
                </a:lnTo>
                <a:close/>
                <a:moveTo>
                  <a:pt x="4371" y="1099"/>
                </a:moveTo>
                <a:lnTo>
                  <a:pt x="4719" y="1126"/>
                </a:lnTo>
                <a:lnTo>
                  <a:pt x="5041" y="1180"/>
                </a:lnTo>
                <a:lnTo>
                  <a:pt x="5336" y="1260"/>
                </a:lnTo>
                <a:lnTo>
                  <a:pt x="5658" y="1367"/>
                </a:lnTo>
                <a:lnTo>
                  <a:pt x="5926" y="1502"/>
                </a:lnTo>
                <a:lnTo>
                  <a:pt x="6194" y="1662"/>
                </a:lnTo>
                <a:lnTo>
                  <a:pt x="6462" y="1850"/>
                </a:lnTo>
                <a:lnTo>
                  <a:pt x="6677" y="2065"/>
                </a:lnTo>
                <a:lnTo>
                  <a:pt x="6891" y="2306"/>
                </a:lnTo>
                <a:lnTo>
                  <a:pt x="7079" y="2547"/>
                </a:lnTo>
                <a:lnTo>
                  <a:pt x="7240" y="2815"/>
                </a:lnTo>
                <a:lnTo>
                  <a:pt x="7374" y="3084"/>
                </a:lnTo>
                <a:lnTo>
                  <a:pt x="7481" y="3405"/>
                </a:lnTo>
                <a:lnTo>
                  <a:pt x="7561" y="3700"/>
                </a:lnTo>
                <a:lnTo>
                  <a:pt x="7615" y="4022"/>
                </a:lnTo>
                <a:lnTo>
                  <a:pt x="7642" y="4371"/>
                </a:lnTo>
                <a:lnTo>
                  <a:pt x="7615" y="4934"/>
                </a:lnTo>
                <a:lnTo>
                  <a:pt x="7561" y="5497"/>
                </a:lnTo>
                <a:lnTo>
                  <a:pt x="7535" y="5631"/>
                </a:lnTo>
                <a:lnTo>
                  <a:pt x="7427" y="5738"/>
                </a:lnTo>
                <a:lnTo>
                  <a:pt x="7320" y="5792"/>
                </a:lnTo>
                <a:lnTo>
                  <a:pt x="7186" y="5792"/>
                </a:lnTo>
                <a:lnTo>
                  <a:pt x="7052" y="5765"/>
                </a:lnTo>
                <a:lnTo>
                  <a:pt x="6972" y="5684"/>
                </a:lnTo>
                <a:lnTo>
                  <a:pt x="6918" y="5550"/>
                </a:lnTo>
                <a:lnTo>
                  <a:pt x="6891" y="5416"/>
                </a:lnTo>
                <a:lnTo>
                  <a:pt x="6945" y="4880"/>
                </a:lnTo>
                <a:lnTo>
                  <a:pt x="6972" y="4371"/>
                </a:lnTo>
                <a:lnTo>
                  <a:pt x="6945" y="4102"/>
                </a:lnTo>
                <a:lnTo>
                  <a:pt x="6918" y="3834"/>
                </a:lnTo>
                <a:lnTo>
                  <a:pt x="6837" y="3593"/>
                </a:lnTo>
                <a:lnTo>
                  <a:pt x="6757" y="3352"/>
                </a:lnTo>
                <a:lnTo>
                  <a:pt x="6650" y="3137"/>
                </a:lnTo>
                <a:lnTo>
                  <a:pt x="6516" y="2923"/>
                </a:lnTo>
                <a:lnTo>
                  <a:pt x="6382" y="2708"/>
                </a:lnTo>
                <a:lnTo>
                  <a:pt x="6194" y="2547"/>
                </a:lnTo>
                <a:lnTo>
                  <a:pt x="6033" y="2360"/>
                </a:lnTo>
                <a:lnTo>
                  <a:pt x="5819" y="2225"/>
                </a:lnTo>
                <a:lnTo>
                  <a:pt x="5604" y="2091"/>
                </a:lnTo>
                <a:lnTo>
                  <a:pt x="5390" y="1984"/>
                </a:lnTo>
                <a:lnTo>
                  <a:pt x="5148" y="1904"/>
                </a:lnTo>
                <a:lnTo>
                  <a:pt x="4907" y="1823"/>
                </a:lnTo>
                <a:lnTo>
                  <a:pt x="4639" y="1796"/>
                </a:lnTo>
                <a:lnTo>
                  <a:pt x="4371" y="1770"/>
                </a:lnTo>
                <a:lnTo>
                  <a:pt x="4129" y="1796"/>
                </a:lnTo>
                <a:lnTo>
                  <a:pt x="3861" y="1823"/>
                </a:lnTo>
                <a:lnTo>
                  <a:pt x="3620" y="1904"/>
                </a:lnTo>
                <a:lnTo>
                  <a:pt x="3379" y="1984"/>
                </a:lnTo>
                <a:lnTo>
                  <a:pt x="3164" y="2091"/>
                </a:lnTo>
                <a:lnTo>
                  <a:pt x="2950" y="2225"/>
                </a:lnTo>
                <a:lnTo>
                  <a:pt x="2735" y="2360"/>
                </a:lnTo>
                <a:lnTo>
                  <a:pt x="2547" y="2547"/>
                </a:lnTo>
                <a:lnTo>
                  <a:pt x="2386" y="2708"/>
                </a:lnTo>
                <a:lnTo>
                  <a:pt x="2252" y="2923"/>
                </a:lnTo>
                <a:lnTo>
                  <a:pt x="2118" y="3137"/>
                </a:lnTo>
                <a:lnTo>
                  <a:pt x="2011" y="3352"/>
                </a:lnTo>
                <a:lnTo>
                  <a:pt x="1904" y="3593"/>
                </a:lnTo>
                <a:lnTo>
                  <a:pt x="1850" y="3834"/>
                </a:lnTo>
                <a:lnTo>
                  <a:pt x="1823" y="4102"/>
                </a:lnTo>
                <a:lnTo>
                  <a:pt x="1797" y="4371"/>
                </a:lnTo>
                <a:lnTo>
                  <a:pt x="1770" y="4478"/>
                </a:lnTo>
                <a:lnTo>
                  <a:pt x="1689" y="4585"/>
                </a:lnTo>
                <a:lnTo>
                  <a:pt x="1582" y="4665"/>
                </a:lnTo>
                <a:lnTo>
                  <a:pt x="1475" y="4692"/>
                </a:lnTo>
                <a:lnTo>
                  <a:pt x="1341" y="4665"/>
                </a:lnTo>
                <a:lnTo>
                  <a:pt x="1233" y="4585"/>
                </a:lnTo>
                <a:lnTo>
                  <a:pt x="1153" y="4478"/>
                </a:lnTo>
                <a:lnTo>
                  <a:pt x="1126" y="4371"/>
                </a:lnTo>
                <a:lnTo>
                  <a:pt x="1153" y="4022"/>
                </a:lnTo>
                <a:lnTo>
                  <a:pt x="1180" y="3700"/>
                </a:lnTo>
                <a:lnTo>
                  <a:pt x="1260" y="3405"/>
                </a:lnTo>
                <a:lnTo>
                  <a:pt x="1394" y="3084"/>
                </a:lnTo>
                <a:lnTo>
                  <a:pt x="1528" y="2815"/>
                </a:lnTo>
                <a:lnTo>
                  <a:pt x="1689" y="2547"/>
                </a:lnTo>
                <a:lnTo>
                  <a:pt x="1877" y="2306"/>
                </a:lnTo>
                <a:lnTo>
                  <a:pt x="2091" y="2065"/>
                </a:lnTo>
                <a:lnTo>
                  <a:pt x="2306" y="1850"/>
                </a:lnTo>
                <a:lnTo>
                  <a:pt x="2574" y="1662"/>
                </a:lnTo>
                <a:lnTo>
                  <a:pt x="2842" y="1502"/>
                </a:lnTo>
                <a:lnTo>
                  <a:pt x="3110" y="1367"/>
                </a:lnTo>
                <a:lnTo>
                  <a:pt x="3405" y="1260"/>
                </a:lnTo>
                <a:lnTo>
                  <a:pt x="3727" y="1180"/>
                </a:lnTo>
                <a:lnTo>
                  <a:pt x="4049" y="1126"/>
                </a:lnTo>
                <a:lnTo>
                  <a:pt x="4371" y="1099"/>
                </a:lnTo>
                <a:close/>
                <a:moveTo>
                  <a:pt x="4371" y="2225"/>
                </a:moveTo>
                <a:lnTo>
                  <a:pt x="4612" y="2252"/>
                </a:lnTo>
                <a:lnTo>
                  <a:pt x="4800" y="2279"/>
                </a:lnTo>
                <a:lnTo>
                  <a:pt x="5014" y="2333"/>
                </a:lnTo>
                <a:lnTo>
                  <a:pt x="5202" y="2386"/>
                </a:lnTo>
                <a:lnTo>
                  <a:pt x="5390" y="2494"/>
                </a:lnTo>
                <a:lnTo>
                  <a:pt x="5577" y="2601"/>
                </a:lnTo>
                <a:lnTo>
                  <a:pt x="5738" y="2708"/>
                </a:lnTo>
                <a:lnTo>
                  <a:pt x="5899" y="2842"/>
                </a:lnTo>
                <a:lnTo>
                  <a:pt x="6033" y="3003"/>
                </a:lnTo>
                <a:lnTo>
                  <a:pt x="6140" y="3164"/>
                </a:lnTo>
                <a:lnTo>
                  <a:pt x="6248" y="3352"/>
                </a:lnTo>
                <a:lnTo>
                  <a:pt x="6355" y="3539"/>
                </a:lnTo>
                <a:lnTo>
                  <a:pt x="6408" y="3727"/>
                </a:lnTo>
                <a:lnTo>
                  <a:pt x="6462" y="3942"/>
                </a:lnTo>
                <a:lnTo>
                  <a:pt x="6516" y="4129"/>
                </a:lnTo>
                <a:lnTo>
                  <a:pt x="6516" y="4371"/>
                </a:lnTo>
                <a:lnTo>
                  <a:pt x="6489" y="4826"/>
                </a:lnTo>
                <a:lnTo>
                  <a:pt x="6462" y="5282"/>
                </a:lnTo>
                <a:lnTo>
                  <a:pt x="6408" y="5738"/>
                </a:lnTo>
                <a:lnTo>
                  <a:pt x="6301" y="6167"/>
                </a:lnTo>
                <a:lnTo>
                  <a:pt x="6248" y="6301"/>
                </a:lnTo>
                <a:lnTo>
                  <a:pt x="6167" y="6382"/>
                </a:lnTo>
                <a:lnTo>
                  <a:pt x="6033" y="6435"/>
                </a:lnTo>
                <a:lnTo>
                  <a:pt x="5899" y="6435"/>
                </a:lnTo>
                <a:lnTo>
                  <a:pt x="5792" y="6382"/>
                </a:lnTo>
                <a:lnTo>
                  <a:pt x="5684" y="6274"/>
                </a:lnTo>
                <a:lnTo>
                  <a:pt x="5658" y="6167"/>
                </a:lnTo>
                <a:lnTo>
                  <a:pt x="5658" y="6033"/>
                </a:lnTo>
                <a:lnTo>
                  <a:pt x="5738" y="5604"/>
                </a:lnTo>
                <a:lnTo>
                  <a:pt x="5792" y="5202"/>
                </a:lnTo>
                <a:lnTo>
                  <a:pt x="5819" y="4773"/>
                </a:lnTo>
                <a:lnTo>
                  <a:pt x="5845" y="4371"/>
                </a:lnTo>
                <a:lnTo>
                  <a:pt x="5819" y="4076"/>
                </a:lnTo>
                <a:lnTo>
                  <a:pt x="5738" y="3781"/>
                </a:lnTo>
                <a:lnTo>
                  <a:pt x="5577" y="3539"/>
                </a:lnTo>
                <a:lnTo>
                  <a:pt x="5416" y="3325"/>
                </a:lnTo>
                <a:lnTo>
                  <a:pt x="5202" y="3164"/>
                </a:lnTo>
                <a:lnTo>
                  <a:pt x="4961" y="3030"/>
                </a:lnTo>
                <a:lnTo>
                  <a:pt x="4666" y="2923"/>
                </a:lnTo>
                <a:lnTo>
                  <a:pt x="4371" y="2896"/>
                </a:lnTo>
                <a:lnTo>
                  <a:pt x="4102" y="2923"/>
                </a:lnTo>
                <a:lnTo>
                  <a:pt x="3808" y="3003"/>
                </a:lnTo>
                <a:lnTo>
                  <a:pt x="3566" y="3164"/>
                </a:lnTo>
                <a:lnTo>
                  <a:pt x="3352" y="3352"/>
                </a:lnTo>
                <a:lnTo>
                  <a:pt x="3218" y="3405"/>
                </a:lnTo>
                <a:lnTo>
                  <a:pt x="3110" y="3432"/>
                </a:lnTo>
                <a:lnTo>
                  <a:pt x="2976" y="3405"/>
                </a:lnTo>
                <a:lnTo>
                  <a:pt x="2869" y="3352"/>
                </a:lnTo>
                <a:lnTo>
                  <a:pt x="2789" y="3244"/>
                </a:lnTo>
                <a:lnTo>
                  <a:pt x="2762" y="3110"/>
                </a:lnTo>
                <a:lnTo>
                  <a:pt x="2789" y="2976"/>
                </a:lnTo>
                <a:lnTo>
                  <a:pt x="2869" y="2869"/>
                </a:lnTo>
                <a:lnTo>
                  <a:pt x="3030" y="2708"/>
                </a:lnTo>
                <a:lnTo>
                  <a:pt x="3191" y="2601"/>
                </a:lnTo>
                <a:lnTo>
                  <a:pt x="3379" y="2494"/>
                </a:lnTo>
                <a:lnTo>
                  <a:pt x="3566" y="2386"/>
                </a:lnTo>
                <a:lnTo>
                  <a:pt x="3754" y="2333"/>
                </a:lnTo>
                <a:lnTo>
                  <a:pt x="3968" y="2279"/>
                </a:lnTo>
                <a:lnTo>
                  <a:pt x="4156" y="2252"/>
                </a:lnTo>
                <a:lnTo>
                  <a:pt x="4371" y="2225"/>
                </a:lnTo>
                <a:close/>
                <a:moveTo>
                  <a:pt x="4371" y="3352"/>
                </a:moveTo>
                <a:lnTo>
                  <a:pt x="4505" y="3378"/>
                </a:lnTo>
                <a:lnTo>
                  <a:pt x="4612" y="3459"/>
                </a:lnTo>
                <a:lnTo>
                  <a:pt x="4692" y="3566"/>
                </a:lnTo>
                <a:lnTo>
                  <a:pt x="4719" y="3700"/>
                </a:lnTo>
                <a:lnTo>
                  <a:pt x="4692" y="3807"/>
                </a:lnTo>
                <a:lnTo>
                  <a:pt x="4612" y="3915"/>
                </a:lnTo>
                <a:lnTo>
                  <a:pt x="4505" y="3995"/>
                </a:lnTo>
                <a:lnTo>
                  <a:pt x="4371" y="4022"/>
                </a:lnTo>
                <a:lnTo>
                  <a:pt x="4237" y="4049"/>
                </a:lnTo>
                <a:lnTo>
                  <a:pt x="4156" y="4129"/>
                </a:lnTo>
                <a:lnTo>
                  <a:pt x="4076" y="4236"/>
                </a:lnTo>
                <a:lnTo>
                  <a:pt x="4049" y="4371"/>
                </a:lnTo>
                <a:lnTo>
                  <a:pt x="4076" y="4853"/>
                </a:lnTo>
                <a:lnTo>
                  <a:pt x="4129" y="5363"/>
                </a:lnTo>
                <a:lnTo>
                  <a:pt x="4210" y="5845"/>
                </a:lnTo>
                <a:lnTo>
                  <a:pt x="4344" y="6301"/>
                </a:lnTo>
                <a:lnTo>
                  <a:pt x="4371" y="6435"/>
                </a:lnTo>
                <a:lnTo>
                  <a:pt x="4317" y="6542"/>
                </a:lnTo>
                <a:lnTo>
                  <a:pt x="4237" y="6650"/>
                </a:lnTo>
                <a:lnTo>
                  <a:pt x="4129" y="6730"/>
                </a:lnTo>
                <a:lnTo>
                  <a:pt x="3995" y="6730"/>
                </a:lnTo>
                <a:lnTo>
                  <a:pt x="3861" y="6703"/>
                </a:lnTo>
                <a:lnTo>
                  <a:pt x="3781" y="6623"/>
                </a:lnTo>
                <a:lnTo>
                  <a:pt x="3700" y="6516"/>
                </a:lnTo>
                <a:lnTo>
                  <a:pt x="3566" y="5979"/>
                </a:lnTo>
                <a:lnTo>
                  <a:pt x="3459" y="5470"/>
                </a:lnTo>
                <a:lnTo>
                  <a:pt x="3405" y="4907"/>
                </a:lnTo>
                <a:lnTo>
                  <a:pt x="3379" y="4371"/>
                </a:lnTo>
                <a:lnTo>
                  <a:pt x="3379" y="4156"/>
                </a:lnTo>
                <a:lnTo>
                  <a:pt x="3459" y="3968"/>
                </a:lnTo>
                <a:lnTo>
                  <a:pt x="3539" y="3807"/>
                </a:lnTo>
                <a:lnTo>
                  <a:pt x="3673" y="3647"/>
                </a:lnTo>
                <a:lnTo>
                  <a:pt x="3808" y="3513"/>
                </a:lnTo>
                <a:lnTo>
                  <a:pt x="3995" y="3432"/>
                </a:lnTo>
                <a:lnTo>
                  <a:pt x="4183" y="3378"/>
                </a:lnTo>
                <a:lnTo>
                  <a:pt x="4371" y="3352"/>
                </a:lnTo>
                <a:close/>
                <a:moveTo>
                  <a:pt x="5577" y="7025"/>
                </a:moveTo>
                <a:lnTo>
                  <a:pt x="5711" y="7052"/>
                </a:lnTo>
                <a:lnTo>
                  <a:pt x="5819" y="7132"/>
                </a:lnTo>
                <a:lnTo>
                  <a:pt x="5872" y="7240"/>
                </a:lnTo>
                <a:lnTo>
                  <a:pt x="5899" y="7374"/>
                </a:lnTo>
                <a:lnTo>
                  <a:pt x="5872" y="7508"/>
                </a:lnTo>
                <a:lnTo>
                  <a:pt x="5711" y="7856"/>
                </a:lnTo>
                <a:lnTo>
                  <a:pt x="5470" y="8285"/>
                </a:lnTo>
                <a:lnTo>
                  <a:pt x="5309" y="8500"/>
                </a:lnTo>
                <a:lnTo>
                  <a:pt x="5148" y="8687"/>
                </a:lnTo>
                <a:lnTo>
                  <a:pt x="4987" y="8875"/>
                </a:lnTo>
                <a:lnTo>
                  <a:pt x="4800" y="9063"/>
                </a:lnTo>
                <a:lnTo>
                  <a:pt x="4666" y="9116"/>
                </a:lnTo>
                <a:lnTo>
                  <a:pt x="4558" y="9116"/>
                </a:lnTo>
                <a:lnTo>
                  <a:pt x="4424" y="9090"/>
                </a:lnTo>
                <a:lnTo>
                  <a:pt x="4317" y="8982"/>
                </a:lnTo>
                <a:lnTo>
                  <a:pt x="4263" y="8875"/>
                </a:lnTo>
                <a:lnTo>
                  <a:pt x="4263" y="8741"/>
                </a:lnTo>
                <a:lnTo>
                  <a:pt x="4290" y="8607"/>
                </a:lnTo>
                <a:lnTo>
                  <a:pt x="4397" y="8527"/>
                </a:lnTo>
                <a:lnTo>
                  <a:pt x="4612" y="8312"/>
                </a:lnTo>
                <a:lnTo>
                  <a:pt x="4826" y="8017"/>
                </a:lnTo>
                <a:lnTo>
                  <a:pt x="5068" y="7642"/>
                </a:lnTo>
                <a:lnTo>
                  <a:pt x="5255" y="7240"/>
                </a:lnTo>
                <a:lnTo>
                  <a:pt x="5336" y="7132"/>
                </a:lnTo>
                <a:lnTo>
                  <a:pt x="5443" y="7052"/>
                </a:lnTo>
                <a:lnTo>
                  <a:pt x="5577" y="7025"/>
                </a:lnTo>
                <a:close/>
                <a:moveTo>
                  <a:pt x="6623" y="7454"/>
                </a:moveTo>
                <a:lnTo>
                  <a:pt x="6757" y="7481"/>
                </a:lnTo>
                <a:lnTo>
                  <a:pt x="6864" y="7561"/>
                </a:lnTo>
                <a:lnTo>
                  <a:pt x="6918" y="7669"/>
                </a:lnTo>
                <a:lnTo>
                  <a:pt x="6945" y="7803"/>
                </a:lnTo>
                <a:lnTo>
                  <a:pt x="6918" y="7910"/>
                </a:lnTo>
                <a:lnTo>
                  <a:pt x="6730" y="8339"/>
                </a:lnTo>
                <a:lnTo>
                  <a:pt x="6489" y="8741"/>
                </a:lnTo>
                <a:lnTo>
                  <a:pt x="6221" y="9170"/>
                </a:lnTo>
                <a:lnTo>
                  <a:pt x="5926" y="9545"/>
                </a:lnTo>
                <a:lnTo>
                  <a:pt x="5738" y="9706"/>
                </a:lnTo>
                <a:lnTo>
                  <a:pt x="5577" y="9867"/>
                </a:lnTo>
                <a:lnTo>
                  <a:pt x="5390" y="10001"/>
                </a:lnTo>
                <a:lnTo>
                  <a:pt x="5202" y="10135"/>
                </a:lnTo>
                <a:lnTo>
                  <a:pt x="5014" y="10216"/>
                </a:lnTo>
                <a:lnTo>
                  <a:pt x="4800" y="10296"/>
                </a:lnTo>
                <a:lnTo>
                  <a:pt x="4585" y="10350"/>
                </a:lnTo>
                <a:lnTo>
                  <a:pt x="4371" y="10350"/>
                </a:lnTo>
                <a:lnTo>
                  <a:pt x="4237" y="10323"/>
                </a:lnTo>
                <a:lnTo>
                  <a:pt x="4156" y="10269"/>
                </a:lnTo>
                <a:lnTo>
                  <a:pt x="4076" y="10162"/>
                </a:lnTo>
                <a:lnTo>
                  <a:pt x="4049" y="10028"/>
                </a:lnTo>
                <a:lnTo>
                  <a:pt x="4076" y="9894"/>
                </a:lnTo>
                <a:lnTo>
                  <a:pt x="4156" y="9787"/>
                </a:lnTo>
                <a:lnTo>
                  <a:pt x="4237" y="9706"/>
                </a:lnTo>
                <a:lnTo>
                  <a:pt x="4371" y="9680"/>
                </a:lnTo>
                <a:lnTo>
                  <a:pt x="4505" y="9680"/>
                </a:lnTo>
                <a:lnTo>
                  <a:pt x="4639" y="9653"/>
                </a:lnTo>
                <a:lnTo>
                  <a:pt x="4800" y="9572"/>
                </a:lnTo>
                <a:lnTo>
                  <a:pt x="4934" y="9519"/>
                </a:lnTo>
                <a:lnTo>
                  <a:pt x="5202" y="9304"/>
                </a:lnTo>
                <a:lnTo>
                  <a:pt x="5443" y="9063"/>
                </a:lnTo>
                <a:lnTo>
                  <a:pt x="5684" y="8741"/>
                </a:lnTo>
                <a:lnTo>
                  <a:pt x="5926" y="8393"/>
                </a:lnTo>
                <a:lnTo>
                  <a:pt x="6113" y="8044"/>
                </a:lnTo>
                <a:lnTo>
                  <a:pt x="6301" y="7642"/>
                </a:lnTo>
                <a:lnTo>
                  <a:pt x="6382" y="7534"/>
                </a:lnTo>
                <a:lnTo>
                  <a:pt x="6489" y="7481"/>
                </a:lnTo>
                <a:lnTo>
                  <a:pt x="6623" y="7454"/>
                </a:lnTo>
                <a:close/>
                <a:moveTo>
                  <a:pt x="3942" y="0"/>
                </a:moveTo>
                <a:lnTo>
                  <a:pt x="3513" y="80"/>
                </a:lnTo>
                <a:lnTo>
                  <a:pt x="3084" y="188"/>
                </a:lnTo>
                <a:lnTo>
                  <a:pt x="2681" y="322"/>
                </a:lnTo>
                <a:lnTo>
                  <a:pt x="2306" y="509"/>
                </a:lnTo>
                <a:lnTo>
                  <a:pt x="1931" y="724"/>
                </a:lnTo>
                <a:lnTo>
                  <a:pt x="1609" y="992"/>
                </a:lnTo>
                <a:lnTo>
                  <a:pt x="1287" y="1260"/>
                </a:lnTo>
                <a:lnTo>
                  <a:pt x="992" y="1582"/>
                </a:lnTo>
                <a:lnTo>
                  <a:pt x="751" y="1931"/>
                </a:lnTo>
                <a:lnTo>
                  <a:pt x="536" y="2279"/>
                </a:lnTo>
                <a:lnTo>
                  <a:pt x="349" y="2655"/>
                </a:lnTo>
                <a:lnTo>
                  <a:pt x="188" y="3057"/>
                </a:lnTo>
                <a:lnTo>
                  <a:pt x="80" y="3486"/>
                </a:lnTo>
                <a:lnTo>
                  <a:pt x="27" y="3915"/>
                </a:lnTo>
                <a:lnTo>
                  <a:pt x="0" y="4371"/>
                </a:lnTo>
                <a:lnTo>
                  <a:pt x="27" y="5014"/>
                </a:lnTo>
                <a:lnTo>
                  <a:pt x="80" y="5658"/>
                </a:lnTo>
                <a:lnTo>
                  <a:pt x="188" y="6301"/>
                </a:lnTo>
                <a:lnTo>
                  <a:pt x="322" y="6918"/>
                </a:lnTo>
                <a:lnTo>
                  <a:pt x="509" y="7534"/>
                </a:lnTo>
                <a:lnTo>
                  <a:pt x="697" y="8124"/>
                </a:lnTo>
                <a:lnTo>
                  <a:pt x="965" y="8687"/>
                </a:lnTo>
                <a:lnTo>
                  <a:pt x="1233" y="9197"/>
                </a:lnTo>
                <a:lnTo>
                  <a:pt x="1502" y="9653"/>
                </a:lnTo>
                <a:lnTo>
                  <a:pt x="1823" y="10055"/>
                </a:lnTo>
                <a:lnTo>
                  <a:pt x="2172" y="10457"/>
                </a:lnTo>
                <a:lnTo>
                  <a:pt x="2547" y="10779"/>
                </a:lnTo>
                <a:lnTo>
                  <a:pt x="2762" y="10940"/>
                </a:lnTo>
                <a:lnTo>
                  <a:pt x="2950" y="11074"/>
                </a:lnTo>
                <a:lnTo>
                  <a:pt x="3191" y="11208"/>
                </a:lnTo>
                <a:lnTo>
                  <a:pt x="3405" y="11288"/>
                </a:lnTo>
                <a:lnTo>
                  <a:pt x="3647" y="11369"/>
                </a:lnTo>
                <a:lnTo>
                  <a:pt x="3888" y="11422"/>
                </a:lnTo>
                <a:lnTo>
                  <a:pt x="4129" y="11476"/>
                </a:lnTo>
                <a:lnTo>
                  <a:pt x="4639" y="11476"/>
                </a:lnTo>
                <a:lnTo>
                  <a:pt x="4880" y="11422"/>
                </a:lnTo>
                <a:lnTo>
                  <a:pt x="5121" y="11369"/>
                </a:lnTo>
                <a:lnTo>
                  <a:pt x="5363" y="11288"/>
                </a:lnTo>
                <a:lnTo>
                  <a:pt x="5577" y="11181"/>
                </a:lnTo>
                <a:lnTo>
                  <a:pt x="5792" y="11074"/>
                </a:lnTo>
                <a:lnTo>
                  <a:pt x="6006" y="10940"/>
                </a:lnTo>
                <a:lnTo>
                  <a:pt x="6221" y="10779"/>
                </a:lnTo>
                <a:lnTo>
                  <a:pt x="6596" y="10457"/>
                </a:lnTo>
                <a:lnTo>
                  <a:pt x="6945" y="10055"/>
                </a:lnTo>
                <a:lnTo>
                  <a:pt x="7266" y="9653"/>
                </a:lnTo>
                <a:lnTo>
                  <a:pt x="7535" y="9197"/>
                </a:lnTo>
                <a:lnTo>
                  <a:pt x="7803" y="8687"/>
                </a:lnTo>
                <a:lnTo>
                  <a:pt x="8044" y="8124"/>
                </a:lnTo>
                <a:lnTo>
                  <a:pt x="8259" y="7534"/>
                </a:lnTo>
                <a:lnTo>
                  <a:pt x="8446" y="6918"/>
                </a:lnTo>
                <a:lnTo>
                  <a:pt x="8580" y="6301"/>
                </a:lnTo>
                <a:lnTo>
                  <a:pt x="8688" y="5658"/>
                </a:lnTo>
                <a:lnTo>
                  <a:pt x="8741" y="5014"/>
                </a:lnTo>
                <a:lnTo>
                  <a:pt x="8768" y="4371"/>
                </a:lnTo>
                <a:lnTo>
                  <a:pt x="8741" y="3915"/>
                </a:lnTo>
                <a:lnTo>
                  <a:pt x="8661" y="3486"/>
                </a:lnTo>
                <a:lnTo>
                  <a:pt x="8554" y="3057"/>
                </a:lnTo>
                <a:lnTo>
                  <a:pt x="8419" y="2655"/>
                </a:lnTo>
                <a:lnTo>
                  <a:pt x="8232" y="2279"/>
                </a:lnTo>
                <a:lnTo>
                  <a:pt x="8017" y="1931"/>
                </a:lnTo>
                <a:lnTo>
                  <a:pt x="7749" y="1582"/>
                </a:lnTo>
                <a:lnTo>
                  <a:pt x="7481" y="1260"/>
                </a:lnTo>
                <a:lnTo>
                  <a:pt x="7159" y="992"/>
                </a:lnTo>
                <a:lnTo>
                  <a:pt x="6837" y="724"/>
                </a:lnTo>
                <a:lnTo>
                  <a:pt x="6462" y="509"/>
                </a:lnTo>
                <a:lnTo>
                  <a:pt x="6087" y="322"/>
                </a:lnTo>
                <a:lnTo>
                  <a:pt x="5684" y="188"/>
                </a:lnTo>
                <a:lnTo>
                  <a:pt x="5255" y="80"/>
                </a:lnTo>
                <a:lnTo>
                  <a:pt x="48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8" name="Google Shape;2508;p47"/>
          <p:cNvGrpSpPr/>
          <p:nvPr/>
        </p:nvGrpSpPr>
        <p:grpSpPr>
          <a:xfrm>
            <a:off x="8005338" y="1191163"/>
            <a:ext cx="204406" cy="298545"/>
            <a:chOff x="7109700" y="1343550"/>
            <a:chExt cx="196450" cy="286925"/>
          </a:xfrm>
        </p:grpSpPr>
        <p:sp>
          <p:nvSpPr>
            <p:cNvPr id="2509" name="Google Shape;2509;p47"/>
            <p:cNvSpPr/>
            <p:nvPr/>
          </p:nvSpPr>
          <p:spPr>
            <a:xfrm>
              <a:off x="7109700" y="1584850"/>
              <a:ext cx="196450" cy="45625"/>
            </a:xfrm>
            <a:custGeom>
              <a:rect b="b" l="l" r="r" t="t"/>
              <a:pathLst>
                <a:path extrusionOk="0" h="1825" w="7858">
                  <a:moveTo>
                    <a:pt x="1" y="1"/>
                  </a:moveTo>
                  <a:lnTo>
                    <a:pt x="1" y="698"/>
                  </a:lnTo>
                  <a:lnTo>
                    <a:pt x="28" y="832"/>
                  </a:lnTo>
                  <a:lnTo>
                    <a:pt x="108" y="939"/>
                  </a:lnTo>
                  <a:lnTo>
                    <a:pt x="886" y="1744"/>
                  </a:lnTo>
                  <a:lnTo>
                    <a:pt x="1020" y="1797"/>
                  </a:lnTo>
                  <a:lnTo>
                    <a:pt x="1127" y="1824"/>
                  </a:lnTo>
                  <a:lnTo>
                    <a:pt x="6731" y="1824"/>
                  </a:lnTo>
                  <a:lnTo>
                    <a:pt x="6865" y="1797"/>
                  </a:lnTo>
                  <a:lnTo>
                    <a:pt x="6972" y="1744"/>
                  </a:lnTo>
                  <a:lnTo>
                    <a:pt x="7777" y="939"/>
                  </a:lnTo>
                  <a:lnTo>
                    <a:pt x="7830" y="832"/>
                  </a:lnTo>
                  <a:lnTo>
                    <a:pt x="7857" y="698"/>
                  </a:lnTo>
                  <a:lnTo>
                    <a:pt x="7857" y="1"/>
                  </a:lnTo>
                  <a:lnTo>
                    <a:pt x="5176" y="1"/>
                  </a:lnTo>
                  <a:lnTo>
                    <a:pt x="5176" y="349"/>
                  </a:lnTo>
                  <a:lnTo>
                    <a:pt x="5149" y="483"/>
                  </a:lnTo>
                  <a:lnTo>
                    <a:pt x="5069" y="591"/>
                  </a:lnTo>
                  <a:lnTo>
                    <a:pt x="4961" y="671"/>
                  </a:lnTo>
                  <a:lnTo>
                    <a:pt x="4827" y="698"/>
                  </a:lnTo>
                  <a:lnTo>
                    <a:pt x="3031" y="698"/>
                  </a:lnTo>
                  <a:lnTo>
                    <a:pt x="2897" y="671"/>
                  </a:lnTo>
                  <a:lnTo>
                    <a:pt x="2789" y="591"/>
                  </a:lnTo>
                  <a:lnTo>
                    <a:pt x="2736" y="483"/>
                  </a:lnTo>
                  <a:lnTo>
                    <a:pt x="2709" y="349"/>
                  </a:lnTo>
                  <a:lnTo>
                    <a:pt x="27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7"/>
            <p:cNvSpPr/>
            <p:nvPr/>
          </p:nvSpPr>
          <p:spPr>
            <a:xfrm>
              <a:off x="7109700" y="1343550"/>
              <a:ext cx="196450" cy="241325"/>
            </a:xfrm>
            <a:custGeom>
              <a:rect b="b" l="l" r="r" t="t"/>
              <a:pathLst>
                <a:path extrusionOk="0" h="9653" w="7858">
                  <a:moveTo>
                    <a:pt x="3942" y="670"/>
                  </a:moveTo>
                  <a:lnTo>
                    <a:pt x="4237" y="697"/>
                  </a:lnTo>
                  <a:lnTo>
                    <a:pt x="4505" y="778"/>
                  </a:lnTo>
                  <a:lnTo>
                    <a:pt x="4747" y="912"/>
                  </a:lnTo>
                  <a:lnTo>
                    <a:pt x="4961" y="1099"/>
                  </a:lnTo>
                  <a:lnTo>
                    <a:pt x="5149" y="1314"/>
                  </a:lnTo>
                  <a:lnTo>
                    <a:pt x="5283" y="1555"/>
                  </a:lnTo>
                  <a:lnTo>
                    <a:pt x="5363" y="1823"/>
                  </a:lnTo>
                  <a:lnTo>
                    <a:pt x="5390" y="2118"/>
                  </a:lnTo>
                  <a:lnTo>
                    <a:pt x="5390" y="5389"/>
                  </a:lnTo>
                  <a:lnTo>
                    <a:pt x="2468" y="5389"/>
                  </a:lnTo>
                  <a:lnTo>
                    <a:pt x="2468" y="2118"/>
                  </a:lnTo>
                  <a:lnTo>
                    <a:pt x="2521" y="1823"/>
                  </a:lnTo>
                  <a:lnTo>
                    <a:pt x="2602" y="1555"/>
                  </a:lnTo>
                  <a:lnTo>
                    <a:pt x="2736" y="1314"/>
                  </a:lnTo>
                  <a:lnTo>
                    <a:pt x="2897" y="1099"/>
                  </a:lnTo>
                  <a:lnTo>
                    <a:pt x="3111" y="912"/>
                  </a:lnTo>
                  <a:lnTo>
                    <a:pt x="3379" y="778"/>
                  </a:lnTo>
                  <a:lnTo>
                    <a:pt x="3647" y="697"/>
                  </a:lnTo>
                  <a:lnTo>
                    <a:pt x="3942" y="670"/>
                  </a:lnTo>
                  <a:close/>
                  <a:moveTo>
                    <a:pt x="4130" y="6462"/>
                  </a:moveTo>
                  <a:lnTo>
                    <a:pt x="4291" y="6516"/>
                  </a:lnTo>
                  <a:lnTo>
                    <a:pt x="4452" y="6596"/>
                  </a:lnTo>
                  <a:lnTo>
                    <a:pt x="4559" y="6730"/>
                  </a:lnTo>
                  <a:lnTo>
                    <a:pt x="4693" y="6837"/>
                  </a:lnTo>
                  <a:lnTo>
                    <a:pt x="4774" y="6998"/>
                  </a:lnTo>
                  <a:lnTo>
                    <a:pt x="4827" y="7159"/>
                  </a:lnTo>
                  <a:lnTo>
                    <a:pt x="4827" y="7347"/>
                  </a:lnTo>
                  <a:lnTo>
                    <a:pt x="4827" y="7481"/>
                  </a:lnTo>
                  <a:lnTo>
                    <a:pt x="4800" y="7615"/>
                  </a:lnTo>
                  <a:lnTo>
                    <a:pt x="4747" y="7749"/>
                  </a:lnTo>
                  <a:lnTo>
                    <a:pt x="4666" y="7856"/>
                  </a:lnTo>
                  <a:lnTo>
                    <a:pt x="4586" y="7964"/>
                  </a:lnTo>
                  <a:lnTo>
                    <a:pt x="4505" y="8044"/>
                  </a:lnTo>
                  <a:lnTo>
                    <a:pt x="4398" y="8124"/>
                  </a:lnTo>
                  <a:lnTo>
                    <a:pt x="4264" y="8178"/>
                  </a:lnTo>
                  <a:lnTo>
                    <a:pt x="4264" y="8500"/>
                  </a:lnTo>
                  <a:lnTo>
                    <a:pt x="4237" y="8634"/>
                  </a:lnTo>
                  <a:lnTo>
                    <a:pt x="4184" y="8741"/>
                  </a:lnTo>
                  <a:lnTo>
                    <a:pt x="4076" y="8795"/>
                  </a:lnTo>
                  <a:lnTo>
                    <a:pt x="3942" y="8822"/>
                  </a:lnTo>
                  <a:lnTo>
                    <a:pt x="3808" y="8795"/>
                  </a:lnTo>
                  <a:lnTo>
                    <a:pt x="3701" y="8741"/>
                  </a:lnTo>
                  <a:lnTo>
                    <a:pt x="3621" y="8634"/>
                  </a:lnTo>
                  <a:lnTo>
                    <a:pt x="3594" y="8500"/>
                  </a:lnTo>
                  <a:lnTo>
                    <a:pt x="3594" y="8178"/>
                  </a:lnTo>
                  <a:lnTo>
                    <a:pt x="3487" y="8124"/>
                  </a:lnTo>
                  <a:lnTo>
                    <a:pt x="3379" y="8044"/>
                  </a:lnTo>
                  <a:lnTo>
                    <a:pt x="3272" y="7964"/>
                  </a:lnTo>
                  <a:lnTo>
                    <a:pt x="3192" y="7856"/>
                  </a:lnTo>
                  <a:lnTo>
                    <a:pt x="3138" y="7749"/>
                  </a:lnTo>
                  <a:lnTo>
                    <a:pt x="3084" y="7615"/>
                  </a:lnTo>
                  <a:lnTo>
                    <a:pt x="3058" y="7481"/>
                  </a:lnTo>
                  <a:lnTo>
                    <a:pt x="3031" y="7347"/>
                  </a:lnTo>
                  <a:lnTo>
                    <a:pt x="3058" y="7159"/>
                  </a:lnTo>
                  <a:lnTo>
                    <a:pt x="3111" y="6998"/>
                  </a:lnTo>
                  <a:lnTo>
                    <a:pt x="3192" y="6837"/>
                  </a:lnTo>
                  <a:lnTo>
                    <a:pt x="3299" y="6730"/>
                  </a:lnTo>
                  <a:lnTo>
                    <a:pt x="3433" y="6596"/>
                  </a:lnTo>
                  <a:lnTo>
                    <a:pt x="3594" y="6516"/>
                  </a:lnTo>
                  <a:lnTo>
                    <a:pt x="3755" y="6462"/>
                  </a:lnTo>
                  <a:close/>
                  <a:moveTo>
                    <a:pt x="3728" y="0"/>
                  </a:moveTo>
                  <a:lnTo>
                    <a:pt x="3513" y="27"/>
                  </a:lnTo>
                  <a:lnTo>
                    <a:pt x="3299" y="80"/>
                  </a:lnTo>
                  <a:lnTo>
                    <a:pt x="3111" y="161"/>
                  </a:lnTo>
                  <a:lnTo>
                    <a:pt x="2923" y="241"/>
                  </a:lnTo>
                  <a:lnTo>
                    <a:pt x="2736" y="349"/>
                  </a:lnTo>
                  <a:lnTo>
                    <a:pt x="2575" y="483"/>
                  </a:lnTo>
                  <a:lnTo>
                    <a:pt x="2441" y="617"/>
                  </a:lnTo>
                  <a:lnTo>
                    <a:pt x="2280" y="778"/>
                  </a:lnTo>
                  <a:lnTo>
                    <a:pt x="2173" y="938"/>
                  </a:lnTo>
                  <a:lnTo>
                    <a:pt x="2065" y="1099"/>
                  </a:lnTo>
                  <a:lnTo>
                    <a:pt x="1985" y="1287"/>
                  </a:lnTo>
                  <a:lnTo>
                    <a:pt x="1905" y="1475"/>
                  </a:lnTo>
                  <a:lnTo>
                    <a:pt x="1851" y="1689"/>
                  </a:lnTo>
                  <a:lnTo>
                    <a:pt x="1824" y="1904"/>
                  </a:lnTo>
                  <a:lnTo>
                    <a:pt x="1797" y="2118"/>
                  </a:lnTo>
                  <a:lnTo>
                    <a:pt x="1797" y="5389"/>
                  </a:lnTo>
                  <a:lnTo>
                    <a:pt x="1020" y="5389"/>
                  </a:lnTo>
                  <a:lnTo>
                    <a:pt x="886" y="5470"/>
                  </a:lnTo>
                  <a:lnTo>
                    <a:pt x="108" y="6274"/>
                  </a:lnTo>
                  <a:lnTo>
                    <a:pt x="28" y="6382"/>
                  </a:lnTo>
                  <a:lnTo>
                    <a:pt x="1" y="6516"/>
                  </a:lnTo>
                  <a:lnTo>
                    <a:pt x="1" y="8982"/>
                  </a:lnTo>
                  <a:lnTo>
                    <a:pt x="3031" y="8982"/>
                  </a:lnTo>
                  <a:lnTo>
                    <a:pt x="3165" y="9009"/>
                  </a:lnTo>
                  <a:lnTo>
                    <a:pt x="3272" y="9090"/>
                  </a:lnTo>
                  <a:lnTo>
                    <a:pt x="3352" y="9197"/>
                  </a:lnTo>
                  <a:lnTo>
                    <a:pt x="3379" y="9331"/>
                  </a:lnTo>
                  <a:lnTo>
                    <a:pt x="3379" y="9653"/>
                  </a:lnTo>
                  <a:lnTo>
                    <a:pt x="4505" y="9653"/>
                  </a:lnTo>
                  <a:lnTo>
                    <a:pt x="4505" y="9331"/>
                  </a:lnTo>
                  <a:lnTo>
                    <a:pt x="4532" y="9197"/>
                  </a:lnTo>
                  <a:lnTo>
                    <a:pt x="4586" y="9090"/>
                  </a:lnTo>
                  <a:lnTo>
                    <a:pt x="4693" y="9009"/>
                  </a:lnTo>
                  <a:lnTo>
                    <a:pt x="4827" y="8982"/>
                  </a:lnTo>
                  <a:lnTo>
                    <a:pt x="7857" y="8982"/>
                  </a:lnTo>
                  <a:lnTo>
                    <a:pt x="7857" y="6516"/>
                  </a:lnTo>
                  <a:lnTo>
                    <a:pt x="7830" y="6382"/>
                  </a:lnTo>
                  <a:lnTo>
                    <a:pt x="7777" y="6274"/>
                  </a:lnTo>
                  <a:lnTo>
                    <a:pt x="6972" y="5470"/>
                  </a:lnTo>
                  <a:lnTo>
                    <a:pt x="6865" y="5389"/>
                  </a:lnTo>
                  <a:lnTo>
                    <a:pt x="6061" y="5389"/>
                  </a:lnTo>
                  <a:lnTo>
                    <a:pt x="6061" y="2118"/>
                  </a:lnTo>
                  <a:lnTo>
                    <a:pt x="6061" y="1904"/>
                  </a:lnTo>
                  <a:lnTo>
                    <a:pt x="6034" y="1689"/>
                  </a:lnTo>
                  <a:lnTo>
                    <a:pt x="5980" y="1475"/>
                  </a:lnTo>
                  <a:lnTo>
                    <a:pt x="5900" y="1287"/>
                  </a:lnTo>
                  <a:lnTo>
                    <a:pt x="5819" y="1099"/>
                  </a:lnTo>
                  <a:lnTo>
                    <a:pt x="5712" y="938"/>
                  </a:lnTo>
                  <a:lnTo>
                    <a:pt x="5578" y="778"/>
                  </a:lnTo>
                  <a:lnTo>
                    <a:pt x="5444" y="617"/>
                  </a:lnTo>
                  <a:lnTo>
                    <a:pt x="5283" y="483"/>
                  </a:lnTo>
                  <a:lnTo>
                    <a:pt x="5122" y="349"/>
                  </a:lnTo>
                  <a:lnTo>
                    <a:pt x="4961" y="241"/>
                  </a:lnTo>
                  <a:lnTo>
                    <a:pt x="4774" y="161"/>
                  </a:lnTo>
                  <a:lnTo>
                    <a:pt x="4559" y="80"/>
                  </a:lnTo>
                  <a:lnTo>
                    <a:pt x="4371" y="27"/>
                  </a:lnTo>
                  <a:lnTo>
                    <a:pt x="41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1" name="Google Shape;2511;p47"/>
          <p:cNvGrpSpPr/>
          <p:nvPr/>
        </p:nvGrpSpPr>
        <p:grpSpPr>
          <a:xfrm>
            <a:off x="902183" y="1934652"/>
            <a:ext cx="246234" cy="299248"/>
            <a:chOff x="283025" y="2058100"/>
            <a:chExt cx="236650" cy="287600"/>
          </a:xfrm>
        </p:grpSpPr>
        <p:sp>
          <p:nvSpPr>
            <p:cNvPr id="2512" name="Google Shape;2512;p47"/>
            <p:cNvSpPr/>
            <p:nvPr/>
          </p:nvSpPr>
          <p:spPr>
            <a:xfrm>
              <a:off x="333300" y="2108375"/>
              <a:ext cx="42925" cy="89850"/>
            </a:xfrm>
            <a:custGeom>
              <a:rect b="b" l="l" r="r" t="t"/>
              <a:pathLst>
                <a:path extrusionOk="0" h="3594" w="1717">
                  <a:moveTo>
                    <a:pt x="590" y="1"/>
                  </a:moveTo>
                  <a:lnTo>
                    <a:pt x="27" y="403"/>
                  </a:lnTo>
                  <a:lnTo>
                    <a:pt x="0" y="832"/>
                  </a:lnTo>
                  <a:lnTo>
                    <a:pt x="0" y="1234"/>
                  </a:lnTo>
                  <a:lnTo>
                    <a:pt x="27" y="1636"/>
                  </a:lnTo>
                  <a:lnTo>
                    <a:pt x="54" y="2039"/>
                  </a:lnTo>
                  <a:lnTo>
                    <a:pt x="81" y="2441"/>
                  </a:lnTo>
                  <a:lnTo>
                    <a:pt x="161" y="2843"/>
                  </a:lnTo>
                  <a:lnTo>
                    <a:pt x="242" y="3218"/>
                  </a:lnTo>
                  <a:lnTo>
                    <a:pt x="349" y="3594"/>
                  </a:lnTo>
                  <a:lnTo>
                    <a:pt x="1717" y="2387"/>
                  </a:lnTo>
                  <a:lnTo>
                    <a:pt x="1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7"/>
            <p:cNvSpPr/>
            <p:nvPr/>
          </p:nvSpPr>
          <p:spPr>
            <a:xfrm>
              <a:off x="348050" y="2190825"/>
              <a:ext cx="28175" cy="71100"/>
            </a:xfrm>
            <a:custGeom>
              <a:rect b="b" l="l" r="r" t="t"/>
              <a:pathLst>
                <a:path extrusionOk="0" h="2844" w="1127">
                  <a:moveTo>
                    <a:pt x="1127" y="1"/>
                  </a:moveTo>
                  <a:lnTo>
                    <a:pt x="0" y="966"/>
                  </a:lnTo>
                  <a:lnTo>
                    <a:pt x="215" y="1476"/>
                  </a:lnTo>
                  <a:lnTo>
                    <a:pt x="483" y="1958"/>
                  </a:lnTo>
                  <a:lnTo>
                    <a:pt x="778" y="2414"/>
                  </a:lnTo>
                  <a:lnTo>
                    <a:pt x="1127" y="2843"/>
                  </a:lnTo>
                  <a:lnTo>
                    <a:pt x="11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7"/>
            <p:cNvSpPr/>
            <p:nvPr/>
          </p:nvSpPr>
          <p:spPr>
            <a:xfrm>
              <a:off x="426475" y="2190825"/>
              <a:ext cx="28175" cy="71100"/>
            </a:xfrm>
            <a:custGeom>
              <a:rect b="b" l="l" r="r" t="t"/>
              <a:pathLst>
                <a:path extrusionOk="0" h="2844" w="1127">
                  <a:moveTo>
                    <a:pt x="1" y="1"/>
                  </a:moveTo>
                  <a:lnTo>
                    <a:pt x="1" y="2843"/>
                  </a:lnTo>
                  <a:lnTo>
                    <a:pt x="349" y="2414"/>
                  </a:lnTo>
                  <a:lnTo>
                    <a:pt x="644" y="1958"/>
                  </a:lnTo>
                  <a:lnTo>
                    <a:pt x="885" y="1476"/>
                  </a:lnTo>
                  <a:lnTo>
                    <a:pt x="1127" y="96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7"/>
            <p:cNvSpPr/>
            <p:nvPr/>
          </p:nvSpPr>
          <p:spPr>
            <a:xfrm>
              <a:off x="283025" y="2058100"/>
              <a:ext cx="236650" cy="287600"/>
            </a:xfrm>
            <a:custGeom>
              <a:rect b="b" l="l" r="r" t="t"/>
              <a:pathLst>
                <a:path extrusionOk="0" h="11504" w="9466">
                  <a:moveTo>
                    <a:pt x="4049" y="1341"/>
                  </a:moveTo>
                  <a:lnTo>
                    <a:pt x="4183" y="1368"/>
                  </a:lnTo>
                  <a:lnTo>
                    <a:pt x="4291" y="1449"/>
                  </a:lnTo>
                  <a:lnTo>
                    <a:pt x="4371" y="1556"/>
                  </a:lnTo>
                  <a:lnTo>
                    <a:pt x="4398" y="1690"/>
                  </a:lnTo>
                  <a:lnTo>
                    <a:pt x="4398" y="8983"/>
                  </a:lnTo>
                  <a:lnTo>
                    <a:pt x="4371" y="9090"/>
                  </a:lnTo>
                  <a:lnTo>
                    <a:pt x="4344" y="9171"/>
                  </a:lnTo>
                  <a:lnTo>
                    <a:pt x="4264" y="9251"/>
                  </a:lnTo>
                  <a:lnTo>
                    <a:pt x="4183" y="9305"/>
                  </a:lnTo>
                  <a:lnTo>
                    <a:pt x="4103" y="9332"/>
                  </a:lnTo>
                  <a:lnTo>
                    <a:pt x="3996" y="9332"/>
                  </a:lnTo>
                  <a:lnTo>
                    <a:pt x="3915" y="9305"/>
                  </a:lnTo>
                  <a:lnTo>
                    <a:pt x="3835" y="9251"/>
                  </a:lnTo>
                  <a:lnTo>
                    <a:pt x="3486" y="8903"/>
                  </a:lnTo>
                  <a:lnTo>
                    <a:pt x="3164" y="8527"/>
                  </a:lnTo>
                  <a:lnTo>
                    <a:pt x="2870" y="8152"/>
                  </a:lnTo>
                  <a:lnTo>
                    <a:pt x="2601" y="7777"/>
                  </a:lnTo>
                  <a:lnTo>
                    <a:pt x="2360" y="7348"/>
                  </a:lnTo>
                  <a:lnTo>
                    <a:pt x="2146" y="6919"/>
                  </a:lnTo>
                  <a:lnTo>
                    <a:pt x="1958" y="6490"/>
                  </a:lnTo>
                  <a:lnTo>
                    <a:pt x="1797" y="6061"/>
                  </a:lnTo>
                  <a:lnTo>
                    <a:pt x="1663" y="5578"/>
                  </a:lnTo>
                  <a:lnTo>
                    <a:pt x="1529" y="5122"/>
                  </a:lnTo>
                  <a:lnTo>
                    <a:pt x="1448" y="4639"/>
                  </a:lnTo>
                  <a:lnTo>
                    <a:pt x="1395" y="4157"/>
                  </a:lnTo>
                  <a:lnTo>
                    <a:pt x="1341" y="3674"/>
                  </a:lnTo>
                  <a:lnTo>
                    <a:pt x="1341" y="3192"/>
                  </a:lnTo>
                  <a:lnTo>
                    <a:pt x="1341" y="2709"/>
                  </a:lnTo>
                  <a:lnTo>
                    <a:pt x="1395" y="2200"/>
                  </a:lnTo>
                  <a:lnTo>
                    <a:pt x="1422" y="2065"/>
                  </a:lnTo>
                  <a:lnTo>
                    <a:pt x="1529" y="1958"/>
                  </a:lnTo>
                  <a:lnTo>
                    <a:pt x="2280" y="1422"/>
                  </a:lnTo>
                  <a:lnTo>
                    <a:pt x="2387" y="1368"/>
                  </a:lnTo>
                  <a:lnTo>
                    <a:pt x="2494" y="1341"/>
                  </a:lnTo>
                  <a:close/>
                  <a:moveTo>
                    <a:pt x="6972" y="1341"/>
                  </a:moveTo>
                  <a:lnTo>
                    <a:pt x="7079" y="1368"/>
                  </a:lnTo>
                  <a:lnTo>
                    <a:pt x="7186" y="1422"/>
                  </a:lnTo>
                  <a:lnTo>
                    <a:pt x="7937" y="1958"/>
                  </a:lnTo>
                  <a:lnTo>
                    <a:pt x="8045" y="2065"/>
                  </a:lnTo>
                  <a:lnTo>
                    <a:pt x="8071" y="2200"/>
                  </a:lnTo>
                  <a:lnTo>
                    <a:pt x="8125" y="2709"/>
                  </a:lnTo>
                  <a:lnTo>
                    <a:pt x="8125" y="3192"/>
                  </a:lnTo>
                  <a:lnTo>
                    <a:pt x="8098" y="3674"/>
                  </a:lnTo>
                  <a:lnTo>
                    <a:pt x="8071" y="4157"/>
                  </a:lnTo>
                  <a:lnTo>
                    <a:pt x="8018" y="4639"/>
                  </a:lnTo>
                  <a:lnTo>
                    <a:pt x="7910" y="5122"/>
                  </a:lnTo>
                  <a:lnTo>
                    <a:pt x="7803" y="5578"/>
                  </a:lnTo>
                  <a:lnTo>
                    <a:pt x="7669" y="6034"/>
                  </a:lnTo>
                  <a:lnTo>
                    <a:pt x="7508" y="6490"/>
                  </a:lnTo>
                  <a:lnTo>
                    <a:pt x="7321" y="6919"/>
                  </a:lnTo>
                  <a:lnTo>
                    <a:pt x="7106" y="7348"/>
                  </a:lnTo>
                  <a:lnTo>
                    <a:pt x="6865" y="7750"/>
                  </a:lnTo>
                  <a:lnTo>
                    <a:pt x="6597" y="8152"/>
                  </a:lnTo>
                  <a:lnTo>
                    <a:pt x="6302" y="8527"/>
                  </a:lnTo>
                  <a:lnTo>
                    <a:pt x="5980" y="8903"/>
                  </a:lnTo>
                  <a:lnTo>
                    <a:pt x="5631" y="9251"/>
                  </a:lnTo>
                  <a:lnTo>
                    <a:pt x="5551" y="9305"/>
                  </a:lnTo>
                  <a:lnTo>
                    <a:pt x="5444" y="9332"/>
                  </a:lnTo>
                  <a:lnTo>
                    <a:pt x="5363" y="9332"/>
                  </a:lnTo>
                  <a:lnTo>
                    <a:pt x="5283" y="9305"/>
                  </a:lnTo>
                  <a:lnTo>
                    <a:pt x="5202" y="9251"/>
                  </a:lnTo>
                  <a:lnTo>
                    <a:pt x="5122" y="9171"/>
                  </a:lnTo>
                  <a:lnTo>
                    <a:pt x="5095" y="9090"/>
                  </a:lnTo>
                  <a:lnTo>
                    <a:pt x="5068" y="8983"/>
                  </a:lnTo>
                  <a:lnTo>
                    <a:pt x="5068" y="1690"/>
                  </a:lnTo>
                  <a:lnTo>
                    <a:pt x="5095" y="1556"/>
                  </a:lnTo>
                  <a:lnTo>
                    <a:pt x="5175" y="1449"/>
                  </a:lnTo>
                  <a:lnTo>
                    <a:pt x="5283" y="1368"/>
                  </a:lnTo>
                  <a:lnTo>
                    <a:pt x="5417" y="1341"/>
                  </a:lnTo>
                  <a:close/>
                  <a:moveTo>
                    <a:pt x="2065" y="1"/>
                  </a:moveTo>
                  <a:lnTo>
                    <a:pt x="1958" y="28"/>
                  </a:lnTo>
                  <a:lnTo>
                    <a:pt x="1851" y="54"/>
                  </a:lnTo>
                  <a:lnTo>
                    <a:pt x="269" y="1207"/>
                  </a:lnTo>
                  <a:lnTo>
                    <a:pt x="188" y="1288"/>
                  </a:lnTo>
                  <a:lnTo>
                    <a:pt x="135" y="1422"/>
                  </a:lnTo>
                  <a:lnTo>
                    <a:pt x="81" y="1744"/>
                  </a:lnTo>
                  <a:lnTo>
                    <a:pt x="54" y="2092"/>
                  </a:lnTo>
                  <a:lnTo>
                    <a:pt x="0" y="2548"/>
                  </a:lnTo>
                  <a:lnTo>
                    <a:pt x="0" y="3084"/>
                  </a:lnTo>
                  <a:lnTo>
                    <a:pt x="0" y="3701"/>
                  </a:lnTo>
                  <a:lnTo>
                    <a:pt x="54" y="4398"/>
                  </a:lnTo>
                  <a:lnTo>
                    <a:pt x="188" y="5149"/>
                  </a:lnTo>
                  <a:lnTo>
                    <a:pt x="269" y="5632"/>
                  </a:lnTo>
                  <a:lnTo>
                    <a:pt x="403" y="6141"/>
                  </a:lnTo>
                  <a:lnTo>
                    <a:pt x="564" y="6624"/>
                  </a:lnTo>
                  <a:lnTo>
                    <a:pt x="724" y="7079"/>
                  </a:lnTo>
                  <a:lnTo>
                    <a:pt x="939" y="7535"/>
                  </a:lnTo>
                  <a:lnTo>
                    <a:pt x="1153" y="7964"/>
                  </a:lnTo>
                  <a:lnTo>
                    <a:pt x="1395" y="8393"/>
                  </a:lnTo>
                  <a:lnTo>
                    <a:pt x="1663" y="8796"/>
                  </a:lnTo>
                  <a:lnTo>
                    <a:pt x="1958" y="9171"/>
                  </a:lnTo>
                  <a:lnTo>
                    <a:pt x="2253" y="9546"/>
                  </a:lnTo>
                  <a:lnTo>
                    <a:pt x="2601" y="9895"/>
                  </a:lnTo>
                  <a:lnTo>
                    <a:pt x="2950" y="10243"/>
                  </a:lnTo>
                  <a:lnTo>
                    <a:pt x="3325" y="10565"/>
                  </a:lnTo>
                  <a:lnTo>
                    <a:pt x="3701" y="10887"/>
                  </a:lnTo>
                  <a:lnTo>
                    <a:pt x="4130" y="11182"/>
                  </a:lnTo>
                  <a:lnTo>
                    <a:pt x="4559" y="11450"/>
                  </a:lnTo>
                  <a:lnTo>
                    <a:pt x="4639" y="11477"/>
                  </a:lnTo>
                  <a:lnTo>
                    <a:pt x="4720" y="11504"/>
                  </a:lnTo>
                  <a:lnTo>
                    <a:pt x="4827" y="11477"/>
                  </a:lnTo>
                  <a:lnTo>
                    <a:pt x="4907" y="11450"/>
                  </a:lnTo>
                  <a:lnTo>
                    <a:pt x="5336" y="11182"/>
                  </a:lnTo>
                  <a:lnTo>
                    <a:pt x="5765" y="10887"/>
                  </a:lnTo>
                  <a:lnTo>
                    <a:pt x="6141" y="10565"/>
                  </a:lnTo>
                  <a:lnTo>
                    <a:pt x="6516" y="10243"/>
                  </a:lnTo>
                  <a:lnTo>
                    <a:pt x="6865" y="9922"/>
                  </a:lnTo>
                  <a:lnTo>
                    <a:pt x="7213" y="9546"/>
                  </a:lnTo>
                  <a:lnTo>
                    <a:pt x="7508" y="9171"/>
                  </a:lnTo>
                  <a:lnTo>
                    <a:pt x="7803" y="8796"/>
                  </a:lnTo>
                  <a:lnTo>
                    <a:pt x="8071" y="8393"/>
                  </a:lnTo>
                  <a:lnTo>
                    <a:pt x="8313" y="7964"/>
                  </a:lnTo>
                  <a:lnTo>
                    <a:pt x="8527" y="7535"/>
                  </a:lnTo>
                  <a:lnTo>
                    <a:pt x="8715" y="7079"/>
                  </a:lnTo>
                  <a:lnTo>
                    <a:pt x="8903" y="6624"/>
                  </a:lnTo>
                  <a:lnTo>
                    <a:pt x="9063" y="6141"/>
                  </a:lnTo>
                  <a:lnTo>
                    <a:pt x="9171" y="5632"/>
                  </a:lnTo>
                  <a:lnTo>
                    <a:pt x="9278" y="5149"/>
                  </a:lnTo>
                  <a:lnTo>
                    <a:pt x="9412" y="4398"/>
                  </a:lnTo>
                  <a:lnTo>
                    <a:pt x="9466" y="3701"/>
                  </a:lnTo>
                  <a:lnTo>
                    <a:pt x="9466" y="3084"/>
                  </a:lnTo>
                  <a:lnTo>
                    <a:pt x="9466" y="2548"/>
                  </a:lnTo>
                  <a:lnTo>
                    <a:pt x="9412" y="2092"/>
                  </a:lnTo>
                  <a:lnTo>
                    <a:pt x="9385" y="1744"/>
                  </a:lnTo>
                  <a:lnTo>
                    <a:pt x="9332" y="1422"/>
                  </a:lnTo>
                  <a:lnTo>
                    <a:pt x="9278" y="1288"/>
                  </a:lnTo>
                  <a:lnTo>
                    <a:pt x="9197" y="1207"/>
                  </a:lnTo>
                  <a:lnTo>
                    <a:pt x="7615" y="54"/>
                  </a:lnTo>
                  <a:lnTo>
                    <a:pt x="7508" y="28"/>
                  </a:lnTo>
                  <a:lnTo>
                    <a:pt x="7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7"/>
            <p:cNvSpPr/>
            <p:nvPr/>
          </p:nvSpPr>
          <p:spPr>
            <a:xfrm>
              <a:off x="426475" y="2108375"/>
              <a:ext cx="42925" cy="89850"/>
            </a:xfrm>
            <a:custGeom>
              <a:rect b="b" l="l" r="r" t="t"/>
              <a:pathLst>
                <a:path extrusionOk="0" h="3594" w="1717">
                  <a:moveTo>
                    <a:pt x="1" y="1"/>
                  </a:moveTo>
                  <a:lnTo>
                    <a:pt x="1" y="2387"/>
                  </a:lnTo>
                  <a:lnTo>
                    <a:pt x="1368" y="3594"/>
                  </a:lnTo>
                  <a:lnTo>
                    <a:pt x="1475" y="3218"/>
                  </a:lnTo>
                  <a:lnTo>
                    <a:pt x="1556" y="2843"/>
                  </a:lnTo>
                  <a:lnTo>
                    <a:pt x="1609" y="2441"/>
                  </a:lnTo>
                  <a:lnTo>
                    <a:pt x="1663" y="2039"/>
                  </a:lnTo>
                  <a:lnTo>
                    <a:pt x="1690" y="1636"/>
                  </a:lnTo>
                  <a:lnTo>
                    <a:pt x="1717" y="1234"/>
                  </a:lnTo>
                  <a:lnTo>
                    <a:pt x="1717" y="832"/>
                  </a:lnTo>
                  <a:lnTo>
                    <a:pt x="1690" y="403"/>
                  </a:lnTo>
                  <a:lnTo>
                    <a:pt x="11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7" name="Google Shape;2517;p47"/>
          <p:cNvGrpSpPr/>
          <p:nvPr/>
        </p:nvGrpSpPr>
        <p:grpSpPr>
          <a:xfrm>
            <a:off x="1664531" y="1934652"/>
            <a:ext cx="298545" cy="299248"/>
            <a:chOff x="1015700" y="2058100"/>
            <a:chExt cx="286925" cy="287600"/>
          </a:xfrm>
        </p:grpSpPr>
        <p:sp>
          <p:nvSpPr>
            <p:cNvPr id="2518" name="Google Shape;2518;p47"/>
            <p:cNvSpPr/>
            <p:nvPr/>
          </p:nvSpPr>
          <p:spPr>
            <a:xfrm>
              <a:off x="1015700" y="2279975"/>
              <a:ext cx="65050" cy="65725"/>
            </a:xfrm>
            <a:custGeom>
              <a:rect b="b" l="l" r="r" t="t"/>
              <a:pathLst>
                <a:path extrusionOk="0" h="2629" w="2602">
                  <a:moveTo>
                    <a:pt x="885" y="1"/>
                  </a:moveTo>
                  <a:lnTo>
                    <a:pt x="81" y="805"/>
                  </a:lnTo>
                  <a:lnTo>
                    <a:pt x="27" y="913"/>
                  </a:lnTo>
                  <a:lnTo>
                    <a:pt x="1" y="1047"/>
                  </a:lnTo>
                  <a:lnTo>
                    <a:pt x="27" y="1181"/>
                  </a:lnTo>
                  <a:lnTo>
                    <a:pt x="81" y="1288"/>
                  </a:lnTo>
                  <a:lnTo>
                    <a:pt x="1341" y="2521"/>
                  </a:lnTo>
                  <a:lnTo>
                    <a:pt x="1448" y="2602"/>
                  </a:lnTo>
                  <a:lnTo>
                    <a:pt x="1556" y="2629"/>
                  </a:lnTo>
                  <a:lnTo>
                    <a:pt x="1690" y="2602"/>
                  </a:lnTo>
                  <a:lnTo>
                    <a:pt x="1797" y="2521"/>
                  </a:lnTo>
                  <a:lnTo>
                    <a:pt x="2601" y="1717"/>
                  </a:lnTo>
                  <a:lnTo>
                    <a:pt x="8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7"/>
            <p:cNvSpPr/>
            <p:nvPr/>
          </p:nvSpPr>
          <p:spPr>
            <a:xfrm>
              <a:off x="1049875" y="2253850"/>
              <a:ext cx="57025" cy="57000"/>
            </a:xfrm>
            <a:custGeom>
              <a:rect b="b" l="l" r="r" t="t"/>
              <a:pathLst>
                <a:path extrusionOk="0" h="2280" w="2281">
                  <a:moveTo>
                    <a:pt x="564" y="0"/>
                  </a:moveTo>
                  <a:lnTo>
                    <a:pt x="1" y="563"/>
                  </a:lnTo>
                  <a:lnTo>
                    <a:pt x="1717" y="2279"/>
                  </a:lnTo>
                  <a:lnTo>
                    <a:pt x="2280" y="1716"/>
                  </a:lnTo>
                  <a:lnTo>
                    <a:pt x="5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7"/>
            <p:cNvSpPr/>
            <p:nvPr/>
          </p:nvSpPr>
          <p:spPr>
            <a:xfrm>
              <a:off x="1102175" y="2182125"/>
              <a:ext cx="113975" cy="113975"/>
            </a:xfrm>
            <a:custGeom>
              <a:rect b="b" l="l" r="r" t="t"/>
              <a:pathLst>
                <a:path extrusionOk="0" h="4559" w="4559">
                  <a:moveTo>
                    <a:pt x="1368" y="0"/>
                  </a:moveTo>
                  <a:lnTo>
                    <a:pt x="0" y="1368"/>
                  </a:lnTo>
                  <a:lnTo>
                    <a:pt x="1690" y="3084"/>
                  </a:lnTo>
                  <a:lnTo>
                    <a:pt x="2145" y="2628"/>
                  </a:lnTo>
                  <a:lnTo>
                    <a:pt x="3325" y="3808"/>
                  </a:lnTo>
                  <a:lnTo>
                    <a:pt x="3164" y="3969"/>
                  </a:lnTo>
                  <a:lnTo>
                    <a:pt x="3084" y="4103"/>
                  </a:lnTo>
                  <a:lnTo>
                    <a:pt x="3057" y="4210"/>
                  </a:lnTo>
                  <a:lnTo>
                    <a:pt x="3084" y="4344"/>
                  </a:lnTo>
                  <a:lnTo>
                    <a:pt x="3164" y="4451"/>
                  </a:lnTo>
                  <a:lnTo>
                    <a:pt x="3272" y="4532"/>
                  </a:lnTo>
                  <a:lnTo>
                    <a:pt x="3379" y="4558"/>
                  </a:lnTo>
                  <a:lnTo>
                    <a:pt x="3513" y="4532"/>
                  </a:lnTo>
                  <a:lnTo>
                    <a:pt x="3620" y="4451"/>
                  </a:lnTo>
                  <a:lnTo>
                    <a:pt x="4451" y="3620"/>
                  </a:lnTo>
                  <a:lnTo>
                    <a:pt x="4532" y="3513"/>
                  </a:lnTo>
                  <a:lnTo>
                    <a:pt x="4559" y="3379"/>
                  </a:lnTo>
                  <a:lnTo>
                    <a:pt x="4532" y="3271"/>
                  </a:lnTo>
                  <a:lnTo>
                    <a:pt x="4451" y="3164"/>
                  </a:lnTo>
                  <a:lnTo>
                    <a:pt x="4344" y="3084"/>
                  </a:lnTo>
                  <a:lnTo>
                    <a:pt x="4210" y="3057"/>
                  </a:lnTo>
                  <a:lnTo>
                    <a:pt x="4103" y="3084"/>
                  </a:lnTo>
                  <a:lnTo>
                    <a:pt x="3969" y="3164"/>
                  </a:lnTo>
                  <a:lnTo>
                    <a:pt x="3808" y="3325"/>
                  </a:lnTo>
                  <a:lnTo>
                    <a:pt x="2628" y="2145"/>
                  </a:lnTo>
                  <a:lnTo>
                    <a:pt x="3084" y="1689"/>
                  </a:lnTo>
                  <a:lnTo>
                    <a:pt x="13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7"/>
            <p:cNvSpPr/>
            <p:nvPr/>
          </p:nvSpPr>
          <p:spPr>
            <a:xfrm>
              <a:off x="1148425" y="2058100"/>
              <a:ext cx="154200" cy="154875"/>
            </a:xfrm>
            <a:custGeom>
              <a:rect b="b" l="l" r="r" t="t"/>
              <a:pathLst>
                <a:path extrusionOk="0" h="6195" w="6168">
                  <a:moveTo>
                    <a:pt x="4961" y="1"/>
                  </a:moveTo>
                  <a:lnTo>
                    <a:pt x="4747" y="28"/>
                  </a:lnTo>
                  <a:lnTo>
                    <a:pt x="4505" y="81"/>
                  </a:lnTo>
                  <a:lnTo>
                    <a:pt x="4291" y="189"/>
                  </a:lnTo>
                  <a:lnTo>
                    <a:pt x="4103" y="349"/>
                  </a:lnTo>
                  <a:lnTo>
                    <a:pt x="1" y="4479"/>
                  </a:lnTo>
                  <a:lnTo>
                    <a:pt x="1717" y="6195"/>
                  </a:lnTo>
                  <a:lnTo>
                    <a:pt x="5819" y="2065"/>
                  </a:lnTo>
                  <a:lnTo>
                    <a:pt x="5980" y="1878"/>
                  </a:lnTo>
                  <a:lnTo>
                    <a:pt x="6087" y="1663"/>
                  </a:lnTo>
                  <a:lnTo>
                    <a:pt x="6168" y="1449"/>
                  </a:lnTo>
                  <a:lnTo>
                    <a:pt x="6168" y="1207"/>
                  </a:lnTo>
                  <a:lnTo>
                    <a:pt x="6168" y="993"/>
                  </a:lnTo>
                  <a:lnTo>
                    <a:pt x="6087" y="752"/>
                  </a:lnTo>
                  <a:lnTo>
                    <a:pt x="5980" y="537"/>
                  </a:lnTo>
                  <a:lnTo>
                    <a:pt x="5819" y="349"/>
                  </a:lnTo>
                  <a:lnTo>
                    <a:pt x="5631" y="189"/>
                  </a:lnTo>
                  <a:lnTo>
                    <a:pt x="5417" y="81"/>
                  </a:lnTo>
                  <a:lnTo>
                    <a:pt x="5202" y="28"/>
                  </a:lnTo>
                  <a:lnTo>
                    <a:pt x="4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7"/>
            <p:cNvSpPr/>
            <p:nvPr/>
          </p:nvSpPr>
          <p:spPr>
            <a:xfrm>
              <a:off x="1076025" y="2228375"/>
              <a:ext cx="57000" cy="57000"/>
            </a:xfrm>
            <a:custGeom>
              <a:rect b="b" l="l" r="r" t="t"/>
              <a:pathLst>
                <a:path extrusionOk="0" h="2280" w="2280">
                  <a:moveTo>
                    <a:pt x="564" y="0"/>
                  </a:moveTo>
                  <a:lnTo>
                    <a:pt x="1" y="563"/>
                  </a:lnTo>
                  <a:lnTo>
                    <a:pt x="1717" y="2279"/>
                  </a:lnTo>
                  <a:lnTo>
                    <a:pt x="2280" y="1716"/>
                  </a:lnTo>
                  <a:lnTo>
                    <a:pt x="5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3" name="Google Shape;2523;p47"/>
          <p:cNvGrpSpPr/>
          <p:nvPr/>
        </p:nvGrpSpPr>
        <p:grpSpPr>
          <a:xfrm>
            <a:off x="2494538" y="1934652"/>
            <a:ext cx="216242" cy="299248"/>
            <a:chOff x="1813400" y="2058100"/>
            <a:chExt cx="207825" cy="287600"/>
          </a:xfrm>
        </p:grpSpPr>
        <p:sp>
          <p:nvSpPr>
            <p:cNvPr id="2524" name="Google Shape;2524;p47"/>
            <p:cNvSpPr/>
            <p:nvPr/>
          </p:nvSpPr>
          <p:spPr>
            <a:xfrm>
              <a:off x="1813400" y="2058100"/>
              <a:ext cx="207825" cy="287600"/>
            </a:xfrm>
            <a:custGeom>
              <a:rect b="b" l="l" r="r" t="t"/>
              <a:pathLst>
                <a:path extrusionOk="0" h="11504" w="8313">
                  <a:moveTo>
                    <a:pt x="4264" y="1663"/>
                  </a:moveTo>
                  <a:lnTo>
                    <a:pt x="4317" y="1690"/>
                  </a:lnTo>
                  <a:lnTo>
                    <a:pt x="4371" y="1744"/>
                  </a:lnTo>
                  <a:lnTo>
                    <a:pt x="4371" y="1797"/>
                  </a:lnTo>
                  <a:lnTo>
                    <a:pt x="4371" y="1905"/>
                  </a:lnTo>
                  <a:lnTo>
                    <a:pt x="4639" y="1931"/>
                  </a:lnTo>
                  <a:lnTo>
                    <a:pt x="4934" y="1985"/>
                  </a:lnTo>
                  <a:lnTo>
                    <a:pt x="5068" y="2065"/>
                  </a:lnTo>
                  <a:lnTo>
                    <a:pt x="5149" y="2119"/>
                  </a:lnTo>
                  <a:lnTo>
                    <a:pt x="5229" y="2226"/>
                  </a:lnTo>
                  <a:lnTo>
                    <a:pt x="5256" y="2334"/>
                  </a:lnTo>
                  <a:lnTo>
                    <a:pt x="5229" y="2441"/>
                  </a:lnTo>
                  <a:lnTo>
                    <a:pt x="5175" y="2575"/>
                  </a:lnTo>
                  <a:lnTo>
                    <a:pt x="5149" y="2629"/>
                  </a:lnTo>
                  <a:lnTo>
                    <a:pt x="5095" y="2682"/>
                  </a:lnTo>
                  <a:lnTo>
                    <a:pt x="5015" y="2709"/>
                  </a:lnTo>
                  <a:lnTo>
                    <a:pt x="4961" y="2736"/>
                  </a:lnTo>
                  <a:lnTo>
                    <a:pt x="4854" y="2709"/>
                  </a:lnTo>
                  <a:lnTo>
                    <a:pt x="4720" y="2655"/>
                  </a:lnTo>
                  <a:lnTo>
                    <a:pt x="4585" y="2602"/>
                  </a:lnTo>
                  <a:lnTo>
                    <a:pt x="4371" y="2548"/>
                  </a:lnTo>
                  <a:lnTo>
                    <a:pt x="4371" y="3272"/>
                  </a:lnTo>
                  <a:lnTo>
                    <a:pt x="4720" y="3406"/>
                  </a:lnTo>
                  <a:lnTo>
                    <a:pt x="4880" y="3487"/>
                  </a:lnTo>
                  <a:lnTo>
                    <a:pt x="5041" y="3621"/>
                  </a:lnTo>
                  <a:lnTo>
                    <a:pt x="5149" y="3755"/>
                  </a:lnTo>
                  <a:lnTo>
                    <a:pt x="5256" y="3889"/>
                  </a:lnTo>
                  <a:lnTo>
                    <a:pt x="5309" y="4103"/>
                  </a:lnTo>
                  <a:lnTo>
                    <a:pt x="5336" y="4318"/>
                  </a:lnTo>
                  <a:lnTo>
                    <a:pt x="5336" y="4532"/>
                  </a:lnTo>
                  <a:lnTo>
                    <a:pt x="5283" y="4720"/>
                  </a:lnTo>
                  <a:lnTo>
                    <a:pt x="5202" y="4908"/>
                  </a:lnTo>
                  <a:lnTo>
                    <a:pt x="5068" y="5042"/>
                  </a:lnTo>
                  <a:lnTo>
                    <a:pt x="4934" y="5176"/>
                  </a:lnTo>
                  <a:lnTo>
                    <a:pt x="4773" y="5256"/>
                  </a:lnTo>
                  <a:lnTo>
                    <a:pt x="4585" y="5337"/>
                  </a:lnTo>
                  <a:lnTo>
                    <a:pt x="4371" y="5390"/>
                  </a:lnTo>
                  <a:lnTo>
                    <a:pt x="4371" y="5524"/>
                  </a:lnTo>
                  <a:lnTo>
                    <a:pt x="4371" y="5578"/>
                  </a:lnTo>
                  <a:lnTo>
                    <a:pt x="4317" y="5632"/>
                  </a:lnTo>
                  <a:lnTo>
                    <a:pt x="4264" y="5658"/>
                  </a:lnTo>
                  <a:lnTo>
                    <a:pt x="4130" y="5658"/>
                  </a:lnTo>
                  <a:lnTo>
                    <a:pt x="4049" y="5632"/>
                  </a:lnTo>
                  <a:lnTo>
                    <a:pt x="4022" y="5578"/>
                  </a:lnTo>
                  <a:lnTo>
                    <a:pt x="4022" y="5524"/>
                  </a:lnTo>
                  <a:lnTo>
                    <a:pt x="4022" y="5417"/>
                  </a:lnTo>
                  <a:lnTo>
                    <a:pt x="3808" y="5390"/>
                  </a:lnTo>
                  <a:lnTo>
                    <a:pt x="3593" y="5337"/>
                  </a:lnTo>
                  <a:lnTo>
                    <a:pt x="3406" y="5283"/>
                  </a:lnTo>
                  <a:lnTo>
                    <a:pt x="3245" y="5203"/>
                  </a:lnTo>
                  <a:lnTo>
                    <a:pt x="3138" y="5095"/>
                  </a:lnTo>
                  <a:lnTo>
                    <a:pt x="3030" y="4988"/>
                  </a:lnTo>
                  <a:lnTo>
                    <a:pt x="2977" y="4881"/>
                  </a:lnTo>
                  <a:lnTo>
                    <a:pt x="2950" y="4774"/>
                  </a:lnTo>
                  <a:lnTo>
                    <a:pt x="2977" y="4639"/>
                  </a:lnTo>
                  <a:lnTo>
                    <a:pt x="3030" y="4505"/>
                  </a:lnTo>
                  <a:lnTo>
                    <a:pt x="3138" y="4398"/>
                  </a:lnTo>
                  <a:lnTo>
                    <a:pt x="3218" y="4371"/>
                  </a:lnTo>
                  <a:lnTo>
                    <a:pt x="3352" y="4371"/>
                  </a:lnTo>
                  <a:lnTo>
                    <a:pt x="3433" y="4398"/>
                  </a:lnTo>
                  <a:lnTo>
                    <a:pt x="3593" y="4505"/>
                  </a:lnTo>
                  <a:lnTo>
                    <a:pt x="3781" y="4639"/>
                  </a:lnTo>
                  <a:lnTo>
                    <a:pt x="3888" y="4666"/>
                  </a:lnTo>
                  <a:lnTo>
                    <a:pt x="4022" y="4720"/>
                  </a:lnTo>
                  <a:lnTo>
                    <a:pt x="4022" y="3916"/>
                  </a:lnTo>
                  <a:lnTo>
                    <a:pt x="3674" y="3781"/>
                  </a:lnTo>
                  <a:lnTo>
                    <a:pt x="3513" y="3701"/>
                  </a:lnTo>
                  <a:lnTo>
                    <a:pt x="3352" y="3594"/>
                  </a:lnTo>
                  <a:lnTo>
                    <a:pt x="3218" y="3460"/>
                  </a:lnTo>
                  <a:lnTo>
                    <a:pt x="3111" y="3299"/>
                  </a:lnTo>
                  <a:lnTo>
                    <a:pt x="3057" y="3138"/>
                  </a:lnTo>
                  <a:lnTo>
                    <a:pt x="3030" y="2923"/>
                  </a:lnTo>
                  <a:lnTo>
                    <a:pt x="3057" y="2709"/>
                  </a:lnTo>
                  <a:lnTo>
                    <a:pt x="3111" y="2494"/>
                  </a:lnTo>
                  <a:lnTo>
                    <a:pt x="3218" y="2360"/>
                  </a:lnTo>
                  <a:lnTo>
                    <a:pt x="3325" y="2226"/>
                  </a:lnTo>
                  <a:lnTo>
                    <a:pt x="3486" y="2092"/>
                  </a:lnTo>
                  <a:lnTo>
                    <a:pt x="3647" y="2012"/>
                  </a:lnTo>
                  <a:lnTo>
                    <a:pt x="3808" y="1958"/>
                  </a:lnTo>
                  <a:lnTo>
                    <a:pt x="4022" y="1931"/>
                  </a:lnTo>
                  <a:lnTo>
                    <a:pt x="4022" y="1797"/>
                  </a:lnTo>
                  <a:lnTo>
                    <a:pt x="4022" y="1744"/>
                  </a:lnTo>
                  <a:lnTo>
                    <a:pt x="4049" y="1690"/>
                  </a:lnTo>
                  <a:lnTo>
                    <a:pt x="4130" y="1663"/>
                  </a:lnTo>
                  <a:close/>
                  <a:moveTo>
                    <a:pt x="6623" y="6516"/>
                  </a:moveTo>
                  <a:lnTo>
                    <a:pt x="6757" y="6543"/>
                  </a:lnTo>
                  <a:lnTo>
                    <a:pt x="6865" y="6624"/>
                  </a:lnTo>
                  <a:lnTo>
                    <a:pt x="6918" y="6704"/>
                  </a:lnTo>
                  <a:lnTo>
                    <a:pt x="6945" y="6838"/>
                  </a:lnTo>
                  <a:lnTo>
                    <a:pt x="6918" y="6972"/>
                  </a:lnTo>
                  <a:lnTo>
                    <a:pt x="6865" y="7079"/>
                  </a:lnTo>
                  <a:lnTo>
                    <a:pt x="6757" y="7160"/>
                  </a:lnTo>
                  <a:lnTo>
                    <a:pt x="6623" y="7187"/>
                  </a:lnTo>
                  <a:lnTo>
                    <a:pt x="4827" y="7187"/>
                  </a:lnTo>
                  <a:lnTo>
                    <a:pt x="4693" y="7160"/>
                  </a:lnTo>
                  <a:lnTo>
                    <a:pt x="4585" y="7079"/>
                  </a:lnTo>
                  <a:lnTo>
                    <a:pt x="4505" y="6972"/>
                  </a:lnTo>
                  <a:lnTo>
                    <a:pt x="4478" y="6838"/>
                  </a:lnTo>
                  <a:lnTo>
                    <a:pt x="4505" y="6704"/>
                  </a:lnTo>
                  <a:lnTo>
                    <a:pt x="4585" y="6624"/>
                  </a:lnTo>
                  <a:lnTo>
                    <a:pt x="4693" y="6543"/>
                  </a:lnTo>
                  <a:lnTo>
                    <a:pt x="4827" y="6516"/>
                  </a:lnTo>
                  <a:close/>
                  <a:moveTo>
                    <a:pt x="6623" y="7857"/>
                  </a:moveTo>
                  <a:lnTo>
                    <a:pt x="6757" y="7884"/>
                  </a:lnTo>
                  <a:lnTo>
                    <a:pt x="6865" y="7964"/>
                  </a:lnTo>
                  <a:lnTo>
                    <a:pt x="6918" y="8072"/>
                  </a:lnTo>
                  <a:lnTo>
                    <a:pt x="6945" y="8206"/>
                  </a:lnTo>
                  <a:lnTo>
                    <a:pt x="6918" y="8340"/>
                  </a:lnTo>
                  <a:lnTo>
                    <a:pt x="6865" y="8420"/>
                  </a:lnTo>
                  <a:lnTo>
                    <a:pt x="6757" y="8501"/>
                  </a:lnTo>
                  <a:lnTo>
                    <a:pt x="6623" y="8527"/>
                  </a:lnTo>
                  <a:lnTo>
                    <a:pt x="1690" y="8527"/>
                  </a:lnTo>
                  <a:lnTo>
                    <a:pt x="1556" y="8501"/>
                  </a:lnTo>
                  <a:lnTo>
                    <a:pt x="1448" y="8420"/>
                  </a:lnTo>
                  <a:lnTo>
                    <a:pt x="1368" y="8340"/>
                  </a:lnTo>
                  <a:lnTo>
                    <a:pt x="1341" y="8206"/>
                  </a:lnTo>
                  <a:lnTo>
                    <a:pt x="1368" y="8072"/>
                  </a:lnTo>
                  <a:lnTo>
                    <a:pt x="1448" y="7964"/>
                  </a:lnTo>
                  <a:lnTo>
                    <a:pt x="1556" y="7884"/>
                  </a:lnTo>
                  <a:lnTo>
                    <a:pt x="1690" y="7857"/>
                  </a:lnTo>
                  <a:close/>
                  <a:moveTo>
                    <a:pt x="6623" y="9198"/>
                  </a:moveTo>
                  <a:lnTo>
                    <a:pt x="6757" y="9225"/>
                  </a:lnTo>
                  <a:lnTo>
                    <a:pt x="6865" y="9305"/>
                  </a:lnTo>
                  <a:lnTo>
                    <a:pt x="6918" y="9412"/>
                  </a:lnTo>
                  <a:lnTo>
                    <a:pt x="6945" y="9546"/>
                  </a:lnTo>
                  <a:lnTo>
                    <a:pt x="6918" y="9680"/>
                  </a:lnTo>
                  <a:lnTo>
                    <a:pt x="6865" y="9788"/>
                  </a:lnTo>
                  <a:lnTo>
                    <a:pt x="6757" y="9841"/>
                  </a:lnTo>
                  <a:lnTo>
                    <a:pt x="6623" y="9868"/>
                  </a:lnTo>
                  <a:lnTo>
                    <a:pt x="1690" y="9868"/>
                  </a:lnTo>
                  <a:lnTo>
                    <a:pt x="1556" y="9841"/>
                  </a:lnTo>
                  <a:lnTo>
                    <a:pt x="1448" y="9788"/>
                  </a:lnTo>
                  <a:lnTo>
                    <a:pt x="1368" y="9680"/>
                  </a:lnTo>
                  <a:lnTo>
                    <a:pt x="1341" y="9546"/>
                  </a:lnTo>
                  <a:lnTo>
                    <a:pt x="1368" y="9412"/>
                  </a:lnTo>
                  <a:lnTo>
                    <a:pt x="1448" y="9305"/>
                  </a:lnTo>
                  <a:lnTo>
                    <a:pt x="1556" y="9225"/>
                  </a:lnTo>
                  <a:lnTo>
                    <a:pt x="1690" y="9198"/>
                  </a:lnTo>
                  <a:close/>
                  <a:moveTo>
                    <a:pt x="1582" y="1"/>
                  </a:moveTo>
                  <a:lnTo>
                    <a:pt x="1475" y="28"/>
                  </a:lnTo>
                  <a:lnTo>
                    <a:pt x="1368" y="108"/>
                  </a:lnTo>
                  <a:lnTo>
                    <a:pt x="108" y="1368"/>
                  </a:lnTo>
                  <a:lnTo>
                    <a:pt x="27" y="1476"/>
                  </a:lnTo>
                  <a:lnTo>
                    <a:pt x="0" y="1610"/>
                  </a:lnTo>
                  <a:lnTo>
                    <a:pt x="0" y="11155"/>
                  </a:lnTo>
                  <a:lnTo>
                    <a:pt x="27" y="11289"/>
                  </a:lnTo>
                  <a:lnTo>
                    <a:pt x="108" y="11396"/>
                  </a:lnTo>
                  <a:lnTo>
                    <a:pt x="215" y="11477"/>
                  </a:lnTo>
                  <a:lnTo>
                    <a:pt x="322" y="11504"/>
                  </a:lnTo>
                  <a:lnTo>
                    <a:pt x="7964" y="11504"/>
                  </a:lnTo>
                  <a:lnTo>
                    <a:pt x="8098" y="11477"/>
                  </a:lnTo>
                  <a:lnTo>
                    <a:pt x="8205" y="11396"/>
                  </a:lnTo>
                  <a:lnTo>
                    <a:pt x="8286" y="11289"/>
                  </a:lnTo>
                  <a:lnTo>
                    <a:pt x="8313" y="11155"/>
                  </a:lnTo>
                  <a:lnTo>
                    <a:pt x="8313" y="349"/>
                  </a:lnTo>
                  <a:lnTo>
                    <a:pt x="8286" y="215"/>
                  </a:lnTo>
                  <a:lnTo>
                    <a:pt x="8205" y="108"/>
                  </a:lnTo>
                  <a:lnTo>
                    <a:pt x="8098" y="28"/>
                  </a:lnTo>
                  <a:lnTo>
                    <a:pt x="79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7"/>
            <p:cNvSpPr/>
            <p:nvPr/>
          </p:nvSpPr>
          <p:spPr>
            <a:xfrm>
              <a:off x="1922000" y="2159325"/>
              <a:ext cx="7400" cy="16775"/>
            </a:xfrm>
            <a:custGeom>
              <a:rect b="b" l="l" r="r" t="t"/>
              <a:pathLst>
                <a:path extrusionOk="0" h="671" w="296">
                  <a:moveTo>
                    <a:pt x="0" y="1"/>
                  </a:moveTo>
                  <a:lnTo>
                    <a:pt x="0" y="671"/>
                  </a:lnTo>
                  <a:lnTo>
                    <a:pt x="107" y="617"/>
                  </a:lnTo>
                  <a:lnTo>
                    <a:pt x="188" y="564"/>
                  </a:lnTo>
                  <a:lnTo>
                    <a:pt x="268" y="456"/>
                  </a:lnTo>
                  <a:lnTo>
                    <a:pt x="295" y="349"/>
                  </a:lnTo>
                  <a:lnTo>
                    <a:pt x="268" y="242"/>
                  </a:lnTo>
                  <a:lnTo>
                    <a:pt x="215" y="161"/>
                  </a:lnTo>
                  <a:lnTo>
                    <a:pt x="107" y="8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7"/>
            <p:cNvSpPr/>
            <p:nvPr/>
          </p:nvSpPr>
          <p:spPr>
            <a:xfrm>
              <a:off x="1907250" y="2122450"/>
              <a:ext cx="7400" cy="14100"/>
            </a:xfrm>
            <a:custGeom>
              <a:rect b="b" l="l" r="r" t="t"/>
              <a:pathLst>
                <a:path extrusionOk="0" h="564" w="296">
                  <a:moveTo>
                    <a:pt x="295" y="1"/>
                  </a:moveTo>
                  <a:lnTo>
                    <a:pt x="161" y="28"/>
                  </a:lnTo>
                  <a:lnTo>
                    <a:pt x="54" y="108"/>
                  </a:lnTo>
                  <a:lnTo>
                    <a:pt x="0" y="189"/>
                  </a:lnTo>
                  <a:lnTo>
                    <a:pt x="0" y="269"/>
                  </a:lnTo>
                  <a:lnTo>
                    <a:pt x="27" y="376"/>
                  </a:lnTo>
                  <a:lnTo>
                    <a:pt x="81" y="457"/>
                  </a:lnTo>
                  <a:lnTo>
                    <a:pt x="188" y="510"/>
                  </a:lnTo>
                  <a:lnTo>
                    <a:pt x="295" y="564"/>
                  </a:lnTo>
                  <a:lnTo>
                    <a:pt x="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7" name="Google Shape;2527;p47"/>
          <p:cNvGrpSpPr/>
          <p:nvPr/>
        </p:nvGrpSpPr>
        <p:grpSpPr>
          <a:xfrm>
            <a:off x="3288959" y="1934652"/>
            <a:ext cx="204406" cy="299248"/>
            <a:chOff x="2576900" y="2058100"/>
            <a:chExt cx="196450" cy="287600"/>
          </a:xfrm>
        </p:grpSpPr>
        <p:sp>
          <p:nvSpPr>
            <p:cNvPr id="2528" name="Google Shape;2528;p47"/>
            <p:cNvSpPr/>
            <p:nvPr/>
          </p:nvSpPr>
          <p:spPr>
            <a:xfrm>
              <a:off x="2576900" y="2289375"/>
              <a:ext cx="196450" cy="56325"/>
            </a:xfrm>
            <a:custGeom>
              <a:rect b="b" l="l" r="r" t="t"/>
              <a:pathLst>
                <a:path extrusionOk="0" h="2253" w="7858">
                  <a:moveTo>
                    <a:pt x="1234" y="0"/>
                  </a:moveTo>
                  <a:lnTo>
                    <a:pt x="1100" y="27"/>
                  </a:lnTo>
                  <a:lnTo>
                    <a:pt x="993" y="108"/>
                  </a:lnTo>
                  <a:lnTo>
                    <a:pt x="912" y="215"/>
                  </a:lnTo>
                  <a:lnTo>
                    <a:pt x="886" y="349"/>
                  </a:lnTo>
                  <a:lnTo>
                    <a:pt x="886" y="885"/>
                  </a:lnTo>
                  <a:lnTo>
                    <a:pt x="323" y="885"/>
                  </a:lnTo>
                  <a:lnTo>
                    <a:pt x="215" y="912"/>
                  </a:lnTo>
                  <a:lnTo>
                    <a:pt x="108" y="992"/>
                  </a:lnTo>
                  <a:lnTo>
                    <a:pt x="28" y="1100"/>
                  </a:lnTo>
                  <a:lnTo>
                    <a:pt x="1" y="1234"/>
                  </a:lnTo>
                  <a:lnTo>
                    <a:pt x="1" y="1904"/>
                  </a:lnTo>
                  <a:lnTo>
                    <a:pt x="28" y="2038"/>
                  </a:lnTo>
                  <a:lnTo>
                    <a:pt x="108" y="2145"/>
                  </a:lnTo>
                  <a:lnTo>
                    <a:pt x="215" y="2226"/>
                  </a:lnTo>
                  <a:lnTo>
                    <a:pt x="323" y="2253"/>
                  </a:lnTo>
                  <a:lnTo>
                    <a:pt x="7509" y="2253"/>
                  </a:lnTo>
                  <a:lnTo>
                    <a:pt x="7643" y="2226"/>
                  </a:lnTo>
                  <a:lnTo>
                    <a:pt x="7750" y="2145"/>
                  </a:lnTo>
                  <a:lnTo>
                    <a:pt x="7830" y="2038"/>
                  </a:lnTo>
                  <a:lnTo>
                    <a:pt x="7857" y="1904"/>
                  </a:lnTo>
                  <a:lnTo>
                    <a:pt x="7857" y="1234"/>
                  </a:lnTo>
                  <a:lnTo>
                    <a:pt x="7830" y="1100"/>
                  </a:lnTo>
                  <a:lnTo>
                    <a:pt x="7750" y="992"/>
                  </a:lnTo>
                  <a:lnTo>
                    <a:pt x="7643" y="912"/>
                  </a:lnTo>
                  <a:lnTo>
                    <a:pt x="7509" y="885"/>
                  </a:lnTo>
                  <a:lnTo>
                    <a:pt x="6945" y="885"/>
                  </a:lnTo>
                  <a:lnTo>
                    <a:pt x="6945" y="349"/>
                  </a:lnTo>
                  <a:lnTo>
                    <a:pt x="6919" y="215"/>
                  </a:lnTo>
                  <a:lnTo>
                    <a:pt x="6865" y="108"/>
                  </a:lnTo>
                  <a:lnTo>
                    <a:pt x="6758" y="27"/>
                  </a:lnTo>
                  <a:lnTo>
                    <a:pt x="66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7"/>
            <p:cNvSpPr/>
            <p:nvPr/>
          </p:nvSpPr>
          <p:spPr>
            <a:xfrm>
              <a:off x="2621825" y="2176750"/>
              <a:ext cx="106600" cy="95900"/>
            </a:xfrm>
            <a:custGeom>
              <a:rect b="b" l="l" r="r" t="t"/>
              <a:pathLst>
                <a:path extrusionOk="0" h="3836" w="4264">
                  <a:moveTo>
                    <a:pt x="1555" y="671"/>
                  </a:moveTo>
                  <a:lnTo>
                    <a:pt x="1690" y="698"/>
                  </a:lnTo>
                  <a:lnTo>
                    <a:pt x="1797" y="752"/>
                  </a:lnTo>
                  <a:lnTo>
                    <a:pt x="1877" y="859"/>
                  </a:lnTo>
                  <a:lnTo>
                    <a:pt x="1904" y="993"/>
                  </a:lnTo>
                  <a:lnTo>
                    <a:pt x="1904" y="2816"/>
                  </a:lnTo>
                  <a:lnTo>
                    <a:pt x="1877" y="2950"/>
                  </a:lnTo>
                  <a:lnTo>
                    <a:pt x="1797" y="3057"/>
                  </a:lnTo>
                  <a:lnTo>
                    <a:pt x="1690" y="3138"/>
                  </a:lnTo>
                  <a:lnTo>
                    <a:pt x="1555" y="3165"/>
                  </a:lnTo>
                  <a:lnTo>
                    <a:pt x="1448" y="3138"/>
                  </a:lnTo>
                  <a:lnTo>
                    <a:pt x="1341" y="3057"/>
                  </a:lnTo>
                  <a:lnTo>
                    <a:pt x="1261" y="2950"/>
                  </a:lnTo>
                  <a:lnTo>
                    <a:pt x="1234" y="2816"/>
                  </a:lnTo>
                  <a:lnTo>
                    <a:pt x="1234" y="993"/>
                  </a:lnTo>
                  <a:lnTo>
                    <a:pt x="1261" y="859"/>
                  </a:lnTo>
                  <a:lnTo>
                    <a:pt x="1341" y="752"/>
                  </a:lnTo>
                  <a:lnTo>
                    <a:pt x="1448" y="698"/>
                  </a:lnTo>
                  <a:lnTo>
                    <a:pt x="1555" y="671"/>
                  </a:lnTo>
                  <a:close/>
                  <a:moveTo>
                    <a:pt x="2682" y="671"/>
                  </a:moveTo>
                  <a:lnTo>
                    <a:pt x="2816" y="698"/>
                  </a:lnTo>
                  <a:lnTo>
                    <a:pt x="2923" y="752"/>
                  </a:lnTo>
                  <a:lnTo>
                    <a:pt x="3003" y="859"/>
                  </a:lnTo>
                  <a:lnTo>
                    <a:pt x="3030" y="993"/>
                  </a:lnTo>
                  <a:lnTo>
                    <a:pt x="3030" y="2816"/>
                  </a:lnTo>
                  <a:lnTo>
                    <a:pt x="3003" y="2950"/>
                  </a:lnTo>
                  <a:lnTo>
                    <a:pt x="2923" y="3057"/>
                  </a:lnTo>
                  <a:lnTo>
                    <a:pt x="2816" y="3138"/>
                  </a:lnTo>
                  <a:lnTo>
                    <a:pt x="2682" y="3165"/>
                  </a:lnTo>
                  <a:lnTo>
                    <a:pt x="2548" y="3138"/>
                  </a:lnTo>
                  <a:lnTo>
                    <a:pt x="2440" y="3057"/>
                  </a:lnTo>
                  <a:lnTo>
                    <a:pt x="2387" y="2950"/>
                  </a:lnTo>
                  <a:lnTo>
                    <a:pt x="2360" y="2816"/>
                  </a:lnTo>
                  <a:lnTo>
                    <a:pt x="2360" y="993"/>
                  </a:lnTo>
                  <a:lnTo>
                    <a:pt x="2387" y="859"/>
                  </a:lnTo>
                  <a:lnTo>
                    <a:pt x="2440" y="752"/>
                  </a:lnTo>
                  <a:lnTo>
                    <a:pt x="2548" y="698"/>
                  </a:lnTo>
                  <a:lnTo>
                    <a:pt x="2682" y="671"/>
                  </a:lnTo>
                  <a:close/>
                  <a:moveTo>
                    <a:pt x="0" y="1"/>
                  </a:moveTo>
                  <a:lnTo>
                    <a:pt x="0" y="3835"/>
                  </a:lnTo>
                  <a:lnTo>
                    <a:pt x="4264" y="3835"/>
                  </a:lnTo>
                  <a:lnTo>
                    <a:pt x="42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7"/>
            <p:cNvSpPr/>
            <p:nvPr/>
          </p:nvSpPr>
          <p:spPr>
            <a:xfrm>
              <a:off x="2576900" y="2058100"/>
              <a:ext cx="196450" cy="101925"/>
            </a:xfrm>
            <a:custGeom>
              <a:rect b="b" l="l" r="r" t="t"/>
              <a:pathLst>
                <a:path extrusionOk="0" h="4077" w="7858">
                  <a:moveTo>
                    <a:pt x="1583" y="1"/>
                  </a:moveTo>
                  <a:lnTo>
                    <a:pt x="1449" y="28"/>
                  </a:lnTo>
                  <a:lnTo>
                    <a:pt x="1341" y="108"/>
                  </a:lnTo>
                  <a:lnTo>
                    <a:pt x="1288" y="215"/>
                  </a:lnTo>
                  <a:lnTo>
                    <a:pt x="1261" y="349"/>
                  </a:lnTo>
                  <a:lnTo>
                    <a:pt x="1261" y="1154"/>
                  </a:lnTo>
                  <a:lnTo>
                    <a:pt x="323" y="1154"/>
                  </a:lnTo>
                  <a:lnTo>
                    <a:pt x="215" y="1181"/>
                  </a:lnTo>
                  <a:lnTo>
                    <a:pt x="108" y="1234"/>
                  </a:lnTo>
                  <a:lnTo>
                    <a:pt x="28" y="1341"/>
                  </a:lnTo>
                  <a:lnTo>
                    <a:pt x="1" y="1476"/>
                  </a:lnTo>
                  <a:lnTo>
                    <a:pt x="1" y="2602"/>
                  </a:lnTo>
                  <a:lnTo>
                    <a:pt x="28" y="2736"/>
                  </a:lnTo>
                  <a:lnTo>
                    <a:pt x="108" y="2843"/>
                  </a:lnTo>
                  <a:lnTo>
                    <a:pt x="215" y="2923"/>
                  </a:lnTo>
                  <a:lnTo>
                    <a:pt x="323" y="2950"/>
                  </a:lnTo>
                  <a:lnTo>
                    <a:pt x="886" y="2950"/>
                  </a:lnTo>
                  <a:lnTo>
                    <a:pt x="886" y="3728"/>
                  </a:lnTo>
                  <a:lnTo>
                    <a:pt x="912" y="3862"/>
                  </a:lnTo>
                  <a:lnTo>
                    <a:pt x="993" y="3969"/>
                  </a:lnTo>
                  <a:lnTo>
                    <a:pt x="1100" y="4050"/>
                  </a:lnTo>
                  <a:lnTo>
                    <a:pt x="1234" y="4076"/>
                  </a:lnTo>
                  <a:lnTo>
                    <a:pt x="6624" y="4076"/>
                  </a:lnTo>
                  <a:lnTo>
                    <a:pt x="6758" y="4050"/>
                  </a:lnTo>
                  <a:lnTo>
                    <a:pt x="6865" y="3969"/>
                  </a:lnTo>
                  <a:lnTo>
                    <a:pt x="6919" y="3862"/>
                  </a:lnTo>
                  <a:lnTo>
                    <a:pt x="6945" y="3728"/>
                  </a:lnTo>
                  <a:lnTo>
                    <a:pt x="6945" y="2950"/>
                  </a:lnTo>
                  <a:lnTo>
                    <a:pt x="7509" y="2950"/>
                  </a:lnTo>
                  <a:lnTo>
                    <a:pt x="7643" y="2923"/>
                  </a:lnTo>
                  <a:lnTo>
                    <a:pt x="7750" y="2843"/>
                  </a:lnTo>
                  <a:lnTo>
                    <a:pt x="7830" y="2736"/>
                  </a:lnTo>
                  <a:lnTo>
                    <a:pt x="7857" y="2602"/>
                  </a:lnTo>
                  <a:lnTo>
                    <a:pt x="7857" y="1476"/>
                  </a:lnTo>
                  <a:lnTo>
                    <a:pt x="7830" y="1341"/>
                  </a:lnTo>
                  <a:lnTo>
                    <a:pt x="7750" y="1234"/>
                  </a:lnTo>
                  <a:lnTo>
                    <a:pt x="7643" y="1181"/>
                  </a:lnTo>
                  <a:lnTo>
                    <a:pt x="7509" y="1154"/>
                  </a:lnTo>
                  <a:lnTo>
                    <a:pt x="1931" y="1154"/>
                  </a:lnTo>
                  <a:lnTo>
                    <a:pt x="1931" y="671"/>
                  </a:lnTo>
                  <a:lnTo>
                    <a:pt x="2655" y="671"/>
                  </a:lnTo>
                  <a:lnTo>
                    <a:pt x="2789" y="644"/>
                  </a:lnTo>
                  <a:lnTo>
                    <a:pt x="2897" y="564"/>
                  </a:lnTo>
                  <a:lnTo>
                    <a:pt x="2950" y="457"/>
                  </a:lnTo>
                  <a:lnTo>
                    <a:pt x="2977" y="349"/>
                  </a:lnTo>
                  <a:lnTo>
                    <a:pt x="2950" y="215"/>
                  </a:lnTo>
                  <a:lnTo>
                    <a:pt x="2897" y="108"/>
                  </a:lnTo>
                  <a:lnTo>
                    <a:pt x="2789" y="28"/>
                  </a:lnTo>
                  <a:lnTo>
                    <a:pt x="26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1" name="Google Shape;2531;p47"/>
          <p:cNvGrpSpPr/>
          <p:nvPr/>
        </p:nvGrpSpPr>
        <p:grpSpPr>
          <a:xfrm>
            <a:off x="4030394" y="1961159"/>
            <a:ext cx="298545" cy="245532"/>
            <a:chOff x="3289475" y="2083575"/>
            <a:chExt cx="286925" cy="235975"/>
          </a:xfrm>
        </p:grpSpPr>
        <p:sp>
          <p:nvSpPr>
            <p:cNvPr id="2532" name="Google Shape;2532;p47"/>
            <p:cNvSpPr/>
            <p:nvPr/>
          </p:nvSpPr>
          <p:spPr>
            <a:xfrm>
              <a:off x="3424200" y="2184125"/>
              <a:ext cx="17475" cy="16800"/>
            </a:xfrm>
            <a:custGeom>
              <a:rect b="b" l="l" r="r" t="t"/>
              <a:pathLst>
                <a:path extrusionOk="0" h="672" w="699">
                  <a:moveTo>
                    <a:pt x="349" y="1"/>
                  </a:moveTo>
                  <a:lnTo>
                    <a:pt x="215" y="28"/>
                  </a:lnTo>
                  <a:lnTo>
                    <a:pt x="108" y="81"/>
                  </a:lnTo>
                  <a:lnTo>
                    <a:pt x="28" y="188"/>
                  </a:lnTo>
                  <a:lnTo>
                    <a:pt x="1" y="322"/>
                  </a:lnTo>
                  <a:lnTo>
                    <a:pt x="1" y="671"/>
                  </a:lnTo>
                  <a:lnTo>
                    <a:pt x="698" y="671"/>
                  </a:lnTo>
                  <a:lnTo>
                    <a:pt x="698" y="322"/>
                  </a:lnTo>
                  <a:lnTo>
                    <a:pt x="671" y="188"/>
                  </a:lnTo>
                  <a:lnTo>
                    <a:pt x="591" y="81"/>
                  </a:lnTo>
                  <a:lnTo>
                    <a:pt x="484" y="28"/>
                  </a:lnTo>
                  <a:lnTo>
                    <a:pt x="3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7"/>
            <p:cNvSpPr/>
            <p:nvPr/>
          </p:nvSpPr>
          <p:spPr>
            <a:xfrm>
              <a:off x="3413475" y="2217650"/>
              <a:ext cx="38925" cy="22150"/>
            </a:xfrm>
            <a:custGeom>
              <a:rect b="b" l="l" r="r" t="t"/>
              <a:pathLst>
                <a:path extrusionOk="0" h="886" w="1557">
                  <a:moveTo>
                    <a:pt x="1" y="0"/>
                  </a:moveTo>
                  <a:lnTo>
                    <a:pt x="1" y="885"/>
                  </a:lnTo>
                  <a:lnTo>
                    <a:pt x="1556" y="885"/>
                  </a:lnTo>
                  <a:lnTo>
                    <a:pt x="15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7"/>
            <p:cNvSpPr/>
            <p:nvPr/>
          </p:nvSpPr>
          <p:spPr>
            <a:xfrm>
              <a:off x="3289475" y="2083575"/>
              <a:ext cx="286925" cy="235975"/>
            </a:xfrm>
            <a:custGeom>
              <a:rect b="b" l="l" r="r" t="t"/>
              <a:pathLst>
                <a:path extrusionOk="0" h="9439" w="11477">
                  <a:moveTo>
                    <a:pt x="5738" y="3326"/>
                  </a:moveTo>
                  <a:lnTo>
                    <a:pt x="5953" y="3352"/>
                  </a:lnTo>
                  <a:lnTo>
                    <a:pt x="6141" y="3406"/>
                  </a:lnTo>
                  <a:lnTo>
                    <a:pt x="6302" y="3513"/>
                  </a:lnTo>
                  <a:lnTo>
                    <a:pt x="6462" y="3647"/>
                  </a:lnTo>
                  <a:lnTo>
                    <a:pt x="6570" y="3781"/>
                  </a:lnTo>
                  <a:lnTo>
                    <a:pt x="6677" y="3942"/>
                  </a:lnTo>
                  <a:lnTo>
                    <a:pt x="6731" y="4157"/>
                  </a:lnTo>
                  <a:lnTo>
                    <a:pt x="6757" y="4344"/>
                  </a:lnTo>
                  <a:lnTo>
                    <a:pt x="6757" y="4693"/>
                  </a:lnTo>
                  <a:lnTo>
                    <a:pt x="6865" y="4693"/>
                  </a:lnTo>
                  <a:lnTo>
                    <a:pt x="6999" y="4720"/>
                  </a:lnTo>
                  <a:lnTo>
                    <a:pt x="7106" y="4773"/>
                  </a:lnTo>
                  <a:lnTo>
                    <a:pt x="7160" y="4881"/>
                  </a:lnTo>
                  <a:lnTo>
                    <a:pt x="7186" y="5015"/>
                  </a:lnTo>
                  <a:lnTo>
                    <a:pt x="7186" y="6597"/>
                  </a:lnTo>
                  <a:lnTo>
                    <a:pt x="7160" y="6731"/>
                  </a:lnTo>
                  <a:lnTo>
                    <a:pt x="7106" y="6838"/>
                  </a:lnTo>
                  <a:lnTo>
                    <a:pt x="6999" y="6892"/>
                  </a:lnTo>
                  <a:lnTo>
                    <a:pt x="6865" y="6919"/>
                  </a:lnTo>
                  <a:lnTo>
                    <a:pt x="4612" y="6919"/>
                  </a:lnTo>
                  <a:lnTo>
                    <a:pt x="4478" y="6892"/>
                  </a:lnTo>
                  <a:lnTo>
                    <a:pt x="4371" y="6838"/>
                  </a:lnTo>
                  <a:lnTo>
                    <a:pt x="4317" y="6731"/>
                  </a:lnTo>
                  <a:lnTo>
                    <a:pt x="4291" y="6597"/>
                  </a:lnTo>
                  <a:lnTo>
                    <a:pt x="4291" y="5015"/>
                  </a:lnTo>
                  <a:lnTo>
                    <a:pt x="4317" y="4881"/>
                  </a:lnTo>
                  <a:lnTo>
                    <a:pt x="4371" y="4773"/>
                  </a:lnTo>
                  <a:lnTo>
                    <a:pt x="4478" y="4720"/>
                  </a:lnTo>
                  <a:lnTo>
                    <a:pt x="4612" y="4693"/>
                  </a:lnTo>
                  <a:lnTo>
                    <a:pt x="4720" y="4693"/>
                  </a:lnTo>
                  <a:lnTo>
                    <a:pt x="4720" y="4344"/>
                  </a:lnTo>
                  <a:lnTo>
                    <a:pt x="4746" y="4157"/>
                  </a:lnTo>
                  <a:lnTo>
                    <a:pt x="4800" y="3942"/>
                  </a:lnTo>
                  <a:lnTo>
                    <a:pt x="4907" y="3781"/>
                  </a:lnTo>
                  <a:lnTo>
                    <a:pt x="5015" y="3647"/>
                  </a:lnTo>
                  <a:lnTo>
                    <a:pt x="5175" y="3513"/>
                  </a:lnTo>
                  <a:lnTo>
                    <a:pt x="5336" y="3406"/>
                  </a:lnTo>
                  <a:lnTo>
                    <a:pt x="5524" y="3352"/>
                  </a:lnTo>
                  <a:lnTo>
                    <a:pt x="5738" y="3326"/>
                  </a:lnTo>
                  <a:close/>
                  <a:moveTo>
                    <a:pt x="3030" y="1"/>
                  </a:moveTo>
                  <a:lnTo>
                    <a:pt x="2709" y="28"/>
                  </a:lnTo>
                  <a:lnTo>
                    <a:pt x="2387" y="81"/>
                  </a:lnTo>
                  <a:lnTo>
                    <a:pt x="2092" y="162"/>
                  </a:lnTo>
                  <a:lnTo>
                    <a:pt x="1797" y="269"/>
                  </a:lnTo>
                  <a:lnTo>
                    <a:pt x="1529" y="403"/>
                  </a:lnTo>
                  <a:lnTo>
                    <a:pt x="1287" y="564"/>
                  </a:lnTo>
                  <a:lnTo>
                    <a:pt x="1073" y="751"/>
                  </a:lnTo>
                  <a:lnTo>
                    <a:pt x="858" y="966"/>
                  </a:lnTo>
                  <a:lnTo>
                    <a:pt x="644" y="1207"/>
                  </a:lnTo>
                  <a:lnTo>
                    <a:pt x="483" y="1449"/>
                  </a:lnTo>
                  <a:lnTo>
                    <a:pt x="349" y="1717"/>
                  </a:lnTo>
                  <a:lnTo>
                    <a:pt x="215" y="2012"/>
                  </a:lnTo>
                  <a:lnTo>
                    <a:pt x="108" y="2307"/>
                  </a:lnTo>
                  <a:lnTo>
                    <a:pt x="54" y="2628"/>
                  </a:lnTo>
                  <a:lnTo>
                    <a:pt x="0" y="2950"/>
                  </a:lnTo>
                  <a:lnTo>
                    <a:pt x="0" y="3272"/>
                  </a:lnTo>
                  <a:lnTo>
                    <a:pt x="0" y="3674"/>
                  </a:lnTo>
                  <a:lnTo>
                    <a:pt x="81" y="4050"/>
                  </a:lnTo>
                  <a:lnTo>
                    <a:pt x="188" y="4452"/>
                  </a:lnTo>
                  <a:lnTo>
                    <a:pt x="322" y="4854"/>
                  </a:lnTo>
                  <a:lnTo>
                    <a:pt x="510" y="5229"/>
                  </a:lnTo>
                  <a:lnTo>
                    <a:pt x="751" y="5631"/>
                  </a:lnTo>
                  <a:lnTo>
                    <a:pt x="1019" y="6007"/>
                  </a:lnTo>
                  <a:lnTo>
                    <a:pt x="1314" y="6382"/>
                  </a:lnTo>
                  <a:lnTo>
                    <a:pt x="1690" y="6811"/>
                  </a:lnTo>
                  <a:lnTo>
                    <a:pt x="2119" y="7213"/>
                  </a:lnTo>
                  <a:lnTo>
                    <a:pt x="2601" y="7589"/>
                  </a:lnTo>
                  <a:lnTo>
                    <a:pt x="3111" y="7964"/>
                  </a:lnTo>
                  <a:lnTo>
                    <a:pt x="3674" y="8340"/>
                  </a:lnTo>
                  <a:lnTo>
                    <a:pt x="4264" y="8715"/>
                  </a:lnTo>
                  <a:lnTo>
                    <a:pt x="4907" y="9064"/>
                  </a:lnTo>
                  <a:lnTo>
                    <a:pt x="5604" y="9412"/>
                  </a:lnTo>
                  <a:lnTo>
                    <a:pt x="5658" y="9439"/>
                  </a:lnTo>
                  <a:lnTo>
                    <a:pt x="5819" y="9439"/>
                  </a:lnTo>
                  <a:lnTo>
                    <a:pt x="5873" y="9412"/>
                  </a:lnTo>
                  <a:lnTo>
                    <a:pt x="6570" y="9064"/>
                  </a:lnTo>
                  <a:lnTo>
                    <a:pt x="7213" y="8715"/>
                  </a:lnTo>
                  <a:lnTo>
                    <a:pt x="7803" y="8340"/>
                  </a:lnTo>
                  <a:lnTo>
                    <a:pt x="8366" y="7964"/>
                  </a:lnTo>
                  <a:lnTo>
                    <a:pt x="8876" y="7589"/>
                  </a:lnTo>
                  <a:lnTo>
                    <a:pt x="9358" y="7213"/>
                  </a:lnTo>
                  <a:lnTo>
                    <a:pt x="9787" y="6811"/>
                  </a:lnTo>
                  <a:lnTo>
                    <a:pt x="10163" y="6382"/>
                  </a:lnTo>
                  <a:lnTo>
                    <a:pt x="10458" y="6007"/>
                  </a:lnTo>
                  <a:lnTo>
                    <a:pt x="10726" y="5631"/>
                  </a:lnTo>
                  <a:lnTo>
                    <a:pt x="10967" y="5229"/>
                  </a:lnTo>
                  <a:lnTo>
                    <a:pt x="11155" y="4854"/>
                  </a:lnTo>
                  <a:lnTo>
                    <a:pt x="11289" y="4452"/>
                  </a:lnTo>
                  <a:lnTo>
                    <a:pt x="11396" y="4050"/>
                  </a:lnTo>
                  <a:lnTo>
                    <a:pt x="11477" y="3674"/>
                  </a:lnTo>
                  <a:lnTo>
                    <a:pt x="11477" y="3272"/>
                  </a:lnTo>
                  <a:lnTo>
                    <a:pt x="11477" y="2950"/>
                  </a:lnTo>
                  <a:lnTo>
                    <a:pt x="11423" y="2628"/>
                  </a:lnTo>
                  <a:lnTo>
                    <a:pt x="11369" y="2307"/>
                  </a:lnTo>
                  <a:lnTo>
                    <a:pt x="11262" y="2012"/>
                  </a:lnTo>
                  <a:lnTo>
                    <a:pt x="11128" y="1717"/>
                  </a:lnTo>
                  <a:lnTo>
                    <a:pt x="10994" y="1449"/>
                  </a:lnTo>
                  <a:lnTo>
                    <a:pt x="10833" y="1207"/>
                  </a:lnTo>
                  <a:lnTo>
                    <a:pt x="10619" y="966"/>
                  </a:lnTo>
                  <a:lnTo>
                    <a:pt x="10404" y="751"/>
                  </a:lnTo>
                  <a:lnTo>
                    <a:pt x="10190" y="564"/>
                  </a:lnTo>
                  <a:lnTo>
                    <a:pt x="9921" y="403"/>
                  </a:lnTo>
                  <a:lnTo>
                    <a:pt x="9653" y="269"/>
                  </a:lnTo>
                  <a:lnTo>
                    <a:pt x="9385" y="162"/>
                  </a:lnTo>
                  <a:lnTo>
                    <a:pt x="9090" y="81"/>
                  </a:lnTo>
                  <a:lnTo>
                    <a:pt x="8768" y="28"/>
                  </a:lnTo>
                  <a:lnTo>
                    <a:pt x="8447" y="1"/>
                  </a:lnTo>
                  <a:lnTo>
                    <a:pt x="8125" y="28"/>
                  </a:lnTo>
                  <a:lnTo>
                    <a:pt x="7803" y="81"/>
                  </a:lnTo>
                  <a:lnTo>
                    <a:pt x="7481" y="162"/>
                  </a:lnTo>
                  <a:lnTo>
                    <a:pt x="7186" y="269"/>
                  </a:lnTo>
                  <a:lnTo>
                    <a:pt x="6918" y="403"/>
                  </a:lnTo>
                  <a:lnTo>
                    <a:pt x="6623" y="564"/>
                  </a:lnTo>
                  <a:lnTo>
                    <a:pt x="6382" y="751"/>
                  </a:lnTo>
                  <a:lnTo>
                    <a:pt x="6141" y="993"/>
                  </a:lnTo>
                  <a:lnTo>
                    <a:pt x="5926" y="1234"/>
                  </a:lnTo>
                  <a:lnTo>
                    <a:pt x="5738" y="1449"/>
                  </a:lnTo>
                  <a:lnTo>
                    <a:pt x="5551" y="1234"/>
                  </a:lnTo>
                  <a:lnTo>
                    <a:pt x="5336" y="993"/>
                  </a:lnTo>
                  <a:lnTo>
                    <a:pt x="5095" y="751"/>
                  </a:lnTo>
                  <a:lnTo>
                    <a:pt x="4854" y="564"/>
                  </a:lnTo>
                  <a:lnTo>
                    <a:pt x="4559" y="403"/>
                  </a:lnTo>
                  <a:lnTo>
                    <a:pt x="4291" y="269"/>
                  </a:lnTo>
                  <a:lnTo>
                    <a:pt x="3996" y="162"/>
                  </a:lnTo>
                  <a:lnTo>
                    <a:pt x="3674" y="81"/>
                  </a:lnTo>
                  <a:lnTo>
                    <a:pt x="3352" y="28"/>
                  </a:lnTo>
                  <a:lnTo>
                    <a:pt x="30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5" name="Google Shape;2535;p47"/>
          <p:cNvGrpSpPr/>
          <p:nvPr/>
        </p:nvGrpSpPr>
        <p:grpSpPr>
          <a:xfrm>
            <a:off x="4818546" y="1934652"/>
            <a:ext cx="299248" cy="299248"/>
            <a:chOff x="4046950" y="2058100"/>
            <a:chExt cx="287600" cy="287600"/>
          </a:xfrm>
        </p:grpSpPr>
        <p:sp>
          <p:nvSpPr>
            <p:cNvPr id="2536" name="Google Shape;2536;p47"/>
            <p:cNvSpPr/>
            <p:nvPr/>
          </p:nvSpPr>
          <p:spPr>
            <a:xfrm>
              <a:off x="4103250" y="2114425"/>
              <a:ext cx="42275" cy="42250"/>
            </a:xfrm>
            <a:custGeom>
              <a:rect b="b" l="l" r="r" t="t"/>
              <a:pathLst>
                <a:path extrusionOk="0" h="1690" w="1691">
                  <a:moveTo>
                    <a:pt x="1020" y="0"/>
                  </a:moveTo>
                  <a:lnTo>
                    <a:pt x="805" y="27"/>
                  </a:lnTo>
                  <a:lnTo>
                    <a:pt x="618" y="81"/>
                  </a:lnTo>
                  <a:lnTo>
                    <a:pt x="457" y="161"/>
                  </a:lnTo>
                  <a:lnTo>
                    <a:pt x="296" y="295"/>
                  </a:lnTo>
                  <a:lnTo>
                    <a:pt x="162" y="429"/>
                  </a:lnTo>
                  <a:lnTo>
                    <a:pt x="81" y="617"/>
                  </a:lnTo>
                  <a:lnTo>
                    <a:pt x="28" y="805"/>
                  </a:lnTo>
                  <a:lnTo>
                    <a:pt x="1" y="992"/>
                  </a:lnTo>
                  <a:lnTo>
                    <a:pt x="1" y="1341"/>
                  </a:lnTo>
                  <a:lnTo>
                    <a:pt x="28" y="1475"/>
                  </a:lnTo>
                  <a:lnTo>
                    <a:pt x="108" y="1582"/>
                  </a:lnTo>
                  <a:lnTo>
                    <a:pt x="215" y="1663"/>
                  </a:lnTo>
                  <a:lnTo>
                    <a:pt x="349" y="1689"/>
                  </a:lnTo>
                  <a:lnTo>
                    <a:pt x="457" y="1663"/>
                  </a:lnTo>
                  <a:lnTo>
                    <a:pt x="564" y="1582"/>
                  </a:lnTo>
                  <a:lnTo>
                    <a:pt x="644" y="1475"/>
                  </a:lnTo>
                  <a:lnTo>
                    <a:pt x="671" y="1341"/>
                  </a:lnTo>
                  <a:lnTo>
                    <a:pt x="671" y="992"/>
                  </a:lnTo>
                  <a:lnTo>
                    <a:pt x="698" y="885"/>
                  </a:lnTo>
                  <a:lnTo>
                    <a:pt x="778" y="778"/>
                  </a:lnTo>
                  <a:lnTo>
                    <a:pt x="886" y="697"/>
                  </a:lnTo>
                  <a:lnTo>
                    <a:pt x="1020" y="670"/>
                  </a:lnTo>
                  <a:lnTo>
                    <a:pt x="1342" y="670"/>
                  </a:lnTo>
                  <a:lnTo>
                    <a:pt x="1476" y="644"/>
                  </a:lnTo>
                  <a:lnTo>
                    <a:pt x="1583" y="563"/>
                  </a:lnTo>
                  <a:lnTo>
                    <a:pt x="1663" y="456"/>
                  </a:lnTo>
                  <a:lnTo>
                    <a:pt x="1690" y="322"/>
                  </a:lnTo>
                  <a:lnTo>
                    <a:pt x="1663" y="188"/>
                  </a:lnTo>
                  <a:lnTo>
                    <a:pt x="1583" y="81"/>
                  </a:lnTo>
                  <a:lnTo>
                    <a:pt x="1476" y="27"/>
                  </a:lnTo>
                  <a:lnTo>
                    <a:pt x="13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7"/>
            <p:cNvSpPr/>
            <p:nvPr/>
          </p:nvSpPr>
          <p:spPr>
            <a:xfrm>
              <a:off x="4171625" y="2058100"/>
              <a:ext cx="162925" cy="129400"/>
            </a:xfrm>
            <a:custGeom>
              <a:rect b="b" l="l" r="r" t="t"/>
              <a:pathLst>
                <a:path extrusionOk="0" h="5176" w="6517">
                  <a:moveTo>
                    <a:pt x="3942" y="1341"/>
                  </a:moveTo>
                  <a:lnTo>
                    <a:pt x="4184" y="1368"/>
                  </a:lnTo>
                  <a:lnTo>
                    <a:pt x="4425" y="1449"/>
                  </a:lnTo>
                  <a:lnTo>
                    <a:pt x="4613" y="1556"/>
                  </a:lnTo>
                  <a:lnTo>
                    <a:pt x="4800" y="1717"/>
                  </a:lnTo>
                  <a:lnTo>
                    <a:pt x="4961" y="1905"/>
                  </a:lnTo>
                  <a:lnTo>
                    <a:pt x="5069" y="2092"/>
                  </a:lnTo>
                  <a:lnTo>
                    <a:pt x="5149" y="2334"/>
                  </a:lnTo>
                  <a:lnTo>
                    <a:pt x="5176" y="2575"/>
                  </a:lnTo>
                  <a:lnTo>
                    <a:pt x="5149" y="2843"/>
                  </a:lnTo>
                  <a:lnTo>
                    <a:pt x="5069" y="3058"/>
                  </a:lnTo>
                  <a:lnTo>
                    <a:pt x="4961" y="3272"/>
                  </a:lnTo>
                  <a:lnTo>
                    <a:pt x="4800" y="3460"/>
                  </a:lnTo>
                  <a:lnTo>
                    <a:pt x="4613" y="3594"/>
                  </a:lnTo>
                  <a:lnTo>
                    <a:pt x="4425" y="3728"/>
                  </a:lnTo>
                  <a:lnTo>
                    <a:pt x="4184" y="3781"/>
                  </a:lnTo>
                  <a:lnTo>
                    <a:pt x="3942" y="3808"/>
                  </a:lnTo>
                  <a:lnTo>
                    <a:pt x="3674" y="3781"/>
                  </a:lnTo>
                  <a:lnTo>
                    <a:pt x="3460" y="3728"/>
                  </a:lnTo>
                  <a:lnTo>
                    <a:pt x="3245" y="3594"/>
                  </a:lnTo>
                  <a:lnTo>
                    <a:pt x="3058" y="3460"/>
                  </a:lnTo>
                  <a:lnTo>
                    <a:pt x="2897" y="3272"/>
                  </a:lnTo>
                  <a:lnTo>
                    <a:pt x="2789" y="3058"/>
                  </a:lnTo>
                  <a:lnTo>
                    <a:pt x="2736" y="2843"/>
                  </a:lnTo>
                  <a:lnTo>
                    <a:pt x="2709" y="2575"/>
                  </a:lnTo>
                  <a:lnTo>
                    <a:pt x="2736" y="2334"/>
                  </a:lnTo>
                  <a:lnTo>
                    <a:pt x="2789" y="2092"/>
                  </a:lnTo>
                  <a:lnTo>
                    <a:pt x="2897" y="1905"/>
                  </a:lnTo>
                  <a:lnTo>
                    <a:pt x="3058" y="1717"/>
                  </a:lnTo>
                  <a:lnTo>
                    <a:pt x="3245" y="1556"/>
                  </a:lnTo>
                  <a:lnTo>
                    <a:pt x="3460" y="1449"/>
                  </a:lnTo>
                  <a:lnTo>
                    <a:pt x="3674" y="1368"/>
                  </a:lnTo>
                  <a:lnTo>
                    <a:pt x="3942" y="1341"/>
                  </a:lnTo>
                  <a:close/>
                  <a:moveTo>
                    <a:pt x="3942" y="1"/>
                  </a:moveTo>
                  <a:lnTo>
                    <a:pt x="3621" y="28"/>
                  </a:lnTo>
                  <a:lnTo>
                    <a:pt x="3299" y="81"/>
                  </a:lnTo>
                  <a:lnTo>
                    <a:pt x="3004" y="162"/>
                  </a:lnTo>
                  <a:lnTo>
                    <a:pt x="2736" y="296"/>
                  </a:lnTo>
                  <a:lnTo>
                    <a:pt x="2468" y="457"/>
                  </a:lnTo>
                  <a:lnTo>
                    <a:pt x="2226" y="644"/>
                  </a:lnTo>
                  <a:lnTo>
                    <a:pt x="1985" y="886"/>
                  </a:lnTo>
                  <a:lnTo>
                    <a:pt x="1797" y="1127"/>
                  </a:lnTo>
                  <a:lnTo>
                    <a:pt x="1020" y="1127"/>
                  </a:lnTo>
                  <a:lnTo>
                    <a:pt x="886" y="1154"/>
                  </a:lnTo>
                  <a:lnTo>
                    <a:pt x="778" y="1234"/>
                  </a:lnTo>
                  <a:lnTo>
                    <a:pt x="698" y="1341"/>
                  </a:lnTo>
                  <a:lnTo>
                    <a:pt x="671" y="1449"/>
                  </a:lnTo>
                  <a:lnTo>
                    <a:pt x="671" y="2253"/>
                  </a:lnTo>
                  <a:lnTo>
                    <a:pt x="349" y="2253"/>
                  </a:lnTo>
                  <a:lnTo>
                    <a:pt x="215" y="2280"/>
                  </a:lnTo>
                  <a:lnTo>
                    <a:pt x="108" y="2334"/>
                  </a:lnTo>
                  <a:lnTo>
                    <a:pt x="28" y="2441"/>
                  </a:lnTo>
                  <a:lnTo>
                    <a:pt x="1" y="2575"/>
                  </a:lnTo>
                  <a:lnTo>
                    <a:pt x="28" y="2709"/>
                  </a:lnTo>
                  <a:lnTo>
                    <a:pt x="108" y="2816"/>
                  </a:lnTo>
                  <a:lnTo>
                    <a:pt x="215" y="2897"/>
                  </a:lnTo>
                  <a:lnTo>
                    <a:pt x="349" y="2923"/>
                  </a:lnTo>
                  <a:lnTo>
                    <a:pt x="671" y="2923"/>
                  </a:lnTo>
                  <a:lnTo>
                    <a:pt x="671" y="3701"/>
                  </a:lnTo>
                  <a:lnTo>
                    <a:pt x="698" y="3835"/>
                  </a:lnTo>
                  <a:lnTo>
                    <a:pt x="778" y="3942"/>
                  </a:lnTo>
                  <a:lnTo>
                    <a:pt x="886" y="4023"/>
                  </a:lnTo>
                  <a:lnTo>
                    <a:pt x="1020" y="4050"/>
                  </a:lnTo>
                  <a:lnTo>
                    <a:pt x="1797" y="4050"/>
                  </a:lnTo>
                  <a:lnTo>
                    <a:pt x="1985" y="4291"/>
                  </a:lnTo>
                  <a:lnTo>
                    <a:pt x="2226" y="4505"/>
                  </a:lnTo>
                  <a:lnTo>
                    <a:pt x="2468" y="4693"/>
                  </a:lnTo>
                  <a:lnTo>
                    <a:pt x="2736" y="4854"/>
                  </a:lnTo>
                  <a:lnTo>
                    <a:pt x="3004" y="4988"/>
                  </a:lnTo>
                  <a:lnTo>
                    <a:pt x="3299" y="5095"/>
                  </a:lnTo>
                  <a:lnTo>
                    <a:pt x="3621" y="5149"/>
                  </a:lnTo>
                  <a:lnTo>
                    <a:pt x="3942" y="5176"/>
                  </a:lnTo>
                  <a:lnTo>
                    <a:pt x="4184" y="5149"/>
                  </a:lnTo>
                  <a:lnTo>
                    <a:pt x="4452" y="5122"/>
                  </a:lnTo>
                  <a:lnTo>
                    <a:pt x="4693" y="5042"/>
                  </a:lnTo>
                  <a:lnTo>
                    <a:pt x="4934" y="4961"/>
                  </a:lnTo>
                  <a:lnTo>
                    <a:pt x="5176" y="4854"/>
                  </a:lnTo>
                  <a:lnTo>
                    <a:pt x="5363" y="4720"/>
                  </a:lnTo>
                  <a:lnTo>
                    <a:pt x="5578" y="4586"/>
                  </a:lnTo>
                  <a:lnTo>
                    <a:pt x="5766" y="4398"/>
                  </a:lnTo>
                  <a:lnTo>
                    <a:pt x="5927" y="4237"/>
                  </a:lnTo>
                  <a:lnTo>
                    <a:pt x="6061" y="4023"/>
                  </a:lnTo>
                  <a:lnTo>
                    <a:pt x="6195" y="3808"/>
                  </a:lnTo>
                  <a:lnTo>
                    <a:pt x="6302" y="3594"/>
                  </a:lnTo>
                  <a:lnTo>
                    <a:pt x="6409" y="3352"/>
                  </a:lnTo>
                  <a:lnTo>
                    <a:pt x="6463" y="3111"/>
                  </a:lnTo>
                  <a:lnTo>
                    <a:pt x="6490" y="2843"/>
                  </a:lnTo>
                  <a:lnTo>
                    <a:pt x="6516" y="2575"/>
                  </a:lnTo>
                  <a:lnTo>
                    <a:pt x="6490" y="2307"/>
                  </a:lnTo>
                  <a:lnTo>
                    <a:pt x="6463" y="2065"/>
                  </a:lnTo>
                  <a:lnTo>
                    <a:pt x="6409" y="1824"/>
                  </a:lnTo>
                  <a:lnTo>
                    <a:pt x="6302" y="1583"/>
                  </a:lnTo>
                  <a:lnTo>
                    <a:pt x="6195" y="1341"/>
                  </a:lnTo>
                  <a:lnTo>
                    <a:pt x="6061" y="1154"/>
                  </a:lnTo>
                  <a:lnTo>
                    <a:pt x="5927" y="939"/>
                  </a:lnTo>
                  <a:lnTo>
                    <a:pt x="5766" y="752"/>
                  </a:lnTo>
                  <a:lnTo>
                    <a:pt x="5578" y="591"/>
                  </a:lnTo>
                  <a:lnTo>
                    <a:pt x="5363" y="457"/>
                  </a:lnTo>
                  <a:lnTo>
                    <a:pt x="5176" y="323"/>
                  </a:lnTo>
                  <a:lnTo>
                    <a:pt x="4934" y="215"/>
                  </a:lnTo>
                  <a:lnTo>
                    <a:pt x="4693" y="108"/>
                  </a:lnTo>
                  <a:lnTo>
                    <a:pt x="4452" y="54"/>
                  </a:lnTo>
                  <a:lnTo>
                    <a:pt x="4184" y="28"/>
                  </a:lnTo>
                  <a:lnTo>
                    <a:pt x="39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7"/>
            <p:cNvSpPr/>
            <p:nvPr/>
          </p:nvSpPr>
          <p:spPr>
            <a:xfrm>
              <a:off x="4046950" y="2182800"/>
              <a:ext cx="129400" cy="162900"/>
            </a:xfrm>
            <a:custGeom>
              <a:rect b="b" l="l" r="r" t="t"/>
              <a:pathLst>
                <a:path extrusionOk="0" h="6516" w="5176">
                  <a:moveTo>
                    <a:pt x="2601" y="2681"/>
                  </a:moveTo>
                  <a:lnTo>
                    <a:pt x="2843" y="2708"/>
                  </a:lnTo>
                  <a:lnTo>
                    <a:pt x="3057" y="2789"/>
                  </a:lnTo>
                  <a:lnTo>
                    <a:pt x="3272" y="2896"/>
                  </a:lnTo>
                  <a:lnTo>
                    <a:pt x="3459" y="3057"/>
                  </a:lnTo>
                  <a:lnTo>
                    <a:pt x="3620" y="3244"/>
                  </a:lnTo>
                  <a:lnTo>
                    <a:pt x="3728" y="3459"/>
                  </a:lnTo>
                  <a:lnTo>
                    <a:pt x="3808" y="3673"/>
                  </a:lnTo>
                  <a:lnTo>
                    <a:pt x="3835" y="3915"/>
                  </a:lnTo>
                  <a:lnTo>
                    <a:pt x="3808" y="4183"/>
                  </a:lnTo>
                  <a:lnTo>
                    <a:pt x="3728" y="4397"/>
                  </a:lnTo>
                  <a:lnTo>
                    <a:pt x="3620" y="4612"/>
                  </a:lnTo>
                  <a:lnTo>
                    <a:pt x="3459" y="4800"/>
                  </a:lnTo>
                  <a:lnTo>
                    <a:pt x="3272" y="4961"/>
                  </a:lnTo>
                  <a:lnTo>
                    <a:pt x="3057" y="5068"/>
                  </a:lnTo>
                  <a:lnTo>
                    <a:pt x="2843" y="5148"/>
                  </a:lnTo>
                  <a:lnTo>
                    <a:pt x="2333" y="5148"/>
                  </a:lnTo>
                  <a:lnTo>
                    <a:pt x="2119" y="5068"/>
                  </a:lnTo>
                  <a:lnTo>
                    <a:pt x="1904" y="4961"/>
                  </a:lnTo>
                  <a:lnTo>
                    <a:pt x="1717" y="4800"/>
                  </a:lnTo>
                  <a:lnTo>
                    <a:pt x="1556" y="4612"/>
                  </a:lnTo>
                  <a:lnTo>
                    <a:pt x="1448" y="4397"/>
                  </a:lnTo>
                  <a:lnTo>
                    <a:pt x="1368" y="4183"/>
                  </a:lnTo>
                  <a:lnTo>
                    <a:pt x="1368" y="3915"/>
                  </a:lnTo>
                  <a:lnTo>
                    <a:pt x="1368" y="3673"/>
                  </a:lnTo>
                  <a:lnTo>
                    <a:pt x="1448" y="3459"/>
                  </a:lnTo>
                  <a:lnTo>
                    <a:pt x="1556" y="3244"/>
                  </a:lnTo>
                  <a:lnTo>
                    <a:pt x="1717" y="3057"/>
                  </a:lnTo>
                  <a:lnTo>
                    <a:pt x="1904" y="2896"/>
                  </a:lnTo>
                  <a:lnTo>
                    <a:pt x="2119" y="2789"/>
                  </a:lnTo>
                  <a:lnTo>
                    <a:pt x="2333" y="2708"/>
                  </a:lnTo>
                  <a:lnTo>
                    <a:pt x="2601" y="2681"/>
                  </a:lnTo>
                  <a:close/>
                  <a:moveTo>
                    <a:pt x="2601" y="0"/>
                  </a:moveTo>
                  <a:lnTo>
                    <a:pt x="2467" y="27"/>
                  </a:lnTo>
                  <a:lnTo>
                    <a:pt x="2360" y="107"/>
                  </a:lnTo>
                  <a:lnTo>
                    <a:pt x="2280" y="215"/>
                  </a:lnTo>
                  <a:lnTo>
                    <a:pt x="2253" y="322"/>
                  </a:lnTo>
                  <a:lnTo>
                    <a:pt x="2253" y="670"/>
                  </a:lnTo>
                  <a:lnTo>
                    <a:pt x="1475" y="670"/>
                  </a:lnTo>
                  <a:lnTo>
                    <a:pt x="1341" y="697"/>
                  </a:lnTo>
                  <a:lnTo>
                    <a:pt x="1234" y="778"/>
                  </a:lnTo>
                  <a:lnTo>
                    <a:pt x="1154" y="885"/>
                  </a:lnTo>
                  <a:lnTo>
                    <a:pt x="1127" y="1019"/>
                  </a:lnTo>
                  <a:lnTo>
                    <a:pt x="1127" y="1797"/>
                  </a:lnTo>
                  <a:lnTo>
                    <a:pt x="885" y="1984"/>
                  </a:lnTo>
                  <a:lnTo>
                    <a:pt x="671" y="2199"/>
                  </a:lnTo>
                  <a:lnTo>
                    <a:pt x="456" y="2467"/>
                  </a:lnTo>
                  <a:lnTo>
                    <a:pt x="295" y="2708"/>
                  </a:lnTo>
                  <a:lnTo>
                    <a:pt x="188" y="3003"/>
                  </a:lnTo>
                  <a:lnTo>
                    <a:pt x="81" y="3298"/>
                  </a:lnTo>
                  <a:lnTo>
                    <a:pt x="27" y="3620"/>
                  </a:lnTo>
                  <a:lnTo>
                    <a:pt x="1" y="3915"/>
                  </a:lnTo>
                  <a:lnTo>
                    <a:pt x="27" y="4183"/>
                  </a:lnTo>
                  <a:lnTo>
                    <a:pt x="54" y="4451"/>
                  </a:lnTo>
                  <a:lnTo>
                    <a:pt x="135" y="4692"/>
                  </a:lnTo>
                  <a:lnTo>
                    <a:pt x="215" y="4934"/>
                  </a:lnTo>
                  <a:lnTo>
                    <a:pt x="322" y="5148"/>
                  </a:lnTo>
                  <a:lnTo>
                    <a:pt x="456" y="5363"/>
                  </a:lnTo>
                  <a:lnTo>
                    <a:pt x="590" y="5577"/>
                  </a:lnTo>
                  <a:lnTo>
                    <a:pt x="778" y="5738"/>
                  </a:lnTo>
                  <a:lnTo>
                    <a:pt x="939" y="5926"/>
                  </a:lnTo>
                  <a:lnTo>
                    <a:pt x="1154" y="6060"/>
                  </a:lnTo>
                  <a:lnTo>
                    <a:pt x="1368" y="6194"/>
                  </a:lnTo>
                  <a:lnTo>
                    <a:pt x="1583" y="6301"/>
                  </a:lnTo>
                  <a:lnTo>
                    <a:pt x="1824" y="6382"/>
                  </a:lnTo>
                  <a:lnTo>
                    <a:pt x="2065" y="6462"/>
                  </a:lnTo>
                  <a:lnTo>
                    <a:pt x="2333" y="6489"/>
                  </a:lnTo>
                  <a:lnTo>
                    <a:pt x="2601" y="6516"/>
                  </a:lnTo>
                  <a:lnTo>
                    <a:pt x="2843" y="6489"/>
                  </a:lnTo>
                  <a:lnTo>
                    <a:pt x="3111" y="6462"/>
                  </a:lnTo>
                  <a:lnTo>
                    <a:pt x="3352" y="6382"/>
                  </a:lnTo>
                  <a:lnTo>
                    <a:pt x="3594" y="6301"/>
                  </a:lnTo>
                  <a:lnTo>
                    <a:pt x="3808" y="6194"/>
                  </a:lnTo>
                  <a:lnTo>
                    <a:pt x="4023" y="6060"/>
                  </a:lnTo>
                  <a:lnTo>
                    <a:pt x="4237" y="5926"/>
                  </a:lnTo>
                  <a:lnTo>
                    <a:pt x="4425" y="5738"/>
                  </a:lnTo>
                  <a:lnTo>
                    <a:pt x="4586" y="5577"/>
                  </a:lnTo>
                  <a:lnTo>
                    <a:pt x="4720" y="5363"/>
                  </a:lnTo>
                  <a:lnTo>
                    <a:pt x="4854" y="5148"/>
                  </a:lnTo>
                  <a:lnTo>
                    <a:pt x="4961" y="4934"/>
                  </a:lnTo>
                  <a:lnTo>
                    <a:pt x="5068" y="4692"/>
                  </a:lnTo>
                  <a:lnTo>
                    <a:pt x="5122" y="4451"/>
                  </a:lnTo>
                  <a:lnTo>
                    <a:pt x="5149" y="4183"/>
                  </a:lnTo>
                  <a:lnTo>
                    <a:pt x="5176" y="3915"/>
                  </a:lnTo>
                  <a:lnTo>
                    <a:pt x="5149" y="3620"/>
                  </a:lnTo>
                  <a:lnTo>
                    <a:pt x="5095" y="3298"/>
                  </a:lnTo>
                  <a:lnTo>
                    <a:pt x="4988" y="3003"/>
                  </a:lnTo>
                  <a:lnTo>
                    <a:pt x="4881" y="2708"/>
                  </a:lnTo>
                  <a:lnTo>
                    <a:pt x="4720" y="2467"/>
                  </a:lnTo>
                  <a:lnTo>
                    <a:pt x="4505" y="2199"/>
                  </a:lnTo>
                  <a:lnTo>
                    <a:pt x="4291" y="1984"/>
                  </a:lnTo>
                  <a:lnTo>
                    <a:pt x="4049" y="1797"/>
                  </a:lnTo>
                  <a:lnTo>
                    <a:pt x="4049" y="1019"/>
                  </a:lnTo>
                  <a:lnTo>
                    <a:pt x="4023" y="885"/>
                  </a:lnTo>
                  <a:lnTo>
                    <a:pt x="3942" y="778"/>
                  </a:lnTo>
                  <a:lnTo>
                    <a:pt x="3835" y="697"/>
                  </a:lnTo>
                  <a:lnTo>
                    <a:pt x="3701" y="670"/>
                  </a:lnTo>
                  <a:lnTo>
                    <a:pt x="2923" y="670"/>
                  </a:lnTo>
                  <a:lnTo>
                    <a:pt x="2923" y="322"/>
                  </a:lnTo>
                  <a:lnTo>
                    <a:pt x="2896" y="215"/>
                  </a:lnTo>
                  <a:lnTo>
                    <a:pt x="2816" y="107"/>
                  </a:lnTo>
                  <a:lnTo>
                    <a:pt x="2709" y="27"/>
                  </a:lnTo>
                  <a:lnTo>
                    <a:pt x="26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9" name="Google Shape;2539;p47"/>
          <p:cNvGrpSpPr/>
          <p:nvPr/>
        </p:nvGrpSpPr>
        <p:grpSpPr>
          <a:xfrm>
            <a:off x="5607402" y="1934652"/>
            <a:ext cx="299248" cy="299248"/>
            <a:chOff x="4805100" y="2058100"/>
            <a:chExt cx="287600" cy="287600"/>
          </a:xfrm>
        </p:grpSpPr>
        <p:sp>
          <p:nvSpPr>
            <p:cNvPr id="2540" name="Google Shape;2540;p47"/>
            <p:cNvSpPr/>
            <p:nvPr/>
          </p:nvSpPr>
          <p:spPr>
            <a:xfrm>
              <a:off x="4898275" y="2058100"/>
              <a:ext cx="100575" cy="101925"/>
            </a:xfrm>
            <a:custGeom>
              <a:rect b="b" l="l" r="r" t="t"/>
              <a:pathLst>
                <a:path extrusionOk="0" h="4077" w="4023">
                  <a:moveTo>
                    <a:pt x="698" y="1"/>
                  </a:moveTo>
                  <a:lnTo>
                    <a:pt x="644" y="28"/>
                  </a:lnTo>
                  <a:lnTo>
                    <a:pt x="537" y="135"/>
                  </a:lnTo>
                  <a:lnTo>
                    <a:pt x="456" y="242"/>
                  </a:lnTo>
                  <a:lnTo>
                    <a:pt x="456" y="323"/>
                  </a:lnTo>
                  <a:lnTo>
                    <a:pt x="456" y="403"/>
                  </a:lnTo>
                  <a:lnTo>
                    <a:pt x="564" y="966"/>
                  </a:lnTo>
                  <a:lnTo>
                    <a:pt x="108" y="1395"/>
                  </a:lnTo>
                  <a:lnTo>
                    <a:pt x="54" y="1476"/>
                  </a:lnTo>
                  <a:lnTo>
                    <a:pt x="27" y="1556"/>
                  </a:lnTo>
                  <a:lnTo>
                    <a:pt x="1" y="1636"/>
                  </a:lnTo>
                  <a:lnTo>
                    <a:pt x="27" y="1717"/>
                  </a:lnTo>
                  <a:lnTo>
                    <a:pt x="81" y="2012"/>
                  </a:lnTo>
                  <a:lnTo>
                    <a:pt x="161" y="2280"/>
                  </a:lnTo>
                  <a:lnTo>
                    <a:pt x="269" y="2521"/>
                  </a:lnTo>
                  <a:lnTo>
                    <a:pt x="403" y="2763"/>
                  </a:lnTo>
                  <a:lnTo>
                    <a:pt x="564" y="2977"/>
                  </a:lnTo>
                  <a:lnTo>
                    <a:pt x="698" y="3165"/>
                  </a:lnTo>
                  <a:lnTo>
                    <a:pt x="1019" y="3487"/>
                  </a:lnTo>
                  <a:lnTo>
                    <a:pt x="1341" y="3728"/>
                  </a:lnTo>
                  <a:lnTo>
                    <a:pt x="1609" y="3889"/>
                  </a:lnTo>
                  <a:lnTo>
                    <a:pt x="1877" y="4050"/>
                  </a:lnTo>
                  <a:lnTo>
                    <a:pt x="2012" y="4076"/>
                  </a:lnTo>
                  <a:lnTo>
                    <a:pt x="2146" y="4050"/>
                  </a:lnTo>
                  <a:lnTo>
                    <a:pt x="2441" y="3889"/>
                  </a:lnTo>
                  <a:lnTo>
                    <a:pt x="2709" y="3728"/>
                  </a:lnTo>
                  <a:lnTo>
                    <a:pt x="3004" y="3487"/>
                  </a:lnTo>
                  <a:lnTo>
                    <a:pt x="3325" y="3165"/>
                  </a:lnTo>
                  <a:lnTo>
                    <a:pt x="3486" y="2977"/>
                  </a:lnTo>
                  <a:lnTo>
                    <a:pt x="3620" y="2763"/>
                  </a:lnTo>
                  <a:lnTo>
                    <a:pt x="3754" y="2521"/>
                  </a:lnTo>
                  <a:lnTo>
                    <a:pt x="3862" y="2280"/>
                  </a:lnTo>
                  <a:lnTo>
                    <a:pt x="3969" y="2012"/>
                  </a:lnTo>
                  <a:lnTo>
                    <a:pt x="4023" y="1717"/>
                  </a:lnTo>
                  <a:lnTo>
                    <a:pt x="4023" y="1636"/>
                  </a:lnTo>
                  <a:lnTo>
                    <a:pt x="3996" y="1556"/>
                  </a:lnTo>
                  <a:lnTo>
                    <a:pt x="3969" y="1476"/>
                  </a:lnTo>
                  <a:lnTo>
                    <a:pt x="3915" y="1395"/>
                  </a:lnTo>
                  <a:lnTo>
                    <a:pt x="3459" y="966"/>
                  </a:lnTo>
                  <a:lnTo>
                    <a:pt x="3567" y="403"/>
                  </a:lnTo>
                  <a:lnTo>
                    <a:pt x="3593" y="323"/>
                  </a:lnTo>
                  <a:lnTo>
                    <a:pt x="3567" y="242"/>
                  </a:lnTo>
                  <a:lnTo>
                    <a:pt x="3513" y="135"/>
                  </a:lnTo>
                  <a:lnTo>
                    <a:pt x="3406" y="28"/>
                  </a:lnTo>
                  <a:lnTo>
                    <a:pt x="33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7"/>
            <p:cNvSpPr/>
            <p:nvPr/>
          </p:nvSpPr>
          <p:spPr>
            <a:xfrm>
              <a:off x="4805100" y="2180775"/>
              <a:ext cx="287600" cy="164925"/>
            </a:xfrm>
            <a:custGeom>
              <a:rect b="b" l="l" r="r" t="t"/>
              <a:pathLst>
                <a:path extrusionOk="0" h="6597" w="11504">
                  <a:moveTo>
                    <a:pt x="4854" y="2065"/>
                  </a:moveTo>
                  <a:lnTo>
                    <a:pt x="4854" y="4103"/>
                  </a:lnTo>
                  <a:lnTo>
                    <a:pt x="4183" y="4103"/>
                  </a:lnTo>
                  <a:lnTo>
                    <a:pt x="4183" y="2065"/>
                  </a:lnTo>
                  <a:close/>
                  <a:moveTo>
                    <a:pt x="6891" y="2065"/>
                  </a:moveTo>
                  <a:lnTo>
                    <a:pt x="6891" y="4103"/>
                  </a:lnTo>
                  <a:lnTo>
                    <a:pt x="6194" y="4103"/>
                  </a:lnTo>
                  <a:lnTo>
                    <a:pt x="6194" y="2065"/>
                  </a:lnTo>
                  <a:close/>
                  <a:moveTo>
                    <a:pt x="2709" y="4559"/>
                  </a:moveTo>
                  <a:lnTo>
                    <a:pt x="2923" y="4612"/>
                  </a:lnTo>
                  <a:lnTo>
                    <a:pt x="3164" y="4666"/>
                  </a:lnTo>
                  <a:lnTo>
                    <a:pt x="3379" y="4747"/>
                  </a:lnTo>
                  <a:lnTo>
                    <a:pt x="3567" y="4854"/>
                  </a:lnTo>
                  <a:lnTo>
                    <a:pt x="3701" y="4988"/>
                  </a:lnTo>
                  <a:lnTo>
                    <a:pt x="3754" y="5068"/>
                  </a:lnTo>
                  <a:lnTo>
                    <a:pt x="3781" y="5149"/>
                  </a:lnTo>
                  <a:lnTo>
                    <a:pt x="3808" y="5229"/>
                  </a:lnTo>
                  <a:lnTo>
                    <a:pt x="3835" y="5336"/>
                  </a:lnTo>
                  <a:lnTo>
                    <a:pt x="3808" y="5444"/>
                  </a:lnTo>
                  <a:lnTo>
                    <a:pt x="3781" y="5551"/>
                  </a:lnTo>
                  <a:lnTo>
                    <a:pt x="3754" y="5631"/>
                  </a:lnTo>
                  <a:lnTo>
                    <a:pt x="3701" y="5712"/>
                  </a:lnTo>
                  <a:lnTo>
                    <a:pt x="3540" y="5846"/>
                  </a:lnTo>
                  <a:lnTo>
                    <a:pt x="3379" y="5953"/>
                  </a:lnTo>
                  <a:lnTo>
                    <a:pt x="3164" y="6034"/>
                  </a:lnTo>
                  <a:lnTo>
                    <a:pt x="2923" y="6087"/>
                  </a:lnTo>
                  <a:lnTo>
                    <a:pt x="2709" y="6114"/>
                  </a:lnTo>
                  <a:lnTo>
                    <a:pt x="2467" y="6141"/>
                  </a:lnTo>
                  <a:lnTo>
                    <a:pt x="2253" y="6114"/>
                  </a:lnTo>
                  <a:lnTo>
                    <a:pt x="2011" y="6087"/>
                  </a:lnTo>
                  <a:lnTo>
                    <a:pt x="1797" y="6034"/>
                  </a:lnTo>
                  <a:lnTo>
                    <a:pt x="1582" y="5953"/>
                  </a:lnTo>
                  <a:lnTo>
                    <a:pt x="1395" y="5846"/>
                  </a:lnTo>
                  <a:lnTo>
                    <a:pt x="1261" y="5712"/>
                  </a:lnTo>
                  <a:lnTo>
                    <a:pt x="1207" y="5631"/>
                  </a:lnTo>
                  <a:lnTo>
                    <a:pt x="1153" y="5551"/>
                  </a:lnTo>
                  <a:lnTo>
                    <a:pt x="1153" y="5444"/>
                  </a:lnTo>
                  <a:lnTo>
                    <a:pt x="1127" y="5336"/>
                  </a:lnTo>
                  <a:lnTo>
                    <a:pt x="1153" y="5229"/>
                  </a:lnTo>
                  <a:lnTo>
                    <a:pt x="1153" y="5149"/>
                  </a:lnTo>
                  <a:lnTo>
                    <a:pt x="1207" y="5068"/>
                  </a:lnTo>
                  <a:lnTo>
                    <a:pt x="1261" y="4988"/>
                  </a:lnTo>
                  <a:lnTo>
                    <a:pt x="1395" y="4854"/>
                  </a:lnTo>
                  <a:lnTo>
                    <a:pt x="1582" y="4747"/>
                  </a:lnTo>
                  <a:lnTo>
                    <a:pt x="1797" y="4666"/>
                  </a:lnTo>
                  <a:lnTo>
                    <a:pt x="2011" y="4612"/>
                  </a:lnTo>
                  <a:lnTo>
                    <a:pt x="2253" y="4559"/>
                  </a:lnTo>
                  <a:close/>
                  <a:moveTo>
                    <a:pt x="1261" y="1"/>
                  </a:moveTo>
                  <a:lnTo>
                    <a:pt x="1127" y="27"/>
                  </a:lnTo>
                  <a:lnTo>
                    <a:pt x="1019" y="108"/>
                  </a:lnTo>
                  <a:lnTo>
                    <a:pt x="939" y="215"/>
                  </a:lnTo>
                  <a:lnTo>
                    <a:pt x="912" y="349"/>
                  </a:lnTo>
                  <a:lnTo>
                    <a:pt x="912" y="1717"/>
                  </a:lnTo>
                  <a:lnTo>
                    <a:pt x="939" y="1851"/>
                  </a:lnTo>
                  <a:lnTo>
                    <a:pt x="1019" y="1958"/>
                  </a:lnTo>
                  <a:lnTo>
                    <a:pt x="1127" y="2038"/>
                  </a:lnTo>
                  <a:lnTo>
                    <a:pt x="1261" y="2065"/>
                  </a:lnTo>
                  <a:lnTo>
                    <a:pt x="2146" y="2065"/>
                  </a:lnTo>
                  <a:lnTo>
                    <a:pt x="2011" y="2092"/>
                  </a:lnTo>
                  <a:lnTo>
                    <a:pt x="1904" y="2146"/>
                  </a:lnTo>
                  <a:lnTo>
                    <a:pt x="1851" y="2253"/>
                  </a:lnTo>
                  <a:lnTo>
                    <a:pt x="1824" y="2387"/>
                  </a:lnTo>
                  <a:lnTo>
                    <a:pt x="1824" y="3754"/>
                  </a:lnTo>
                  <a:lnTo>
                    <a:pt x="1851" y="3889"/>
                  </a:lnTo>
                  <a:lnTo>
                    <a:pt x="1904" y="3996"/>
                  </a:lnTo>
                  <a:lnTo>
                    <a:pt x="2011" y="4076"/>
                  </a:lnTo>
                  <a:lnTo>
                    <a:pt x="2146" y="4103"/>
                  </a:lnTo>
                  <a:lnTo>
                    <a:pt x="322" y="4103"/>
                  </a:lnTo>
                  <a:lnTo>
                    <a:pt x="215" y="4130"/>
                  </a:lnTo>
                  <a:lnTo>
                    <a:pt x="108" y="4183"/>
                  </a:lnTo>
                  <a:lnTo>
                    <a:pt x="27" y="4291"/>
                  </a:lnTo>
                  <a:lnTo>
                    <a:pt x="0" y="4425"/>
                  </a:lnTo>
                  <a:lnTo>
                    <a:pt x="0" y="6248"/>
                  </a:lnTo>
                  <a:lnTo>
                    <a:pt x="27" y="6382"/>
                  </a:lnTo>
                  <a:lnTo>
                    <a:pt x="108" y="6489"/>
                  </a:lnTo>
                  <a:lnTo>
                    <a:pt x="215" y="6570"/>
                  </a:lnTo>
                  <a:lnTo>
                    <a:pt x="322" y="6597"/>
                  </a:lnTo>
                  <a:lnTo>
                    <a:pt x="10002" y="6597"/>
                  </a:lnTo>
                  <a:lnTo>
                    <a:pt x="10136" y="6570"/>
                  </a:lnTo>
                  <a:lnTo>
                    <a:pt x="10243" y="6489"/>
                  </a:lnTo>
                  <a:lnTo>
                    <a:pt x="10324" y="6382"/>
                  </a:lnTo>
                  <a:lnTo>
                    <a:pt x="10350" y="6248"/>
                  </a:lnTo>
                  <a:lnTo>
                    <a:pt x="10350" y="4425"/>
                  </a:lnTo>
                  <a:lnTo>
                    <a:pt x="10324" y="4291"/>
                  </a:lnTo>
                  <a:lnTo>
                    <a:pt x="10243" y="4183"/>
                  </a:lnTo>
                  <a:lnTo>
                    <a:pt x="10136" y="4130"/>
                  </a:lnTo>
                  <a:lnTo>
                    <a:pt x="10002" y="4103"/>
                  </a:lnTo>
                  <a:lnTo>
                    <a:pt x="11155" y="4103"/>
                  </a:lnTo>
                  <a:lnTo>
                    <a:pt x="11289" y="4076"/>
                  </a:lnTo>
                  <a:lnTo>
                    <a:pt x="11396" y="3996"/>
                  </a:lnTo>
                  <a:lnTo>
                    <a:pt x="11477" y="3889"/>
                  </a:lnTo>
                  <a:lnTo>
                    <a:pt x="11503" y="3754"/>
                  </a:lnTo>
                  <a:lnTo>
                    <a:pt x="11503" y="2387"/>
                  </a:lnTo>
                  <a:lnTo>
                    <a:pt x="11477" y="2253"/>
                  </a:lnTo>
                  <a:lnTo>
                    <a:pt x="11396" y="2146"/>
                  </a:lnTo>
                  <a:lnTo>
                    <a:pt x="11289" y="2092"/>
                  </a:lnTo>
                  <a:lnTo>
                    <a:pt x="11155" y="2065"/>
                  </a:lnTo>
                  <a:lnTo>
                    <a:pt x="10270" y="2065"/>
                  </a:lnTo>
                  <a:lnTo>
                    <a:pt x="10377" y="2038"/>
                  </a:lnTo>
                  <a:lnTo>
                    <a:pt x="10484" y="1958"/>
                  </a:lnTo>
                  <a:lnTo>
                    <a:pt x="10565" y="1851"/>
                  </a:lnTo>
                  <a:lnTo>
                    <a:pt x="10592" y="1717"/>
                  </a:lnTo>
                  <a:lnTo>
                    <a:pt x="10592" y="349"/>
                  </a:lnTo>
                  <a:lnTo>
                    <a:pt x="10565" y="215"/>
                  </a:lnTo>
                  <a:lnTo>
                    <a:pt x="10484" y="108"/>
                  </a:lnTo>
                  <a:lnTo>
                    <a:pt x="10377" y="27"/>
                  </a:lnTo>
                  <a:lnTo>
                    <a:pt x="10270" y="1"/>
                  </a:lnTo>
                  <a:lnTo>
                    <a:pt x="8902" y="1"/>
                  </a:lnTo>
                  <a:lnTo>
                    <a:pt x="8902" y="2065"/>
                  </a:lnTo>
                  <a:lnTo>
                    <a:pt x="8232" y="2065"/>
                  </a:lnTo>
                  <a:lnTo>
                    <a:pt x="82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2" name="Google Shape;2542;p47"/>
          <p:cNvGrpSpPr/>
          <p:nvPr/>
        </p:nvGrpSpPr>
        <p:grpSpPr>
          <a:xfrm>
            <a:off x="6442975" y="1934652"/>
            <a:ext cx="204406" cy="299248"/>
            <a:chOff x="5608150" y="2058100"/>
            <a:chExt cx="196450" cy="287600"/>
          </a:xfrm>
        </p:grpSpPr>
        <p:sp>
          <p:nvSpPr>
            <p:cNvPr id="2543" name="Google Shape;2543;p47"/>
            <p:cNvSpPr/>
            <p:nvPr/>
          </p:nvSpPr>
          <p:spPr>
            <a:xfrm>
              <a:off x="5648375" y="2058100"/>
              <a:ext cx="116675" cy="36900"/>
            </a:xfrm>
            <a:custGeom>
              <a:rect b="b" l="l" r="r" t="t"/>
              <a:pathLst>
                <a:path extrusionOk="0" h="1476" w="4667">
                  <a:moveTo>
                    <a:pt x="2333" y="1"/>
                  </a:moveTo>
                  <a:lnTo>
                    <a:pt x="1958" y="28"/>
                  </a:lnTo>
                  <a:lnTo>
                    <a:pt x="1583" y="108"/>
                  </a:lnTo>
                  <a:lnTo>
                    <a:pt x="1261" y="242"/>
                  </a:lnTo>
                  <a:lnTo>
                    <a:pt x="939" y="403"/>
                  </a:lnTo>
                  <a:lnTo>
                    <a:pt x="644" y="618"/>
                  </a:lnTo>
                  <a:lnTo>
                    <a:pt x="403" y="886"/>
                  </a:lnTo>
                  <a:lnTo>
                    <a:pt x="162" y="1154"/>
                  </a:lnTo>
                  <a:lnTo>
                    <a:pt x="1" y="1476"/>
                  </a:lnTo>
                  <a:lnTo>
                    <a:pt x="4666" y="1476"/>
                  </a:lnTo>
                  <a:lnTo>
                    <a:pt x="4478" y="1154"/>
                  </a:lnTo>
                  <a:lnTo>
                    <a:pt x="4264" y="886"/>
                  </a:lnTo>
                  <a:lnTo>
                    <a:pt x="4023" y="618"/>
                  </a:lnTo>
                  <a:lnTo>
                    <a:pt x="3728" y="403"/>
                  </a:lnTo>
                  <a:lnTo>
                    <a:pt x="3406" y="242"/>
                  </a:lnTo>
                  <a:lnTo>
                    <a:pt x="3057" y="108"/>
                  </a:lnTo>
                  <a:lnTo>
                    <a:pt x="2709" y="28"/>
                  </a:lnTo>
                  <a:lnTo>
                    <a:pt x="23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7"/>
            <p:cNvSpPr/>
            <p:nvPr/>
          </p:nvSpPr>
          <p:spPr>
            <a:xfrm>
              <a:off x="5630950" y="2179450"/>
              <a:ext cx="151525" cy="166250"/>
            </a:xfrm>
            <a:custGeom>
              <a:rect b="b" l="l" r="r" t="t"/>
              <a:pathLst>
                <a:path extrusionOk="0" h="6650" w="6061">
                  <a:moveTo>
                    <a:pt x="1556" y="0"/>
                  </a:moveTo>
                  <a:lnTo>
                    <a:pt x="1234" y="241"/>
                  </a:lnTo>
                  <a:lnTo>
                    <a:pt x="912" y="483"/>
                  </a:lnTo>
                  <a:lnTo>
                    <a:pt x="644" y="778"/>
                  </a:lnTo>
                  <a:lnTo>
                    <a:pt x="430" y="1099"/>
                  </a:lnTo>
                  <a:lnTo>
                    <a:pt x="242" y="1475"/>
                  </a:lnTo>
                  <a:lnTo>
                    <a:pt x="108" y="1850"/>
                  </a:lnTo>
                  <a:lnTo>
                    <a:pt x="27" y="2252"/>
                  </a:lnTo>
                  <a:lnTo>
                    <a:pt x="1" y="2681"/>
                  </a:lnTo>
                  <a:lnTo>
                    <a:pt x="1" y="6301"/>
                  </a:lnTo>
                  <a:lnTo>
                    <a:pt x="27" y="6435"/>
                  </a:lnTo>
                  <a:lnTo>
                    <a:pt x="108" y="6542"/>
                  </a:lnTo>
                  <a:lnTo>
                    <a:pt x="215" y="6623"/>
                  </a:lnTo>
                  <a:lnTo>
                    <a:pt x="322" y="6650"/>
                  </a:lnTo>
                  <a:lnTo>
                    <a:pt x="5712" y="6650"/>
                  </a:lnTo>
                  <a:lnTo>
                    <a:pt x="5846" y="6623"/>
                  </a:lnTo>
                  <a:lnTo>
                    <a:pt x="5953" y="6542"/>
                  </a:lnTo>
                  <a:lnTo>
                    <a:pt x="6034" y="6435"/>
                  </a:lnTo>
                  <a:lnTo>
                    <a:pt x="6060" y="6301"/>
                  </a:lnTo>
                  <a:lnTo>
                    <a:pt x="6060" y="2681"/>
                  </a:lnTo>
                  <a:lnTo>
                    <a:pt x="6034" y="2252"/>
                  </a:lnTo>
                  <a:lnTo>
                    <a:pt x="5953" y="1850"/>
                  </a:lnTo>
                  <a:lnTo>
                    <a:pt x="5819" y="1475"/>
                  </a:lnTo>
                  <a:lnTo>
                    <a:pt x="5631" y="1099"/>
                  </a:lnTo>
                  <a:lnTo>
                    <a:pt x="5390" y="778"/>
                  </a:lnTo>
                  <a:lnTo>
                    <a:pt x="5122" y="483"/>
                  </a:lnTo>
                  <a:lnTo>
                    <a:pt x="4827" y="241"/>
                  </a:lnTo>
                  <a:lnTo>
                    <a:pt x="4478" y="0"/>
                  </a:lnTo>
                  <a:lnTo>
                    <a:pt x="4478" y="1153"/>
                  </a:lnTo>
                  <a:lnTo>
                    <a:pt x="4478" y="1233"/>
                  </a:lnTo>
                  <a:lnTo>
                    <a:pt x="4452" y="1314"/>
                  </a:lnTo>
                  <a:lnTo>
                    <a:pt x="4398" y="1394"/>
                  </a:lnTo>
                  <a:lnTo>
                    <a:pt x="4317" y="1448"/>
                  </a:lnTo>
                  <a:lnTo>
                    <a:pt x="3835" y="1743"/>
                  </a:lnTo>
                  <a:lnTo>
                    <a:pt x="4398" y="2360"/>
                  </a:lnTo>
                  <a:lnTo>
                    <a:pt x="4478" y="2467"/>
                  </a:lnTo>
                  <a:lnTo>
                    <a:pt x="4478" y="2601"/>
                  </a:lnTo>
                  <a:lnTo>
                    <a:pt x="4452" y="2735"/>
                  </a:lnTo>
                  <a:lnTo>
                    <a:pt x="4371" y="2842"/>
                  </a:lnTo>
                  <a:lnTo>
                    <a:pt x="4264" y="2896"/>
                  </a:lnTo>
                  <a:lnTo>
                    <a:pt x="4130" y="2923"/>
                  </a:lnTo>
                  <a:lnTo>
                    <a:pt x="4023" y="2896"/>
                  </a:lnTo>
                  <a:lnTo>
                    <a:pt x="3915" y="2815"/>
                  </a:lnTo>
                  <a:lnTo>
                    <a:pt x="3352" y="2225"/>
                  </a:lnTo>
                  <a:lnTo>
                    <a:pt x="3352" y="3164"/>
                  </a:lnTo>
                  <a:lnTo>
                    <a:pt x="3325" y="3271"/>
                  </a:lnTo>
                  <a:lnTo>
                    <a:pt x="3272" y="3378"/>
                  </a:lnTo>
                  <a:lnTo>
                    <a:pt x="3164" y="3459"/>
                  </a:lnTo>
                  <a:lnTo>
                    <a:pt x="3030" y="3486"/>
                  </a:lnTo>
                  <a:lnTo>
                    <a:pt x="2896" y="3459"/>
                  </a:lnTo>
                  <a:lnTo>
                    <a:pt x="2789" y="3378"/>
                  </a:lnTo>
                  <a:lnTo>
                    <a:pt x="2709" y="3271"/>
                  </a:lnTo>
                  <a:lnTo>
                    <a:pt x="2682" y="3164"/>
                  </a:lnTo>
                  <a:lnTo>
                    <a:pt x="2682" y="2225"/>
                  </a:lnTo>
                  <a:lnTo>
                    <a:pt x="2146" y="2815"/>
                  </a:lnTo>
                  <a:lnTo>
                    <a:pt x="2038" y="2896"/>
                  </a:lnTo>
                  <a:lnTo>
                    <a:pt x="1904" y="2923"/>
                  </a:lnTo>
                  <a:lnTo>
                    <a:pt x="1797" y="2896"/>
                  </a:lnTo>
                  <a:lnTo>
                    <a:pt x="1663" y="2842"/>
                  </a:lnTo>
                  <a:lnTo>
                    <a:pt x="1609" y="2735"/>
                  </a:lnTo>
                  <a:lnTo>
                    <a:pt x="1556" y="2601"/>
                  </a:lnTo>
                  <a:lnTo>
                    <a:pt x="1582" y="2467"/>
                  </a:lnTo>
                  <a:lnTo>
                    <a:pt x="1663" y="2360"/>
                  </a:lnTo>
                  <a:lnTo>
                    <a:pt x="2226" y="1743"/>
                  </a:lnTo>
                  <a:lnTo>
                    <a:pt x="1743" y="1448"/>
                  </a:lnTo>
                  <a:lnTo>
                    <a:pt x="1663" y="1394"/>
                  </a:lnTo>
                  <a:lnTo>
                    <a:pt x="1609" y="1314"/>
                  </a:lnTo>
                  <a:lnTo>
                    <a:pt x="1582" y="1233"/>
                  </a:lnTo>
                  <a:lnTo>
                    <a:pt x="1556" y="1153"/>
                  </a:lnTo>
                  <a:lnTo>
                    <a:pt x="15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7"/>
            <p:cNvSpPr/>
            <p:nvPr/>
          </p:nvSpPr>
          <p:spPr>
            <a:xfrm>
              <a:off x="5608150" y="2111725"/>
              <a:ext cx="196450" cy="98575"/>
            </a:xfrm>
            <a:custGeom>
              <a:rect b="b" l="l" r="r" t="t"/>
              <a:pathLst>
                <a:path extrusionOk="0" h="3943" w="7858">
                  <a:moveTo>
                    <a:pt x="1020" y="1931"/>
                  </a:moveTo>
                  <a:lnTo>
                    <a:pt x="1154" y="1958"/>
                  </a:lnTo>
                  <a:lnTo>
                    <a:pt x="1261" y="2012"/>
                  </a:lnTo>
                  <a:lnTo>
                    <a:pt x="1342" y="2119"/>
                  </a:lnTo>
                  <a:lnTo>
                    <a:pt x="1368" y="2253"/>
                  </a:lnTo>
                  <a:lnTo>
                    <a:pt x="1342" y="2387"/>
                  </a:lnTo>
                  <a:lnTo>
                    <a:pt x="1261" y="2494"/>
                  </a:lnTo>
                  <a:lnTo>
                    <a:pt x="1154" y="2575"/>
                  </a:lnTo>
                  <a:lnTo>
                    <a:pt x="1020" y="2602"/>
                  </a:lnTo>
                  <a:lnTo>
                    <a:pt x="886" y="2575"/>
                  </a:lnTo>
                  <a:lnTo>
                    <a:pt x="778" y="2494"/>
                  </a:lnTo>
                  <a:lnTo>
                    <a:pt x="698" y="2387"/>
                  </a:lnTo>
                  <a:lnTo>
                    <a:pt x="671" y="2253"/>
                  </a:lnTo>
                  <a:lnTo>
                    <a:pt x="698" y="2119"/>
                  </a:lnTo>
                  <a:lnTo>
                    <a:pt x="778" y="2012"/>
                  </a:lnTo>
                  <a:lnTo>
                    <a:pt x="886" y="1958"/>
                  </a:lnTo>
                  <a:lnTo>
                    <a:pt x="1020" y="1931"/>
                  </a:lnTo>
                  <a:close/>
                  <a:moveTo>
                    <a:pt x="6865" y="1931"/>
                  </a:moveTo>
                  <a:lnTo>
                    <a:pt x="6999" y="1958"/>
                  </a:lnTo>
                  <a:lnTo>
                    <a:pt x="7106" y="2012"/>
                  </a:lnTo>
                  <a:lnTo>
                    <a:pt x="7160" y="2119"/>
                  </a:lnTo>
                  <a:lnTo>
                    <a:pt x="7187" y="2253"/>
                  </a:lnTo>
                  <a:lnTo>
                    <a:pt x="7160" y="2387"/>
                  </a:lnTo>
                  <a:lnTo>
                    <a:pt x="7106" y="2494"/>
                  </a:lnTo>
                  <a:lnTo>
                    <a:pt x="6999" y="2575"/>
                  </a:lnTo>
                  <a:lnTo>
                    <a:pt x="6865" y="2602"/>
                  </a:lnTo>
                  <a:lnTo>
                    <a:pt x="6731" y="2575"/>
                  </a:lnTo>
                  <a:lnTo>
                    <a:pt x="6624" y="2494"/>
                  </a:lnTo>
                  <a:lnTo>
                    <a:pt x="6543" y="2387"/>
                  </a:lnTo>
                  <a:lnTo>
                    <a:pt x="6516" y="2253"/>
                  </a:lnTo>
                  <a:lnTo>
                    <a:pt x="6543" y="2119"/>
                  </a:lnTo>
                  <a:lnTo>
                    <a:pt x="6624" y="2012"/>
                  </a:lnTo>
                  <a:lnTo>
                    <a:pt x="6731" y="1958"/>
                  </a:lnTo>
                  <a:lnTo>
                    <a:pt x="6865" y="1931"/>
                  </a:lnTo>
                  <a:close/>
                  <a:moveTo>
                    <a:pt x="1395" y="1"/>
                  </a:moveTo>
                  <a:lnTo>
                    <a:pt x="1368" y="215"/>
                  </a:lnTo>
                  <a:lnTo>
                    <a:pt x="1368" y="430"/>
                  </a:lnTo>
                  <a:lnTo>
                    <a:pt x="1368" y="1315"/>
                  </a:lnTo>
                  <a:lnTo>
                    <a:pt x="1181" y="1261"/>
                  </a:lnTo>
                  <a:lnTo>
                    <a:pt x="1020" y="1234"/>
                  </a:lnTo>
                  <a:lnTo>
                    <a:pt x="805" y="1261"/>
                  </a:lnTo>
                  <a:lnTo>
                    <a:pt x="618" y="1315"/>
                  </a:lnTo>
                  <a:lnTo>
                    <a:pt x="457" y="1422"/>
                  </a:lnTo>
                  <a:lnTo>
                    <a:pt x="296" y="1556"/>
                  </a:lnTo>
                  <a:lnTo>
                    <a:pt x="189" y="1690"/>
                  </a:lnTo>
                  <a:lnTo>
                    <a:pt x="81" y="1851"/>
                  </a:lnTo>
                  <a:lnTo>
                    <a:pt x="28" y="2065"/>
                  </a:lnTo>
                  <a:lnTo>
                    <a:pt x="1" y="2253"/>
                  </a:lnTo>
                  <a:lnTo>
                    <a:pt x="28" y="2468"/>
                  </a:lnTo>
                  <a:lnTo>
                    <a:pt x="81" y="2655"/>
                  </a:lnTo>
                  <a:lnTo>
                    <a:pt x="189" y="2816"/>
                  </a:lnTo>
                  <a:lnTo>
                    <a:pt x="296" y="2977"/>
                  </a:lnTo>
                  <a:lnTo>
                    <a:pt x="457" y="3084"/>
                  </a:lnTo>
                  <a:lnTo>
                    <a:pt x="618" y="3192"/>
                  </a:lnTo>
                  <a:lnTo>
                    <a:pt x="805" y="3245"/>
                  </a:lnTo>
                  <a:lnTo>
                    <a:pt x="1020" y="3272"/>
                  </a:lnTo>
                  <a:lnTo>
                    <a:pt x="1234" y="3245"/>
                  </a:lnTo>
                  <a:lnTo>
                    <a:pt x="1422" y="3192"/>
                  </a:lnTo>
                  <a:lnTo>
                    <a:pt x="1583" y="3084"/>
                  </a:lnTo>
                  <a:lnTo>
                    <a:pt x="1744" y="2977"/>
                  </a:lnTo>
                  <a:lnTo>
                    <a:pt x="1851" y="2816"/>
                  </a:lnTo>
                  <a:lnTo>
                    <a:pt x="1958" y="2655"/>
                  </a:lnTo>
                  <a:lnTo>
                    <a:pt x="2012" y="2468"/>
                  </a:lnTo>
                  <a:lnTo>
                    <a:pt x="2039" y="2253"/>
                  </a:lnTo>
                  <a:lnTo>
                    <a:pt x="2039" y="2173"/>
                  </a:lnTo>
                  <a:lnTo>
                    <a:pt x="2280" y="2414"/>
                  </a:lnTo>
                  <a:lnTo>
                    <a:pt x="2548" y="2602"/>
                  </a:lnTo>
                  <a:lnTo>
                    <a:pt x="2843" y="2763"/>
                  </a:lnTo>
                  <a:lnTo>
                    <a:pt x="3165" y="2897"/>
                  </a:lnTo>
                  <a:lnTo>
                    <a:pt x="3165" y="3674"/>
                  </a:lnTo>
                  <a:lnTo>
                    <a:pt x="3621" y="3942"/>
                  </a:lnTo>
                  <a:lnTo>
                    <a:pt x="3701" y="3862"/>
                  </a:lnTo>
                  <a:lnTo>
                    <a:pt x="3808" y="3782"/>
                  </a:lnTo>
                  <a:lnTo>
                    <a:pt x="3942" y="3755"/>
                  </a:lnTo>
                  <a:lnTo>
                    <a:pt x="4076" y="3782"/>
                  </a:lnTo>
                  <a:lnTo>
                    <a:pt x="4184" y="3862"/>
                  </a:lnTo>
                  <a:lnTo>
                    <a:pt x="4264" y="3942"/>
                  </a:lnTo>
                  <a:lnTo>
                    <a:pt x="4720" y="3674"/>
                  </a:lnTo>
                  <a:lnTo>
                    <a:pt x="4720" y="2897"/>
                  </a:lnTo>
                  <a:lnTo>
                    <a:pt x="5042" y="2763"/>
                  </a:lnTo>
                  <a:lnTo>
                    <a:pt x="5337" y="2602"/>
                  </a:lnTo>
                  <a:lnTo>
                    <a:pt x="5605" y="2414"/>
                  </a:lnTo>
                  <a:lnTo>
                    <a:pt x="5846" y="2173"/>
                  </a:lnTo>
                  <a:lnTo>
                    <a:pt x="5846" y="2253"/>
                  </a:lnTo>
                  <a:lnTo>
                    <a:pt x="5873" y="2468"/>
                  </a:lnTo>
                  <a:lnTo>
                    <a:pt x="5927" y="2655"/>
                  </a:lnTo>
                  <a:lnTo>
                    <a:pt x="6007" y="2816"/>
                  </a:lnTo>
                  <a:lnTo>
                    <a:pt x="6141" y="2977"/>
                  </a:lnTo>
                  <a:lnTo>
                    <a:pt x="6302" y="3084"/>
                  </a:lnTo>
                  <a:lnTo>
                    <a:pt x="6463" y="3192"/>
                  </a:lnTo>
                  <a:lnTo>
                    <a:pt x="6651" y="3245"/>
                  </a:lnTo>
                  <a:lnTo>
                    <a:pt x="6865" y="3272"/>
                  </a:lnTo>
                  <a:lnTo>
                    <a:pt x="7053" y="3245"/>
                  </a:lnTo>
                  <a:lnTo>
                    <a:pt x="7240" y="3192"/>
                  </a:lnTo>
                  <a:lnTo>
                    <a:pt x="7428" y="3084"/>
                  </a:lnTo>
                  <a:lnTo>
                    <a:pt x="7562" y="2977"/>
                  </a:lnTo>
                  <a:lnTo>
                    <a:pt x="7696" y="2816"/>
                  </a:lnTo>
                  <a:lnTo>
                    <a:pt x="7777" y="2655"/>
                  </a:lnTo>
                  <a:lnTo>
                    <a:pt x="7857" y="2468"/>
                  </a:lnTo>
                  <a:lnTo>
                    <a:pt x="7857" y="2253"/>
                  </a:lnTo>
                  <a:lnTo>
                    <a:pt x="7857" y="2065"/>
                  </a:lnTo>
                  <a:lnTo>
                    <a:pt x="7777" y="1851"/>
                  </a:lnTo>
                  <a:lnTo>
                    <a:pt x="7696" y="1690"/>
                  </a:lnTo>
                  <a:lnTo>
                    <a:pt x="7562" y="1556"/>
                  </a:lnTo>
                  <a:lnTo>
                    <a:pt x="7428" y="1422"/>
                  </a:lnTo>
                  <a:lnTo>
                    <a:pt x="7240" y="1315"/>
                  </a:lnTo>
                  <a:lnTo>
                    <a:pt x="7053" y="1261"/>
                  </a:lnTo>
                  <a:lnTo>
                    <a:pt x="6865" y="1234"/>
                  </a:lnTo>
                  <a:lnTo>
                    <a:pt x="6677" y="1261"/>
                  </a:lnTo>
                  <a:lnTo>
                    <a:pt x="6516" y="1315"/>
                  </a:lnTo>
                  <a:lnTo>
                    <a:pt x="6516" y="430"/>
                  </a:lnTo>
                  <a:lnTo>
                    <a:pt x="6516" y="215"/>
                  </a:lnTo>
                  <a:lnTo>
                    <a:pt x="64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6" name="Google Shape;2546;p47"/>
          <p:cNvSpPr/>
          <p:nvPr/>
        </p:nvSpPr>
        <p:spPr>
          <a:xfrm>
            <a:off x="7226199" y="1934632"/>
            <a:ext cx="215540" cy="299248"/>
          </a:xfrm>
          <a:custGeom>
            <a:rect b="b" l="l" r="r" t="t"/>
            <a:pathLst>
              <a:path extrusionOk="0" h="11504" w="8286">
                <a:moveTo>
                  <a:pt x="6623" y="1341"/>
                </a:moveTo>
                <a:lnTo>
                  <a:pt x="6730" y="1368"/>
                </a:lnTo>
                <a:lnTo>
                  <a:pt x="6838" y="1449"/>
                </a:lnTo>
                <a:lnTo>
                  <a:pt x="6918" y="1556"/>
                </a:lnTo>
                <a:lnTo>
                  <a:pt x="6945" y="1690"/>
                </a:lnTo>
                <a:lnTo>
                  <a:pt x="6945" y="3487"/>
                </a:lnTo>
                <a:lnTo>
                  <a:pt x="6918" y="3621"/>
                </a:lnTo>
                <a:lnTo>
                  <a:pt x="6838" y="3728"/>
                </a:lnTo>
                <a:lnTo>
                  <a:pt x="6730" y="3781"/>
                </a:lnTo>
                <a:lnTo>
                  <a:pt x="6623" y="3808"/>
                </a:lnTo>
                <a:lnTo>
                  <a:pt x="4827" y="3808"/>
                </a:lnTo>
                <a:lnTo>
                  <a:pt x="4693" y="3781"/>
                </a:lnTo>
                <a:lnTo>
                  <a:pt x="4585" y="3728"/>
                </a:lnTo>
                <a:lnTo>
                  <a:pt x="4505" y="3621"/>
                </a:lnTo>
                <a:lnTo>
                  <a:pt x="4478" y="3487"/>
                </a:lnTo>
                <a:lnTo>
                  <a:pt x="4478" y="1690"/>
                </a:lnTo>
                <a:lnTo>
                  <a:pt x="4505" y="1556"/>
                </a:lnTo>
                <a:lnTo>
                  <a:pt x="4585" y="1449"/>
                </a:lnTo>
                <a:lnTo>
                  <a:pt x="4693" y="1368"/>
                </a:lnTo>
                <a:lnTo>
                  <a:pt x="4827" y="1341"/>
                </a:lnTo>
                <a:close/>
                <a:moveTo>
                  <a:pt x="6623" y="4479"/>
                </a:moveTo>
                <a:lnTo>
                  <a:pt x="6730" y="4505"/>
                </a:lnTo>
                <a:lnTo>
                  <a:pt x="6838" y="4586"/>
                </a:lnTo>
                <a:lnTo>
                  <a:pt x="6918" y="4693"/>
                </a:lnTo>
                <a:lnTo>
                  <a:pt x="6945" y="4827"/>
                </a:lnTo>
                <a:lnTo>
                  <a:pt x="6918" y="4961"/>
                </a:lnTo>
                <a:lnTo>
                  <a:pt x="6838" y="5069"/>
                </a:lnTo>
                <a:lnTo>
                  <a:pt x="6730" y="5149"/>
                </a:lnTo>
                <a:lnTo>
                  <a:pt x="6623" y="5176"/>
                </a:lnTo>
                <a:lnTo>
                  <a:pt x="1663" y="5176"/>
                </a:lnTo>
                <a:lnTo>
                  <a:pt x="1555" y="5149"/>
                </a:lnTo>
                <a:lnTo>
                  <a:pt x="1448" y="5069"/>
                </a:lnTo>
                <a:lnTo>
                  <a:pt x="1368" y="4961"/>
                </a:lnTo>
                <a:lnTo>
                  <a:pt x="1341" y="4827"/>
                </a:lnTo>
                <a:lnTo>
                  <a:pt x="1368" y="4693"/>
                </a:lnTo>
                <a:lnTo>
                  <a:pt x="1448" y="4586"/>
                </a:lnTo>
                <a:lnTo>
                  <a:pt x="1555" y="4505"/>
                </a:lnTo>
                <a:lnTo>
                  <a:pt x="1663" y="4479"/>
                </a:lnTo>
                <a:close/>
                <a:moveTo>
                  <a:pt x="6623" y="5846"/>
                </a:moveTo>
                <a:lnTo>
                  <a:pt x="6730" y="5873"/>
                </a:lnTo>
                <a:lnTo>
                  <a:pt x="6838" y="5927"/>
                </a:lnTo>
                <a:lnTo>
                  <a:pt x="6918" y="6034"/>
                </a:lnTo>
                <a:lnTo>
                  <a:pt x="6945" y="6168"/>
                </a:lnTo>
                <a:lnTo>
                  <a:pt x="6918" y="6302"/>
                </a:lnTo>
                <a:lnTo>
                  <a:pt x="6838" y="6409"/>
                </a:lnTo>
                <a:lnTo>
                  <a:pt x="6730" y="6490"/>
                </a:lnTo>
                <a:lnTo>
                  <a:pt x="6623" y="6516"/>
                </a:lnTo>
                <a:lnTo>
                  <a:pt x="1663" y="6516"/>
                </a:lnTo>
                <a:lnTo>
                  <a:pt x="1555" y="6490"/>
                </a:lnTo>
                <a:lnTo>
                  <a:pt x="1448" y="6409"/>
                </a:lnTo>
                <a:lnTo>
                  <a:pt x="1368" y="6302"/>
                </a:lnTo>
                <a:lnTo>
                  <a:pt x="1341" y="6168"/>
                </a:lnTo>
                <a:lnTo>
                  <a:pt x="1368" y="6034"/>
                </a:lnTo>
                <a:lnTo>
                  <a:pt x="1448" y="5927"/>
                </a:lnTo>
                <a:lnTo>
                  <a:pt x="1555" y="5873"/>
                </a:lnTo>
                <a:lnTo>
                  <a:pt x="1663" y="5846"/>
                </a:lnTo>
                <a:close/>
                <a:moveTo>
                  <a:pt x="3459" y="7187"/>
                </a:moveTo>
                <a:lnTo>
                  <a:pt x="3593" y="7214"/>
                </a:lnTo>
                <a:lnTo>
                  <a:pt x="3701" y="7294"/>
                </a:lnTo>
                <a:lnTo>
                  <a:pt x="3781" y="7401"/>
                </a:lnTo>
                <a:lnTo>
                  <a:pt x="3808" y="7535"/>
                </a:lnTo>
                <a:lnTo>
                  <a:pt x="3781" y="7643"/>
                </a:lnTo>
                <a:lnTo>
                  <a:pt x="3701" y="7750"/>
                </a:lnTo>
                <a:lnTo>
                  <a:pt x="3593" y="7830"/>
                </a:lnTo>
                <a:lnTo>
                  <a:pt x="3459" y="7857"/>
                </a:lnTo>
                <a:lnTo>
                  <a:pt x="1663" y="7857"/>
                </a:lnTo>
                <a:lnTo>
                  <a:pt x="1555" y="7830"/>
                </a:lnTo>
                <a:lnTo>
                  <a:pt x="1448" y="7750"/>
                </a:lnTo>
                <a:lnTo>
                  <a:pt x="1368" y="7643"/>
                </a:lnTo>
                <a:lnTo>
                  <a:pt x="1341" y="7535"/>
                </a:lnTo>
                <a:lnTo>
                  <a:pt x="1368" y="7401"/>
                </a:lnTo>
                <a:lnTo>
                  <a:pt x="1448" y="7294"/>
                </a:lnTo>
                <a:lnTo>
                  <a:pt x="1555" y="7214"/>
                </a:lnTo>
                <a:lnTo>
                  <a:pt x="1663" y="7187"/>
                </a:lnTo>
                <a:close/>
                <a:moveTo>
                  <a:pt x="5631" y="8206"/>
                </a:moveTo>
                <a:lnTo>
                  <a:pt x="5712" y="8259"/>
                </a:lnTo>
                <a:lnTo>
                  <a:pt x="5792" y="8286"/>
                </a:lnTo>
                <a:lnTo>
                  <a:pt x="5846" y="8367"/>
                </a:lnTo>
                <a:lnTo>
                  <a:pt x="6060" y="8688"/>
                </a:lnTo>
                <a:lnTo>
                  <a:pt x="6141" y="8769"/>
                </a:lnTo>
                <a:lnTo>
                  <a:pt x="6221" y="8822"/>
                </a:lnTo>
                <a:lnTo>
                  <a:pt x="6328" y="8822"/>
                </a:lnTo>
                <a:lnTo>
                  <a:pt x="6435" y="8796"/>
                </a:lnTo>
                <a:lnTo>
                  <a:pt x="6570" y="8742"/>
                </a:lnTo>
                <a:lnTo>
                  <a:pt x="6677" y="8742"/>
                </a:lnTo>
                <a:lnTo>
                  <a:pt x="6811" y="8796"/>
                </a:lnTo>
                <a:lnTo>
                  <a:pt x="6891" y="8903"/>
                </a:lnTo>
                <a:lnTo>
                  <a:pt x="6945" y="9010"/>
                </a:lnTo>
                <a:lnTo>
                  <a:pt x="6945" y="9144"/>
                </a:lnTo>
                <a:lnTo>
                  <a:pt x="6891" y="9251"/>
                </a:lnTo>
                <a:lnTo>
                  <a:pt x="6784" y="9359"/>
                </a:lnTo>
                <a:lnTo>
                  <a:pt x="6623" y="9439"/>
                </a:lnTo>
                <a:lnTo>
                  <a:pt x="6435" y="9493"/>
                </a:lnTo>
                <a:lnTo>
                  <a:pt x="6248" y="9493"/>
                </a:lnTo>
                <a:lnTo>
                  <a:pt x="6087" y="9466"/>
                </a:lnTo>
                <a:lnTo>
                  <a:pt x="5953" y="9439"/>
                </a:lnTo>
                <a:lnTo>
                  <a:pt x="5819" y="9385"/>
                </a:lnTo>
                <a:lnTo>
                  <a:pt x="5712" y="9305"/>
                </a:lnTo>
                <a:lnTo>
                  <a:pt x="5631" y="9225"/>
                </a:lnTo>
                <a:lnTo>
                  <a:pt x="5256" y="9949"/>
                </a:lnTo>
                <a:lnTo>
                  <a:pt x="5175" y="10056"/>
                </a:lnTo>
                <a:lnTo>
                  <a:pt x="5068" y="10136"/>
                </a:lnTo>
                <a:lnTo>
                  <a:pt x="4934" y="10136"/>
                </a:lnTo>
                <a:lnTo>
                  <a:pt x="4800" y="10109"/>
                </a:lnTo>
                <a:lnTo>
                  <a:pt x="4693" y="10029"/>
                </a:lnTo>
                <a:lnTo>
                  <a:pt x="4639" y="9922"/>
                </a:lnTo>
                <a:lnTo>
                  <a:pt x="4612" y="9788"/>
                </a:lnTo>
                <a:lnTo>
                  <a:pt x="4666" y="9654"/>
                </a:lnTo>
                <a:lnTo>
                  <a:pt x="5256" y="8393"/>
                </a:lnTo>
                <a:lnTo>
                  <a:pt x="5309" y="8313"/>
                </a:lnTo>
                <a:lnTo>
                  <a:pt x="5390" y="8259"/>
                </a:lnTo>
                <a:lnTo>
                  <a:pt x="5470" y="8232"/>
                </a:lnTo>
                <a:lnTo>
                  <a:pt x="5551" y="8206"/>
                </a:lnTo>
                <a:close/>
                <a:moveTo>
                  <a:pt x="1582" y="1"/>
                </a:moveTo>
                <a:lnTo>
                  <a:pt x="1448" y="28"/>
                </a:lnTo>
                <a:lnTo>
                  <a:pt x="1341" y="108"/>
                </a:lnTo>
                <a:lnTo>
                  <a:pt x="81" y="1368"/>
                </a:lnTo>
                <a:lnTo>
                  <a:pt x="27" y="1476"/>
                </a:lnTo>
                <a:lnTo>
                  <a:pt x="0" y="1610"/>
                </a:lnTo>
                <a:lnTo>
                  <a:pt x="0" y="11155"/>
                </a:lnTo>
                <a:lnTo>
                  <a:pt x="27" y="11289"/>
                </a:lnTo>
                <a:lnTo>
                  <a:pt x="81" y="11396"/>
                </a:lnTo>
                <a:lnTo>
                  <a:pt x="188" y="11477"/>
                </a:lnTo>
                <a:lnTo>
                  <a:pt x="322" y="11504"/>
                </a:lnTo>
                <a:lnTo>
                  <a:pt x="7964" y="11504"/>
                </a:lnTo>
                <a:lnTo>
                  <a:pt x="8098" y="11477"/>
                </a:lnTo>
                <a:lnTo>
                  <a:pt x="8205" y="11396"/>
                </a:lnTo>
                <a:lnTo>
                  <a:pt x="8259" y="11289"/>
                </a:lnTo>
                <a:lnTo>
                  <a:pt x="8286" y="11155"/>
                </a:lnTo>
                <a:lnTo>
                  <a:pt x="8286" y="349"/>
                </a:lnTo>
                <a:lnTo>
                  <a:pt x="8259" y="215"/>
                </a:lnTo>
                <a:lnTo>
                  <a:pt x="8205" y="108"/>
                </a:lnTo>
                <a:lnTo>
                  <a:pt x="8098" y="28"/>
                </a:lnTo>
                <a:lnTo>
                  <a:pt x="79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7"/>
          <p:cNvSpPr/>
          <p:nvPr/>
        </p:nvSpPr>
        <p:spPr>
          <a:xfrm>
            <a:off x="8003185" y="1934632"/>
            <a:ext cx="239263" cy="299248"/>
          </a:xfrm>
          <a:custGeom>
            <a:rect b="b" l="l" r="r" t="t"/>
            <a:pathLst>
              <a:path extrusionOk="0" h="11504" w="9198">
                <a:moveTo>
                  <a:pt x="6167" y="2280"/>
                </a:moveTo>
                <a:lnTo>
                  <a:pt x="6301" y="2307"/>
                </a:lnTo>
                <a:lnTo>
                  <a:pt x="6409" y="2360"/>
                </a:lnTo>
                <a:lnTo>
                  <a:pt x="6462" y="2468"/>
                </a:lnTo>
                <a:lnTo>
                  <a:pt x="6489" y="2602"/>
                </a:lnTo>
                <a:lnTo>
                  <a:pt x="6489" y="3942"/>
                </a:lnTo>
                <a:lnTo>
                  <a:pt x="6462" y="4076"/>
                </a:lnTo>
                <a:lnTo>
                  <a:pt x="6409" y="4184"/>
                </a:lnTo>
                <a:lnTo>
                  <a:pt x="6301" y="4264"/>
                </a:lnTo>
                <a:lnTo>
                  <a:pt x="6167" y="4291"/>
                </a:lnTo>
                <a:lnTo>
                  <a:pt x="3030" y="4291"/>
                </a:lnTo>
                <a:lnTo>
                  <a:pt x="2896" y="4264"/>
                </a:lnTo>
                <a:lnTo>
                  <a:pt x="2789" y="4184"/>
                </a:lnTo>
                <a:lnTo>
                  <a:pt x="2709" y="4076"/>
                </a:lnTo>
                <a:lnTo>
                  <a:pt x="2682" y="3942"/>
                </a:lnTo>
                <a:lnTo>
                  <a:pt x="2682" y="2602"/>
                </a:lnTo>
                <a:lnTo>
                  <a:pt x="2709" y="2468"/>
                </a:lnTo>
                <a:lnTo>
                  <a:pt x="2789" y="2360"/>
                </a:lnTo>
                <a:lnTo>
                  <a:pt x="2896" y="2307"/>
                </a:lnTo>
                <a:lnTo>
                  <a:pt x="3030" y="2280"/>
                </a:lnTo>
                <a:close/>
                <a:moveTo>
                  <a:pt x="7294" y="5632"/>
                </a:moveTo>
                <a:lnTo>
                  <a:pt x="7401" y="5658"/>
                </a:lnTo>
                <a:lnTo>
                  <a:pt x="7508" y="5739"/>
                </a:lnTo>
                <a:lnTo>
                  <a:pt x="7589" y="5846"/>
                </a:lnTo>
                <a:lnTo>
                  <a:pt x="7615" y="5980"/>
                </a:lnTo>
                <a:lnTo>
                  <a:pt x="7589" y="6114"/>
                </a:lnTo>
                <a:lnTo>
                  <a:pt x="7508" y="6221"/>
                </a:lnTo>
                <a:lnTo>
                  <a:pt x="7401" y="6275"/>
                </a:lnTo>
                <a:lnTo>
                  <a:pt x="7294" y="6302"/>
                </a:lnTo>
                <a:lnTo>
                  <a:pt x="3701" y="6302"/>
                </a:lnTo>
                <a:lnTo>
                  <a:pt x="3567" y="6275"/>
                </a:lnTo>
                <a:lnTo>
                  <a:pt x="3459" y="6221"/>
                </a:lnTo>
                <a:lnTo>
                  <a:pt x="3379" y="6114"/>
                </a:lnTo>
                <a:lnTo>
                  <a:pt x="3352" y="5980"/>
                </a:lnTo>
                <a:lnTo>
                  <a:pt x="3379" y="5846"/>
                </a:lnTo>
                <a:lnTo>
                  <a:pt x="3459" y="5739"/>
                </a:lnTo>
                <a:lnTo>
                  <a:pt x="3567" y="5658"/>
                </a:lnTo>
                <a:lnTo>
                  <a:pt x="3701" y="5632"/>
                </a:lnTo>
                <a:close/>
                <a:moveTo>
                  <a:pt x="2199" y="5524"/>
                </a:moveTo>
                <a:lnTo>
                  <a:pt x="2306" y="5551"/>
                </a:lnTo>
                <a:lnTo>
                  <a:pt x="2360" y="5605"/>
                </a:lnTo>
                <a:lnTo>
                  <a:pt x="2440" y="5658"/>
                </a:lnTo>
                <a:lnTo>
                  <a:pt x="2494" y="5712"/>
                </a:lnTo>
                <a:lnTo>
                  <a:pt x="2521" y="5792"/>
                </a:lnTo>
                <a:lnTo>
                  <a:pt x="2548" y="5873"/>
                </a:lnTo>
                <a:lnTo>
                  <a:pt x="2574" y="5980"/>
                </a:lnTo>
                <a:lnTo>
                  <a:pt x="2548" y="6061"/>
                </a:lnTo>
                <a:lnTo>
                  <a:pt x="2521" y="6141"/>
                </a:lnTo>
                <a:lnTo>
                  <a:pt x="2494" y="6221"/>
                </a:lnTo>
                <a:lnTo>
                  <a:pt x="2440" y="6302"/>
                </a:lnTo>
                <a:lnTo>
                  <a:pt x="2360" y="6356"/>
                </a:lnTo>
                <a:lnTo>
                  <a:pt x="2306" y="6382"/>
                </a:lnTo>
                <a:lnTo>
                  <a:pt x="2199" y="6409"/>
                </a:lnTo>
                <a:lnTo>
                  <a:pt x="2038" y="6409"/>
                </a:lnTo>
                <a:lnTo>
                  <a:pt x="1958" y="6382"/>
                </a:lnTo>
                <a:lnTo>
                  <a:pt x="1877" y="6356"/>
                </a:lnTo>
                <a:lnTo>
                  <a:pt x="1797" y="6302"/>
                </a:lnTo>
                <a:lnTo>
                  <a:pt x="1743" y="6221"/>
                </a:lnTo>
                <a:lnTo>
                  <a:pt x="1716" y="6141"/>
                </a:lnTo>
                <a:lnTo>
                  <a:pt x="1690" y="6061"/>
                </a:lnTo>
                <a:lnTo>
                  <a:pt x="1663" y="5980"/>
                </a:lnTo>
                <a:lnTo>
                  <a:pt x="1690" y="5873"/>
                </a:lnTo>
                <a:lnTo>
                  <a:pt x="1716" y="5792"/>
                </a:lnTo>
                <a:lnTo>
                  <a:pt x="1743" y="5712"/>
                </a:lnTo>
                <a:lnTo>
                  <a:pt x="1797" y="5658"/>
                </a:lnTo>
                <a:lnTo>
                  <a:pt x="1877" y="5605"/>
                </a:lnTo>
                <a:lnTo>
                  <a:pt x="1958" y="5551"/>
                </a:lnTo>
                <a:lnTo>
                  <a:pt x="2038" y="5524"/>
                </a:lnTo>
                <a:close/>
                <a:moveTo>
                  <a:pt x="7294" y="7214"/>
                </a:moveTo>
                <a:lnTo>
                  <a:pt x="7401" y="7240"/>
                </a:lnTo>
                <a:lnTo>
                  <a:pt x="7508" y="7294"/>
                </a:lnTo>
                <a:lnTo>
                  <a:pt x="7589" y="7401"/>
                </a:lnTo>
                <a:lnTo>
                  <a:pt x="7615" y="7535"/>
                </a:lnTo>
                <a:lnTo>
                  <a:pt x="7589" y="7669"/>
                </a:lnTo>
                <a:lnTo>
                  <a:pt x="7508" y="7777"/>
                </a:lnTo>
                <a:lnTo>
                  <a:pt x="7401" y="7857"/>
                </a:lnTo>
                <a:lnTo>
                  <a:pt x="7294" y="7884"/>
                </a:lnTo>
                <a:lnTo>
                  <a:pt x="3701" y="7884"/>
                </a:lnTo>
                <a:lnTo>
                  <a:pt x="3567" y="7857"/>
                </a:lnTo>
                <a:lnTo>
                  <a:pt x="3459" y="7777"/>
                </a:lnTo>
                <a:lnTo>
                  <a:pt x="3379" y="7669"/>
                </a:lnTo>
                <a:lnTo>
                  <a:pt x="3352" y="7535"/>
                </a:lnTo>
                <a:lnTo>
                  <a:pt x="3379" y="7401"/>
                </a:lnTo>
                <a:lnTo>
                  <a:pt x="3459" y="7294"/>
                </a:lnTo>
                <a:lnTo>
                  <a:pt x="3567" y="7240"/>
                </a:lnTo>
                <a:lnTo>
                  <a:pt x="3701" y="7214"/>
                </a:lnTo>
                <a:close/>
                <a:moveTo>
                  <a:pt x="2199" y="7106"/>
                </a:moveTo>
                <a:lnTo>
                  <a:pt x="2306" y="7133"/>
                </a:lnTo>
                <a:lnTo>
                  <a:pt x="2360" y="7160"/>
                </a:lnTo>
                <a:lnTo>
                  <a:pt x="2440" y="7214"/>
                </a:lnTo>
                <a:lnTo>
                  <a:pt x="2494" y="7294"/>
                </a:lnTo>
                <a:lnTo>
                  <a:pt x="2521" y="7374"/>
                </a:lnTo>
                <a:lnTo>
                  <a:pt x="2548" y="7455"/>
                </a:lnTo>
                <a:lnTo>
                  <a:pt x="2574" y="7535"/>
                </a:lnTo>
                <a:lnTo>
                  <a:pt x="2548" y="7643"/>
                </a:lnTo>
                <a:lnTo>
                  <a:pt x="2521" y="7723"/>
                </a:lnTo>
                <a:lnTo>
                  <a:pt x="2494" y="7803"/>
                </a:lnTo>
                <a:lnTo>
                  <a:pt x="2440" y="7857"/>
                </a:lnTo>
                <a:lnTo>
                  <a:pt x="2360" y="7911"/>
                </a:lnTo>
                <a:lnTo>
                  <a:pt x="2306" y="7964"/>
                </a:lnTo>
                <a:lnTo>
                  <a:pt x="2199" y="7991"/>
                </a:lnTo>
                <a:lnTo>
                  <a:pt x="2038" y="7991"/>
                </a:lnTo>
                <a:lnTo>
                  <a:pt x="1958" y="7964"/>
                </a:lnTo>
                <a:lnTo>
                  <a:pt x="1877" y="7911"/>
                </a:lnTo>
                <a:lnTo>
                  <a:pt x="1797" y="7857"/>
                </a:lnTo>
                <a:lnTo>
                  <a:pt x="1743" y="7803"/>
                </a:lnTo>
                <a:lnTo>
                  <a:pt x="1716" y="7723"/>
                </a:lnTo>
                <a:lnTo>
                  <a:pt x="1690" y="7643"/>
                </a:lnTo>
                <a:lnTo>
                  <a:pt x="1663" y="7535"/>
                </a:lnTo>
                <a:lnTo>
                  <a:pt x="1690" y="7455"/>
                </a:lnTo>
                <a:lnTo>
                  <a:pt x="1716" y="7374"/>
                </a:lnTo>
                <a:lnTo>
                  <a:pt x="1743" y="7294"/>
                </a:lnTo>
                <a:lnTo>
                  <a:pt x="1797" y="7214"/>
                </a:lnTo>
                <a:lnTo>
                  <a:pt x="1877" y="7160"/>
                </a:lnTo>
                <a:lnTo>
                  <a:pt x="1958" y="7133"/>
                </a:lnTo>
                <a:lnTo>
                  <a:pt x="2038" y="7106"/>
                </a:lnTo>
                <a:close/>
                <a:moveTo>
                  <a:pt x="7294" y="8769"/>
                </a:moveTo>
                <a:lnTo>
                  <a:pt x="7401" y="8796"/>
                </a:lnTo>
                <a:lnTo>
                  <a:pt x="7508" y="8876"/>
                </a:lnTo>
                <a:lnTo>
                  <a:pt x="7589" y="8983"/>
                </a:lnTo>
                <a:lnTo>
                  <a:pt x="7615" y="9117"/>
                </a:lnTo>
                <a:lnTo>
                  <a:pt x="7589" y="9251"/>
                </a:lnTo>
                <a:lnTo>
                  <a:pt x="7508" y="9359"/>
                </a:lnTo>
                <a:lnTo>
                  <a:pt x="7401" y="9439"/>
                </a:lnTo>
                <a:lnTo>
                  <a:pt x="7294" y="9466"/>
                </a:lnTo>
                <a:lnTo>
                  <a:pt x="3701" y="9466"/>
                </a:lnTo>
                <a:lnTo>
                  <a:pt x="3567" y="9439"/>
                </a:lnTo>
                <a:lnTo>
                  <a:pt x="3459" y="9359"/>
                </a:lnTo>
                <a:lnTo>
                  <a:pt x="3379" y="9251"/>
                </a:lnTo>
                <a:lnTo>
                  <a:pt x="3352" y="9117"/>
                </a:lnTo>
                <a:lnTo>
                  <a:pt x="3379" y="8983"/>
                </a:lnTo>
                <a:lnTo>
                  <a:pt x="3459" y="8876"/>
                </a:lnTo>
                <a:lnTo>
                  <a:pt x="3567" y="8796"/>
                </a:lnTo>
                <a:lnTo>
                  <a:pt x="3701" y="8769"/>
                </a:lnTo>
                <a:close/>
                <a:moveTo>
                  <a:pt x="2119" y="8661"/>
                </a:moveTo>
                <a:lnTo>
                  <a:pt x="2199" y="8688"/>
                </a:lnTo>
                <a:lnTo>
                  <a:pt x="2306" y="8715"/>
                </a:lnTo>
                <a:lnTo>
                  <a:pt x="2360" y="8742"/>
                </a:lnTo>
                <a:lnTo>
                  <a:pt x="2440" y="8796"/>
                </a:lnTo>
                <a:lnTo>
                  <a:pt x="2494" y="8876"/>
                </a:lnTo>
                <a:lnTo>
                  <a:pt x="2521" y="8930"/>
                </a:lnTo>
                <a:lnTo>
                  <a:pt x="2548" y="9037"/>
                </a:lnTo>
                <a:lnTo>
                  <a:pt x="2574" y="9117"/>
                </a:lnTo>
                <a:lnTo>
                  <a:pt x="2548" y="9198"/>
                </a:lnTo>
                <a:lnTo>
                  <a:pt x="2521" y="9278"/>
                </a:lnTo>
                <a:lnTo>
                  <a:pt x="2494" y="9359"/>
                </a:lnTo>
                <a:lnTo>
                  <a:pt x="2440" y="9439"/>
                </a:lnTo>
                <a:lnTo>
                  <a:pt x="2360" y="9493"/>
                </a:lnTo>
                <a:lnTo>
                  <a:pt x="2306" y="9519"/>
                </a:lnTo>
                <a:lnTo>
                  <a:pt x="2199" y="9546"/>
                </a:lnTo>
                <a:lnTo>
                  <a:pt x="2119" y="9573"/>
                </a:lnTo>
                <a:lnTo>
                  <a:pt x="2038" y="9546"/>
                </a:lnTo>
                <a:lnTo>
                  <a:pt x="1958" y="9519"/>
                </a:lnTo>
                <a:lnTo>
                  <a:pt x="1877" y="9493"/>
                </a:lnTo>
                <a:lnTo>
                  <a:pt x="1797" y="9439"/>
                </a:lnTo>
                <a:lnTo>
                  <a:pt x="1743" y="9359"/>
                </a:lnTo>
                <a:lnTo>
                  <a:pt x="1716" y="9278"/>
                </a:lnTo>
                <a:lnTo>
                  <a:pt x="1690" y="9198"/>
                </a:lnTo>
                <a:lnTo>
                  <a:pt x="1663" y="9117"/>
                </a:lnTo>
                <a:lnTo>
                  <a:pt x="1690" y="9037"/>
                </a:lnTo>
                <a:lnTo>
                  <a:pt x="1716" y="8930"/>
                </a:lnTo>
                <a:lnTo>
                  <a:pt x="1743" y="8876"/>
                </a:lnTo>
                <a:lnTo>
                  <a:pt x="1797" y="8796"/>
                </a:lnTo>
                <a:lnTo>
                  <a:pt x="1877" y="8742"/>
                </a:lnTo>
                <a:lnTo>
                  <a:pt x="1958" y="8715"/>
                </a:lnTo>
                <a:lnTo>
                  <a:pt x="2038" y="8688"/>
                </a:lnTo>
                <a:lnTo>
                  <a:pt x="2119" y="8661"/>
                </a:lnTo>
                <a:close/>
                <a:moveTo>
                  <a:pt x="322" y="1"/>
                </a:moveTo>
                <a:lnTo>
                  <a:pt x="188" y="28"/>
                </a:lnTo>
                <a:lnTo>
                  <a:pt x="81" y="108"/>
                </a:lnTo>
                <a:lnTo>
                  <a:pt x="0" y="215"/>
                </a:lnTo>
                <a:lnTo>
                  <a:pt x="0" y="349"/>
                </a:lnTo>
                <a:lnTo>
                  <a:pt x="0" y="11155"/>
                </a:lnTo>
                <a:lnTo>
                  <a:pt x="0" y="11289"/>
                </a:lnTo>
                <a:lnTo>
                  <a:pt x="81" y="11396"/>
                </a:lnTo>
                <a:lnTo>
                  <a:pt x="188" y="11477"/>
                </a:lnTo>
                <a:lnTo>
                  <a:pt x="322" y="11504"/>
                </a:lnTo>
                <a:lnTo>
                  <a:pt x="8849" y="11504"/>
                </a:lnTo>
                <a:lnTo>
                  <a:pt x="8983" y="11477"/>
                </a:lnTo>
                <a:lnTo>
                  <a:pt x="9090" y="11396"/>
                </a:lnTo>
                <a:lnTo>
                  <a:pt x="9171" y="11289"/>
                </a:lnTo>
                <a:lnTo>
                  <a:pt x="9197" y="11155"/>
                </a:lnTo>
                <a:lnTo>
                  <a:pt x="9197" y="349"/>
                </a:lnTo>
                <a:lnTo>
                  <a:pt x="9171" y="215"/>
                </a:lnTo>
                <a:lnTo>
                  <a:pt x="9090" y="108"/>
                </a:lnTo>
                <a:lnTo>
                  <a:pt x="8983" y="28"/>
                </a:lnTo>
                <a:lnTo>
                  <a:pt x="8849" y="1"/>
                </a:lnTo>
                <a:lnTo>
                  <a:pt x="7401" y="1"/>
                </a:lnTo>
                <a:lnTo>
                  <a:pt x="7267" y="28"/>
                </a:lnTo>
                <a:lnTo>
                  <a:pt x="7160" y="108"/>
                </a:lnTo>
                <a:lnTo>
                  <a:pt x="7079" y="215"/>
                </a:lnTo>
                <a:lnTo>
                  <a:pt x="7052" y="349"/>
                </a:lnTo>
                <a:lnTo>
                  <a:pt x="7052" y="430"/>
                </a:lnTo>
                <a:lnTo>
                  <a:pt x="7025" y="510"/>
                </a:lnTo>
                <a:lnTo>
                  <a:pt x="6972" y="591"/>
                </a:lnTo>
                <a:lnTo>
                  <a:pt x="6918" y="644"/>
                </a:lnTo>
                <a:lnTo>
                  <a:pt x="6865" y="698"/>
                </a:lnTo>
                <a:lnTo>
                  <a:pt x="6784" y="752"/>
                </a:lnTo>
                <a:lnTo>
                  <a:pt x="6704" y="778"/>
                </a:lnTo>
                <a:lnTo>
                  <a:pt x="6516" y="778"/>
                </a:lnTo>
                <a:lnTo>
                  <a:pt x="6436" y="752"/>
                </a:lnTo>
                <a:lnTo>
                  <a:pt x="6355" y="698"/>
                </a:lnTo>
                <a:lnTo>
                  <a:pt x="6301" y="644"/>
                </a:lnTo>
                <a:lnTo>
                  <a:pt x="6248" y="591"/>
                </a:lnTo>
                <a:lnTo>
                  <a:pt x="6194" y="510"/>
                </a:lnTo>
                <a:lnTo>
                  <a:pt x="6167" y="430"/>
                </a:lnTo>
                <a:lnTo>
                  <a:pt x="6167" y="349"/>
                </a:lnTo>
                <a:lnTo>
                  <a:pt x="6141" y="215"/>
                </a:lnTo>
                <a:lnTo>
                  <a:pt x="6060" y="108"/>
                </a:lnTo>
                <a:lnTo>
                  <a:pt x="5953" y="28"/>
                </a:lnTo>
                <a:lnTo>
                  <a:pt x="5819" y="1"/>
                </a:lnTo>
                <a:lnTo>
                  <a:pt x="3352" y="1"/>
                </a:lnTo>
                <a:lnTo>
                  <a:pt x="3218" y="28"/>
                </a:lnTo>
                <a:lnTo>
                  <a:pt x="3111" y="108"/>
                </a:lnTo>
                <a:lnTo>
                  <a:pt x="3057" y="215"/>
                </a:lnTo>
                <a:lnTo>
                  <a:pt x="3030" y="349"/>
                </a:lnTo>
                <a:lnTo>
                  <a:pt x="3003" y="430"/>
                </a:lnTo>
                <a:lnTo>
                  <a:pt x="2977" y="510"/>
                </a:lnTo>
                <a:lnTo>
                  <a:pt x="2950" y="591"/>
                </a:lnTo>
                <a:lnTo>
                  <a:pt x="2896" y="644"/>
                </a:lnTo>
                <a:lnTo>
                  <a:pt x="2816" y="698"/>
                </a:lnTo>
                <a:lnTo>
                  <a:pt x="2735" y="752"/>
                </a:lnTo>
                <a:lnTo>
                  <a:pt x="2655" y="778"/>
                </a:lnTo>
                <a:lnTo>
                  <a:pt x="2467" y="778"/>
                </a:lnTo>
                <a:lnTo>
                  <a:pt x="2387" y="752"/>
                </a:lnTo>
                <a:lnTo>
                  <a:pt x="2306" y="698"/>
                </a:lnTo>
                <a:lnTo>
                  <a:pt x="2253" y="644"/>
                </a:lnTo>
                <a:lnTo>
                  <a:pt x="2199" y="591"/>
                </a:lnTo>
                <a:lnTo>
                  <a:pt x="2145" y="510"/>
                </a:lnTo>
                <a:lnTo>
                  <a:pt x="2119" y="430"/>
                </a:lnTo>
                <a:lnTo>
                  <a:pt x="2119" y="349"/>
                </a:lnTo>
                <a:lnTo>
                  <a:pt x="2092" y="215"/>
                </a:lnTo>
                <a:lnTo>
                  <a:pt x="2011" y="108"/>
                </a:lnTo>
                <a:lnTo>
                  <a:pt x="1904" y="28"/>
                </a:lnTo>
                <a:lnTo>
                  <a:pt x="17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7"/>
          <p:cNvSpPr/>
          <p:nvPr/>
        </p:nvSpPr>
        <p:spPr>
          <a:xfrm>
            <a:off x="907772" y="2645365"/>
            <a:ext cx="265067" cy="298545"/>
          </a:xfrm>
          <a:custGeom>
            <a:rect b="b" l="l" r="r" t="t"/>
            <a:pathLst>
              <a:path extrusionOk="0" h="11477" w="10190">
                <a:moveTo>
                  <a:pt x="5202" y="4291"/>
                </a:moveTo>
                <a:lnTo>
                  <a:pt x="5470" y="4344"/>
                </a:lnTo>
                <a:lnTo>
                  <a:pt x="5738" y="4425"/>
                </a:lnTo>
                <a:lnTo>
                  <a:pt x="5979" y="4585"/>
                </a:lnTo>
                <a:lnTo>
                  <a:pt x="6194" y="4773"/>
                </a:lnTo>
                <a:lnTo>
                  <a:pt x="6355" y="5014"/>
                </a:lnTo>
                <a:lnTo>
                  <a:pt x="6489" y="5283"/>
                </a:lnTo>
                <a:lnTo>
                  <a:pt x="6542" y="5551"/>
                </a:lnTo>
                <a:lnTo>
                  <a:pt x="6542" y="5846"/>
                </a:lnTo>
                <a:lnTo>
                  <a:pt x="6516" y="6114"/>
                </a:lnTo>
                <a:lnTo>
                  <a:pt x="6408" y="6382"/>
                </a:lnTo>
                <a:lnTo>
                  <a:pt x="6274" y="6623"/>
                </a:lnTo>
                <a:lnTo>
                  <a:pt x="6060" y="6838"/>
                </a:lnTo>
                <a:lnTo>
                  <a:pt x="5819" y="6999"/>
                </a:lnTo>
                <a:lnTo>
                  <a:pt x="5550" y="7133"/>
                </a:lnTo>
                <a:lnTo>
                  <a:pt x="5282" y="7186"/>
                </a:lnTo>
                <a:lnTo>
                  <a:pt x="4987" y="7186"/>
                </a:lnTo>
                <a:lnTo>
                  <a:pt x="4719" y="7160"/>
                </a:lnTo>
                <a:lnTo>
                  <a:pt x="4451" y="7052"/>
                </a:lnTo>
                <a:lnTo>
                  <a:pt x="4210" y="6891"/>
                </a:lnTo>
                <a:lnTo>
                  <a:pt x="3995" y="6704"/>
                </a:lnTo>
                <a:lnTo>
                  <a:pt x="3834" y="6462"/>
                </a:lnTo>
                <a:lnTo>
                  <a:pt x="3727" y="6194"/>
                </a:lnTo>
                <a:lnTo>
                  <a:pt x="3647" y="5926"/>
                </a:lnTo>
                <a:lnTo>
                  <a:pt x="3647" y="5631"/>
                </a:lnTo>
                <a:lnTo>
                  <a:pt x="3700" y="5363"/>
                </a:lnTo>
                <a:lnTo>
                  <a:pt x="3781" y="5095"/>
                </a:lnTo>
                <a:lnTo>
                  <a:pt x="3942" y="4854"/>
                </a:lnTo>
                <a:lnTo>
                  <a:pt x="4129" y="4639"/>
                </a:lnTo>
                <a:lnTo>
                  <a:pt x="4371" y="4478"/>
                </a:lnTo>
                <a:lnTo>
                  <a:pt x="4639" y="4344"/>
                </a:lnTo>
                <a:lnTo>
                  <a:pt x="4907" y="4291"/>
                </a:lnTo>
                <a:close/>
                <a:moveTo>
                  <a:pt x="4907" y="0"/>
                </a:moveTo>
                <a:lnTo>
                  <a:pt x="4746" y="54"/>
                </a:lnTo>
                <a:lnTo>
                  <a:pt x="4585" y="161"/>
                </a:lnTo>
                <a:lnTo>
                  <a:pt x="4451" y="269"/>
                </a:lnTo>
                <a:lnTo>
                  <a:pt x="4344" y="403"/>
                </a:lnTo>
                <a:lnTo>
                  <a:pt x="4263" y="537"/>
                </a:lnTo>
                <a:lnTo>
                  <a:pt x="4210" y="724"/>
                </a:lnTo>
                <a:lnTo>
                  <a:pt x="4183" y="912"/>
                </a:lnTo>
                <a:lnTo>
                  <a:pt x="4210" y="1127"/>
                </a:lnTo>
                <a:lnTo>
                  <a:pt x="4317" y="1341"/>
                </a:lnTo>
                <a:lnTo>
                  <a:pt x="4424" y="1529"/>
                </a:lnTo>
                <a:lnTo>
                  <a:pt x="4612" y="1663"/>
                </a:lnTo>
                <a:lnTo>
                  <a:pt x="3673" y="3298"/>
                </a:lnTo>
                <a:lnTo>
                  <a:pt x="1823" y="3272"/>
                </a:lnTo>
                <a:lnTo>
                  <a:pt x="1770" y="3057"/>
                </a:lnTo>
                <a:lnTo>
                  <a:pt x="1689" y="2843"/>
                </a:lnTo>
                <a:lnTo>
                  <a:pt x="1555" y="2682"/>
                </a:lnTo>
                <a:lnTo>
                  <a:pt x="1367" y="2521"/>
                </a:lnTo>
                <a:lnTo>
                  <a:pt x="1207" y="2467"/>
                </a:lnTo>
                <a:lnTo>
                  <a:pt x="1019" y="2414"/>
                </a:lnTo>
                <a:lnTo>
                  <a:pt x="858" y="2414"/>
                </a:lnTo>
                <a:lnTo>
                  <a:pt x="670" y="2440"/>
                </a:lnTo>
                <a:lnTo>
                  <a:pt x="509" y="2494"/>
                </a:lnTo>
                <a:lnTo>
                  <a:pt x="349" y="2601"/>
                </a:lnTo>
                <a:lnTo>
                  <a:pt x="241" y="2709"/>
                </a:lnTo>
                <a:lnTo>
                  <a:pt x="134" y="2869"/>
                </a:lnTo>
                <a:lnTo>
                  <a:pt x="54" y="3030"/>
                </a:lnTo>
                <a:lnTo>
                  <a:pt x="0" y="3218"/>
                </a:lnTo>
                <a:lnTo>
                  <a:pt x="0" y="3379"/>
                </a:lnTo>
                <a:lnTo>
                  <a:pt x="27" y="3567"/>
                </a:lnTo>
                <a:lnTo>
                  <a:pt x="80" y="3727"/>
                </a:lnTo>
                <a:lnTo>
                  <a:pt x="188" y="3862"/>
                </a:lnTo>
                <a:lnTo>
                  <a:pt x="295" y="3996"/>
                </a:lnTo>
                <a:lnTo>
                  <a:pt x="456" y="4103"/>
                </a:lnTo>
                <a:lnTo>
                  <a:pt x="670" y="4210"/>
                </a:lnTo>
                <a:lnTo>
                  <a:pt x="885" y="4237"/>
                </a:lnTo>
                <a:lnTo>
                  <a:pt x="1126" y="4210"/>
                </a:lnTo>
                <a:lnTo>
                  <a:pt x="1314" y="4130"/>
                </a:lnTo>
                <a:lnTo>
                  <a:pt x="2252" y="5738"/>
                </a:lnTo>
                <a:lnTo>
                  <a:pt x="1314" y="7347"/>
                </a:lnTo>
                <a:lnTo>
                  <a:pt x="1126" y="7267"/>
                </a:lnTo>
                <a:lnTo>
                  <a:pt x="885" y="7240"/>
                </a:lnTo>
                <a:lnTo>
                  <a:pt x="670" y="7294"/>
                </a:lnTo>
                <a:lnTo>
                  <a:pt x="456" y="7374"/>
                </a:lnTo>
                <a:lnTo>
                  <a:pt x="295" y="7481"/>
                </a:lnTo>
                <a:lnTo>
                  <a:pt x="188" y="7615"/>
                </a:lnTo>
                <a:lnTo>
                  <a:pt x="80" y="7749"/>
                </a:lnTo>
                <a:lnTo>
                  <a:pt x="27" y="7937"/>
                </a:lnTo>
                <a:lnTo>
                  <a:pt x="0" y="8098"/>
                </a:lnTo>
                <a:lnTo>
                  <a:pt x="0" y="8259"/>
                </a:lnTo>
                <a:lnTo>
                  <a:pt x="54" y="8447"/>
                </a:lnTo>
                <a:lnTo>
                  <a:pt x="134" y="8607"/>
                </a:lnTo>
                <a:lnTo>
                  <a:pt x="241" y="8768"/>
                </a:lnTo>
                <a:lnTo>
                  <a:pt x="349" y="8876"/>
                </a:lnTo>
                <a:lnTo>
                  <a:pt x="509" y="8983"/>
                </a:lnTo>
                <a:lnTo>
                  <a:pt x="670" y="9036"/>
                </a:lnTo>
                <a:lnTo>
                  <a:pt x="858" y="9063"/>
                </a:lnTo>
                <a:lnTo>
                  <a:pt x="1019" y="9063"/>
                </a:lnTo>
                <a:lnTo>
                  <a:pt x="1207" y="9010"/>
                </a:lnTo>
                <a:lnTo>
                  <a:pt x="1367" y="8956"/>
                </a:lnTo>
                <a:lnTo>
                  <a:pt x="1555" y="8795"/>
                </a:lnTo>
                <a:lnTo>
                  <a:pt x="1689" y="8634"/>
                </a:lnTo>
                <a:lnTo>
                  <a:pt x="1770" y="8420"/>
                </a:lnTo>
                <a:lnTo>
                  <a:pt x="1823" y="8205"/>
                </a:lnTo>
                <a:lnTo>
                  <a:pt x="3673" y="8205"/>
                </a:lnTo>
                <a:lnTo>
                  <a:pt x="4612" y="9814"/>
                </a:lnTo>
                <a:lnTo>
                  <a:pt x="4424" y="9948"/>
                </a:lnTo>
                <a:lnTo>
                  <a:pt x="4317" y="10136"/>
                </a:lnTo>
                <a:lnTo>
                  <a:pt x="4210" y="10350"/>
                </a:lnTo>
                <a:lnTo>
                  <a:pt x="4183" y="10565"/>
                </a:lnTo>
                <a:lnTo>
                  <a:pt x="4210" y="10752"/>
                </a:lnTo>
                <a:lnTo>
                  <a:pt x="4263" y="10940"/>
                </a:lnTo>
                <a:lnTo>
                  <a:pt x="4344" y="11074"/>
                </a:lnTo>
                <a:lnTo>
                  <a:pt x="4451" y="11208"/>
                </a:lnTo>
                <a:lnTo>
                  <a:pt x="4585" y="11342"/>
                </a:lnTo>
                <a:lnTo>
                  <a:pt x="4746" y="11423"/>
                </a:lnTo>
                <a:lnTo>
                  <a:pt x="4907" y="11476"/>
                </a:lnTo>
                <a:lnTo>
                  <a:pt x="5282" y="11476"/>
                </a:lnTo>
                <a:lnTo>
                  <a:pt x="5443" y="11423"/>
                </a:lnTo>
                <a:lnTo>
                  <a:pt x="5604" y="11342"/>
                </a:lnTo>
                <a:lnTo>
                  <a:pt x="5738" y="11208"/>
                </a:lnTo>
                <a:lnTo>
                  <a:pt x="5845" y="11074"/>
                </a:lnTo>
                <a:lnTo>
                  <a:pt x="5926" y="10940"/>
                </a:lnTo>
                <a:lnTo>
                  <a:pt x="5979" y="10752"/>
                </a:lnTo>
                <a:lnTo>
                  <a:pt x="6006" y="10565"/>
                </a:lnTo>
                <a:lnTo>
                  <a:pt x="5979" y="10350"/>
                </a:lnTo>
                <a:lnTo>
                  <a:pt x="5899" y="10136"/>
                </a:lnTo>
                <a:lnTo>
                  <a:pt x="5765" y="9948"/>
                </a:lnTo>
                <a:lnTo>
                  <a:pt x="5604" y="9814"/>
                </a:lnTo>
                <a:lnTo>
                  <a:pt x="6516" y="8205"/>
                </a:lnTo>
                <a:lnTo>
                  <a:pt x="8393" y="8205"/>
                </a:lnTo>
                <a:lnTo>
                  <a:pt x="8419" y="8420"/>
                </a:lnTo>
                <a:lnTo>
                  <a:pt x="8500" y="8634"/>
                </a:lnTo>
                <a:lnTo>
                  <a:pt x="8661" y="8795"/>
                </a:lnTo>
                <a:lnTo>
                  <a:pt x="8822" y="8956"/>
                </a:lnTo>
                <a:lnTo>
                  <a:pt x="9009" y="9010"/>
                </a:lnTo>
                <a:lnTo>
                  <a:pt x="9170" y="9063"/>
                </a:lnTo>
                <a:lnTo>
                  <a:pt x="9358" y="9063"/>
                </a:lnTo>
                <a:lnTo>
                  <a:pt x="9519" y="9036"/>
                </a:lnTo>
                <a:lnTo>
                  <a:pt x="9680" y="8983"/>
                </a:lnTo>
                <a:lnTo>
                  <a:pt x="9841" y="8876"/>
                </a:lnTo>
                <a:lnTo>
                  <a:pt x="9975" y="8768"/>
                </a:lnTo>
                <a:lnTo>
                  <a:pt x="10082" y="8607"/>
                </a:lnTo>
                <a:lnTo>
                  <a:pt x="10162" y="8447"/>
                </a:lnTo>
                <a:lnTo>
                  <a:pt x="10189" y="8259"/>
                </a:lnTo>
                <a:lnTo>
                  <a:pt x="10189" y="8098"/>
                </a:lnTo>
                <a:lnTo>
                  <a:pt x="10162" y="7937"/>
                </a:lnTo>
                <a:lnTo>
                  <a:pt x="10109" y="7749"/>
                </a:lnTo>
                <a:lnTo>
                  <a:pt x="10001" y="7615"/>
                </a:lnTo>
                <a:lnTo>
                  <a:pt x="9894" y="7481"/>
                </a:lnTo>
                <a:lnTo>
                  <a:pt x="9733" y="7374"/>
                </a:lnTo>
                <a:lnTo>
                  <a:pt x="9519" y="7294"/>
                </a:lnTo>
                <a:lnTo>
                  <a:pt x="9304" y="7240"/>
                </a:lnTo>
                <a:lnTo>
                  <a:pt x="9090" y="7267"/>
                </a:lnTo>
                <a:lnTo>
                  <a:pt x="8875" y="7347"/>
                </a:lnTo>
                <a:lnTo>
                  <a:pt x="7937" y="5738"/>
                </a:lnTo>
                <a:lnTo>
                  <a:pt x="8875" y="4130"/>
                </a:lnTo>
                <a:lnTo>
                  <a:pt x="9090" y="4210"/>
                </a:lnTo>
                <a:lnTo>
                  <a:pt x="9304" y="4237"/>
                </a:lnTo>
                <a:lnTo>
                  <a:pt x="9519" y="4210"/>
                </a:lnTo>
                <a:lnTo>
                  <a:pt x="9733" y="4103"/>
                </a:lnTo>
                <a:lnTo>
                  <a:pt x="9894" y="3996"/>
                </a:lnTo>
                <a:lnTo>
                  <a:pt x="10001" y="3862"/>
                </a:lnTo>
                <a:lnTo>
                  <a:pt x="10109" y="3727"/>
                </a:lnTo>
                <a:lnTo>
                  <a:pt x="10162" y="3567"/>
                </a:lnTo>
                <a:lnTo>
                  <a:pt x="10189" y="3379"/>
                </a:lnTo>
                <a:lnTo>
                  <a:pt x="10189" y="3218"/>
                </a:lnTo>
                <a:lnTo>
                  <a:pt x="10162" y="3030"/>
                </a:lnTo>
                <a:lnTo>
                  <a:pt x="10082" y="2869"/>
                </a:lnTo>
                <a:lnTo>
                  <a:pt x="9975" y="2709"/>
                </a:lnTo>
                <a:lnTo>
                  <a:pt x="9841" y="2601"/>
                </a:lnTo>
                <a:lnTo>
                  <a:pt x="9680" y="2494"/>
                </a:lnTo>
                <a:lnTo>
                  <a:pt x="9519" y="2440"/>
                </a:lnTo>
                <a:lnTo>
                  <a:pt x="9358" y="2414"/>
                </a:lnTo>
                <a:lnTo>
                  <a:pt x="9170" y="2414"/>
                </a:lnTo>
                <a:lnTo>
                  <a:pt x="9009" y="2467"/>
                </a:lnTo>
                <a:lnTo>
                  <a:pt x="8822" y="2521"/>
                </a:lnTo>
                <a:lnTo>
                  <a:pt x="8661" y="2682"/>
                </a:lnTo>
                <a:lnTo>
                  <a:pt x="8500" y="2843"/>
                </a:lnTo>
                <a:lnTo>
                  <a:pt x="8419" y="3057"/>
                </a:lnTo>
                <a:lnTo>
                  <a:pt x="8393" y="3272"/>
                </a:lnTo>
                <a:lnTo>
                  <a:pt x="6516" y="3298"/>
                </a:lnTo>
                <a:lnTo>
                  <a:pt x="5604" y="1663"/>
                </a:lnTo>
                <a:lnTo>
                  <a:pt x="5765" y="1529"/>
                </a:lnTo>
                <a:lnTo>
                  <a:pt x="5899" y="1341"/>
                </a:lnTo>
                <a:lnTo>
                  <a:pt x="5979" y="1127"/>
                </a:lnTo>
                <a:lnTo>
                  <a:pt x="6006" y="912"/>
                </a:lnTo>
                <a:lnTo>
                  <a:pt x="5979" y="724"/>
                </a:lnTo>
                <a:lnTo>
                  <a:pt x="5926" y="537"/>
                </a:lnTo>
                <a:lnTo>
                  <a:pt x="5845" y="403"/>
                </a:lnTo>
                <a:lnTo>
                  <a:pt x="5738" y="269"/>
                </a:lnTo>
                <a:lnTo>
                  <a:pt x="5604" y="161"/>
                </a:lnTo>
                <a:lnTo>
                  <a:pt x="5443" y="54"/>
                </a:lnTo>
                <a:lnTo>
                  <a:pt x="52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9" name="Google Shape;2549;p47"/>
          <p:cNvGrpSpPr/>
          <p:nvPr/>
        </p:nvGrpSpPr>
        <p:grpSpPr>
          <a:xfrm>
            <a:off x="1747537" y="2645392"/>
            <a:ext cx="157662" cy="298545"/>
            <a:chOff x="1095475" y="2741175"/>
            <a:chExt cx="151525" cy="286925"/>
          </a:xfrm>
        </p:grpSpPr>
        <p:sp>
          <p:nvSpPr>
            <p:cNvPr id="2550" name="Google Shape;2550;p47"/>
            <p:cNvSpPr/>
            <p:nvPr/>
          </p:nvSpPr>
          <p:spPr>
            <a:xfrm>
              <a:off x="1095475" y="2865850"/>
              <a:ext cx="67050" cy="162250"/>
            </a:xfrm>
            <a:custGeom>
              <a:rect b="b" l="l" r="r" t="t"/>
              <a:pathLst>
                <a:path extrusionOk="0" h="6490" w="2682">
                  <a:moveTo>
                    <a:pt x="1341" y="1"/>
                  </a:moveTo>
                  <a:lnTo>
                    <a:pt x="1046" y="215"/>
                  </a:lnTo>
                  <a:lnTo>
                    <a:pt x="778" y="483"/>
                  </a:lnTo>
                  <a:lnTo>
                    <a:pt x="563" y="778"/>
                  </a:lnTo>
                  <a:lnTo>
                    <a:pt x="349" y="1073"/>
                  </a:lnTo>
                  <a:lnTo>
                    <a:pt x="215" y="1422"/>
                  </a:lnTo>
                  <a:lnTo>
                    <a:pt x="81" y="1770"/>
                  </a:lnTo>
                  <a:lnTo>
                    <a:pt x="27" y="2146"/>
                  </a:lnTo>
                  <a:lnTo>
                    <a:pt x="0" y="2521"/>
                  </a:lnTo>
                  <a:lnTo>
                    <a:pt x="0" y="6168"/>
                  </a:lnTo>
                  <a:lnTo>
                    <a:pt x="27" y="6302"/>
                  </a:lnTo>
                  <a:lnTo>
                    <a:pt x="81" y="6409"/>
                  </a:lnTo>
                  <a:lnTo>
                    <a:pt x="188" y="6463"/>
                  </a:lnTo>
                  <a:lnTo>
                    <a:pt x="322" y="6489"/>
                  </a:lnTo>
                  <a:lnTo>
                    <a:pt x="2682" y="6489"/>
                  </a:lnTo>
                  <a:lnTo>
                    <a:pt x="2682" y="2307"/>
                  </a:lnTo>
                  <a:lnTo>
                    <a:pt x="13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7"/>
            <p:cNvSpPr/>
            <p:nvPr/>
          </p:nvSpPr>
          <p:spPr>
            <a:xfrm>
              <a:off x="1106875" y="2741175"/>
              <a:ext cx="128725" cy="59675"/>
            </a:xfrm>
            <a:custGeom>
              <a:rect b="b" l="l" r="r" t="t"/>
              <a:pathLst>
                <a:path extrusionOk="0" h="2387" w="5149">
                  <a:moveTo>
                    <a:pt x="2306" y="0"/>
                  </a:moveTo>
                  <a:lnTo>
                    <a:pt x="2065" y="54"/>
                  </a:lnTo>
                  <a:lnTo>
                    <a:pt x="1823" y="108"/>
                  </a:lnTo>
                  <a:lnTo>
                    <a:pt x="1609" y="188"/>
                  </a:lnTo>
                  <a:lnTo>
                    <a:pt x="1394" y="269"/>
                  </a:lnTo>
                  <a:lnTo>
                    <a:pt x="1180" y="403"/>
                  </a:lnTo>
                  <a:lnTo>
                    <a:pt x="992" y="537"/>
                  </a:lnTo>
                  <a:lnTo>
                    <a:pt x="805" y="698"/>
                  </a:lnTo>
                  <a:lnTo>
                    <a:pt x="644" y="858"/>
                  </a:lnTo>
                  <a:lnTo>
                    <a:pt x="483" y="1046"/>
                  </a:lnTo>
                  <a:lnTo>
                    <a:pt x="349" y="1234"/>
                  </a:lnTo>
                  <a:lnTo>
                    <a:pt x="241" y="1448"/>
                  </a:lnTo>
                  <a:lnTo>
                    <a:pt x="161" y="1663"/>
                  </a:lnTo>
                  <a:lnTo>
                    <a:pt x="81" y="1904"/>
                  </a:lnTo>
                  <a:lnTo>
                    <a:pt x="27" y="2119"/>
                  </a:lnTo>
                  <a:lnTo>
                    <a:pt x="0" y="2387"/>
                  </a:lnTo>
                  <a:lnTo>
                    <a:pt x="1475" y="1529"/>
                  </a:lnTo>
                  <a:lnTo>
                    <a:pt x="1555" y="1475"/>
                  </a:lnTo>
                  <a:lnTo>
                    <a:pt x="3566" y="1475"/>
                  </a:lnTo>
                  <a:lnTo>
                    <a:pt x="3647" y="1529"/>
                  </a:lnTo>
                  <a:lnTo>
                    <a:pt x="5148" y="2387"/>
                  </a:lnTo>
                  <a:lnTo>
                    <a:pt x="5121" y="2119"/>
                  </a:lnTo>
                  <a:lnTo>
                    <a:pt x="5068" y="1904"/>
                  </a:lnTo>
                  <a:lnTo>
                    <a:pt x="4987" y="1663"/>
                  </a:lnTo>
                  <a:lnTo>
                    <a:pt x="4880" y="1448"/>
                  </a:lnTo>
                  <a:lnTo>
                    <a:pt x="4773" y="1234"/>
                  </a:lnTo>
                  <a:lnTo>
                    <a:pt x="4639" y="1046"/>
                  </a:lnTo>
                  <a:lnTo>
                    <a:pt x="4478" y="858"/>
                  </a:lnTo>
                  <a:lnTo>
                    <a:pt x="4317" y="698"/>
                  </a:lnTo>
                  <a:lnTo>
                    <a:pt x="4156" y="537"/>
                  </a:lnTo>
                  <a:lnTo>
                    <a:pt x="3942" y="403"/>
                  </a:lnTo>
                  <a:lnTo>
                    <a:pt x="3754" y="269"/>
                  </a:lnTo>
                  <a:lnTo>
                    <a:pt x="3539" y="188"/>
                  </a:lnTo>
                  <a:lnTo>
                    <a:pt x="3298" y="108"/>
                  </a:lnTo>
                  <a:lnTo>
                    <a:pt x="3057" y="54"/>
                  </a:lnTo>
                  <a:lnTo>
                    <a:pt x="28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7"/>
            <p:cNvSpPr/>
            <p:nvPr/>
          </p:nvSpPr>
          <p:spPr>
            <a:xfrm>
              <a:off x="1179250" y="2865850"/>
              <a:ext cx="67750" cy="162250"/>
            </a:xfrm>
            <a:custGeom>
              <a:rect b="b" l="l" r="r" t="t"/>
              <a:pathLst>
                <a:path extrusionOk="0" h="6490" w="2710">
                  <a:moveTo>
                    <a:pt x="1690" y="2655"/>
                  </a:moveTo>
                  <a:lnTo>
                    <a:pt x="1824" y="2682"/>
                  </a:lnTo>
                  <a:lnTo>
                    <a:pt x="1932" y="2762"/>
                  </a:lnTo>
                  <a:lnTo>
                    <a:pt x="2012" y="2870"/>
                  </a:lnTo>
                  <a:lnTo>
                    <a:pt x="2039" y="3004"/>
                  </a:lnTo>
                  <a:lnTo>
                    <a:pt x="2012" y="3138"/>
                  </a:lnTo>
                  <a:lnTo>
                    <a:pt x="1932" y="3245"/>
                  </a:lnTo>
                  <a:lnTo>
                    <a:pt x="1824" y="3299"/>
                  </a:lnTo>
                  <a:lnTo>
                    <a:pt x="1690" y="3325"/>
                  </a:lnTo>
                  <a:lnTo>
                    <a:pt x="1020" y="3325"/>
                  </a:lnTo>
                  <a:lnTo>
                    <a:pt x="886" y="3299"/>
                  </a:lnTo>
                  <a:lnTo>
                    <a:pt x="779" y="3245"/>
                  </a:lnTo>
                  <a:lnTo>
                    <a:pt x="698" y="3138"/>
                  </a:lnTo>
                  <a:lnTo>
                    <a:pt x="671" y="3004"/>
                  </a:lnTo>
                  <a:lnTo>
                    <a:pt x="698" y="2870"/>
                  </a:lnTo>
                  <a:lnTo>
                    <a:pt x="779" y="2762"/>
                  </a:lnTo>
                  <a:lnTo>
                    <a:pt x="886" y="2682"/>
                  </a:lnTo>
                  <a:lnTo>
                    <a:pt x="1020" y="2655"/>
                  </a:lnTo>
                  <a:close/>
                  <a:moveTo>
                    <a:pt x="1342" y="1"/>
                  </a:moveTo>
                  <a:lnTo>
                    <a:pt x="1" y="2307"/>
                  </a:lnTo>
                  <a:lnTo>
                    <a:pt x="1" y="6489"/>
                  </a:lnTo>
                  <a:lnTo>
                    <a:pt x="2361" y="6489"/>
                  </a:lnTo>
                  <a:lnTo>
                    <a:pt x="2495" y="6463"/>
                  </a:lnTo>
                  <a:lnTo>
                    <a:pt x="2602" y="6409"/>
                  </a:lnTo>
                  <a:lnTo>
                    <a:pt x="2682" y="6302"/>
                  </a:lnTo>
                  <a:lnTo>
                    <a:pt x="2709" y="6168"/>
                  </a:lnTo>
                  <a:lnTo>
                    <a:pt x="2709" y="2521"/>
                  </a:lnTo>
                  <a:lnTo>
                    <a:pt x="2682" y="2146"/>
                  </a:lnTo>
                  <a:lnTo>
                    <a:pt x="2602" y="1770"/>
                  </a:lnTo>
                  <a:lnTo>
                    <a:pt x="2495" y="1422"/>
                  </a:lnTo>
                  <a:lnTo>
                    <a:pt x="2334" y="1073"/>
                  </a:lnTo>
                  <a:lnTo>
                    <a:pt x="2146" y="778"/>
                  </a:lnTo>
                  <a:lnTo>
                    <a:pt x="1905" y="483"/>
                  </a:lnTo>
                  <a:lnTo>
                    <a:pt x="1637" y="215"/>
                  </a:lnTo>
                  <a:lnTo>
                    <a:pt x="13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7"/>
            <p:cNvSpPr/>
            <p:nvPr/>
          </p:nvSpPr>
          <p:spPr>
            <a:xfrm>
              <a:off x="1108200" y="2794800"/>
              <a:ext cx="126050" cy="109950"/>
            </a:xfrm>
            <a:custGeom>
              <a:rect b="b" l="l" r="r" t="t"/>
              <a:pathLst>
                <a:path extrusionOk="0" h="4398" w="5042">
                  <a:moveTo>
                    <a:pt x="1690" y="0"/>
                  </a:moveTo>
                  <a:lnTo>
                    <a:pt x="1" y="993"/>
                  </a:lnTo>
                  <a:lnTo>
                    <a:pt x="81" y="1288"/>
                  </a:lnTo>
                  <a:lnTo>
                    <a:pt x="215" y="1609"/>
                  </a:lnTo>
                  <a:lnTo>
                    <a:pt x="376" y="1877"/>
                  </a:lnTo>
                  <a:lnTo>
                    <a:pt x="564" y="2119"/>
                  </a:lnTo>
                  <a:lnTo>
                    <a:pt x="805" y="2360"/>
                  </a:lnTo>
                  <a:lnTo>
                    <a:pt x="1046" y="2548"/>
                  </a:lnTo>
                  <a:lnTo>
                    <a:pt x="1341" y="2735"/>
                  </a:lnTo>
                  <a:lnTo>
                    <a:pt x="1636" y="2843"/>
                  </a:lnTo>
                  <a:lnTo>
                    <a:pt x="2521" y="4398"/>
                  </a:lnTo>
                  <a:lnTo>
                    <a:pt x="3406" y="2843"/>
                  </a:lnTo>
                  <a:lnTo>
                    <a:pt x="3701" y="2735"/>
                  </a:lnTo>
                  <a:lnTo>
                    <a:pt x="3969" y="2548"/>
                  </a:lnTo>
                  <a:lnTo>
                    <a:pt x="4237" y="2360"/>
                  </a:lnTo>
                  <a:lnTo>
                    <a:pt x="4452" y="2119"/>
                  </a:lnTo>
                  <a:lnTo>
                    <a:pt x="4639" y="1877"/>
                  </a:lnTo>
                  <a:lnTo>
                    <a:pt x="4827" y="1609"/>
                  </a:lnTo>
                  <a:lnTo>
                    <a:pt x="4934" y="1288"/>
                  </a:lnTo>
                  <a:lnTo>
                    <a:pt x="5042" y="993"/>
                  </a:lnTo>
                  <a:lnTo>
                    <a:pt x="3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4" name="Google Shape;2554;p47"/>
          <p:cNvGrpSpPr/>
          <p:nvPr/>
        </p:nvGrpSpPr>
        <p:grpSpPr>
          <a:xfrm>
            <a:off x="2532906" y="2645392"/>
            <a:ext cx="157636" cy="298545"/>
            <a:chOff x="1850275" y="2741175"/>
            <a:chExt cx="151500" cy="286925"/>
          </a:xfrm>
        </p:grpSpPr>
        <p:sp>
          <p:nvSpPr>
            <p:cNvPr id="2555" name="Google Shape;2555;p47"/>
            <p:cNvSpPr/>
            <p:nvPr/>
          </p:nvSpPr>
          <p:spPr>
            <a:xfrm>
              <a:off x="1850275" y="2791450"/>
              <a:ext cx="151500" cy="236650"/>
            </a:xfrm>
            <a:custGeom>
              <a:rect b="b" l="l" r="r" t="t"/>
              <a:pathLst>
                <a:path extrusionOk="0" h="9466" w="6060">
                  <a:moveTo>
                    <a:pt x="3700" y="3057"/>
                  </a:moveTo>
                  <a:lnTo>
                    <a:pt x="4800" y="4934"/>
                  </a:lnTo>
                  <a:lnTo>
                    <a:pt x="4827" y="5014"/>
                  </a:lnTo>
                  <a:lnTo>
                    <a:pt x="4827" y="5122"/>
                  </a:lnTo>
                  <a:lnTo>
                    <a:pt x="4827" y="5202"/>
                  </a:lnTo>
                  <a:lnTo>
                    <a:pt x="4800" y="5283"/>
                  </a:lnTo>
                  <a:lnTo>
                    <a:pt x="4746" y="5363"/>
                  </a:lnTo>
                  <a:lnTo>
                    <a:pt x="4666" y="5417"/>
                  </a:lnTo>
                  <a:lnTo>
                    <a:pt x="4585" y="5443"/>
                  </a:lnTo>
                  <a:lnTo>
                    <a:pt x="3888" y="5443"/>
                  </a:lnTo>
                  <a:lnTo>
                    <a:pt x="3888" y="6945"/>
                  </a:lnTo>
                  <a:lnTo>
                    <a:pt x="3861" y="7052"/>
                  </a:lnTo>
                  <a:lnTo>
                    <a:pt x="3808" y="7160"/>
                  </a:lnTo>
                  <a:lnTo>
                    <a:pt x="3700" y="7240"/>
                  </a:lnTo>
                  <a:lnTo>
                    <a:pt x="3566" y="7267"/>
                  </a:lnTo>
                  <a:lnTo>
                    <a:pt x="2521" y="7267"/>
                  </a:lnTo>
                  <a:lnTo>
                    <a:pt x="2387" y="7240"/>
                  </a:lnTo>
                  <a:lnTo>
                    <a:pt x="2279" y="7160"/>
                  </a:lnTo>
                  <a:lnTo>
                    <a:pt x="2199" y="7052"/>
                  </a:lnTo>
                  <a:lnTo>
                    <a:pt x="2172" y="6945"/>
                  </a:lnTo>
                  <a:lnTo>
                    <a:pt x="2172" y="5443"/>
                  </a:lnTo>
                  <a:lnTo>
                    <a:pt x="1502" y="5443"/>
                  </a:lnTo>
                  <a:lnTo>
                    <a:pt x="1421" y="5417"/>
                  </a:lnTo>
                  <a:lnTo>
                    <a:pt x="1341" y="5363"/>
                  </a:lnTo>
                  <a:lnTo>
                    <a:pt x="1287" y="5283"/>
                  </a:lnTo>
                  <a:lnTo>
                    <a:pt x="1260" y="5202"/>
                  </a:lnTo>
                  <a:lnTo>
                    <a:pt x="1234" y="5122"/>
                  </a:lnTo>
                  <a:lnTo>
                    <a:pt x="1260" y="5014"/>
                  </a:lnTo>
                  <a:lnTo>
                    <a:pt x="1287" y="4934"/>
                  </a:lnTo>
                  <a:lnTo>
                    <a:pt x="2387" y="3057"/>
                  </a:lnTo>
                  <a:lnTo>
                    <a:pt x="2708" y="3111"/>
                  </a:lnTo>
                  <a:lnTo>
                    <a:pt x="3030" y="3138"/>
                  </a:lnTo>
                  <a:lnTo>
                    <a:pt x="3379" y="3111"/>
                  </a:lnTo>
                  <a:lnTo>
                    <a:pt x="3700" y="3057"/>
                  </a:lnTo>
                  <a:close/>
                  <a:moveTo>
                    <a:pt x="3030" y="0"/>
                  </a:moveTo>
                  <a:lnTo>
                    <a:pt x="2869" y="134"/>
                  </a:lnTo>
                  <a:lnTo>
                    <a:pt x="2681" y="269"/>
                  </a:lnTo>
                  <a:lnTo>
                    <a:pt x="2521" y="403"/>
                  </a:lnTo>
                  <a:lnTo>
                    <a:pt x="2333" y="510"/>
                  </a:lnTo>
                  <a:lnTo>
                    <a:pt x="1958" y="671"/>
                  </a:lnTo>
                  <a:lnTo>
                    <a:pt x="1609" y="778"/>
                  </a:lnTo>
                  <a:lnTo>
                    <a:pt x="1314" y="832"/>
                  </a:lnTo>
                  <a:lnTo>
                    <a:pt x="1046" y="885"/>
                  </a:lnTo>
                  <a:lnTo>
                    <a:pt x="805" y="912"/>
                  </a:lnTo>
                  <a:lnTo>
                    <a:pt x="483" y="912"/>
                  </a:lnTo>
                  <a:lnTo>
                    <a:pt x="536" y="1207"/>
                  </a:lnTo>
                  <a:lnTo>
                    <a:pt x="617" y="1475"/>
                  </a:lnTo>
                  <a:lnTo>
                    <a:pt x="751" y="1743"/>
                  </a:lnTo>
                  <a:lnTo>
                    <a:pt x="885" y="1985"/>
                  </a:lnTo>
                  <a:lnTo>
                    <a:pt x="1046" y="2226"/>
                  </a:lnTo>
                  <a:lnTo>
                    <a:pt x="1260" y="2440"/>
                  </a:lnTo>
                  <a:lnTo>
                    <a:pt x="1475" y="2628"/>
                  </a:lnTo>
                  <a:lnTo>
                    <a:pt x="1716" y="2789"/>
                  </a:lnTo>
                  <a:lnTo>
                    <a:pt x="1341" y="2977"/>
                  </a:lnTo>
                  <a:lnTo>
                    <a:pt x="1019" y="3245"/>
                  </a:lnTo>
                  <a:lnTo>
                    <a:pt x="724" y="3540"/>
                  </a:lnTo>
                  <a:lnTo>
                    <a:pt x="483" y="3888"/>
                  </a:lnTo>
                  <a:lnTo>
                    <a:pt x="268" y="4237"/>
                  </a:lnTo>
                  <a:lnTo>
                    <a:pt x="134" y="4639"/>
                  </a:lnTo>
                  <a:lnTo>
                    <a:pt x="27" y="5068"/>
                  </a:lnTo>
                  <a:lnTo>
                    <a:pt x="27" y="5283"/>
                  </a:lnTo>
                  <a:lnTo>
                    <a:pt x="0" y="5497"/>
                  </a:lnTo>
                  <a:lnTo>
                    <a:pt x="0" y="9144"/>
                  </a:lnTo>
                  <a:lnTo>
                    <a:pt x="27" y="9278"/>
                  </a:lnTo>
                  <a:lnTo>
                    <a:pt x="107" y="9385"/>
                  </a:lnTo>
                  <a:lnTo>
                    <a:pt x="215" y="9439"/>
                  </a:lnTo>
                  <a:lnTo>
                    <a:pt x="349" y="9465"/>
                  </a:lnTo>
                  <a:lnTo>
                    <a:pt x="5738" y="9465"/>
                  </a:lnTo>
                  <a:lnTo>
                    <a:pt x="5872" y="9439"/>
                  </a:lnTo>
                  <a:lnTo>
                    <a:pt x="5980" y="9385"/>
                  </a:lnTo>
                  <a:lnTo>
                    <a:pt x="6033" y="9278"/>
                  </a:lnTo>
                  <a:lnTo>
                    <a:pt x="6060" y="9144"/>
                  </a:lnTo>
                  <a:lnTo>
                    <a:pt x="6060" y="5497"/>
                  </a:lnTo>
                  <a:lnTo>
                    <a:pt x="6060" y="5283"/>
                  </a:lnTo>
                  <a:lnTo>
                    <a:pt x="6033" y="5068"/>
                  </a:lnTo>
                  <a:lnTo>
                    <a:pt x="5953" y="4639"/>
                  </a:lnTo>
                  <a:lnTo>
                    <a:pt x="5792" y="4237"/>
                  </a:lnTo>
                  <a:lnTo>
                    <a:pt x="5604" y="3888"/>
                  </a:lnTo>
                  <a:lnTo>
                    <a:pt x="5336" y="3540"/>
                  </a:lnTo>
                  <a:lnTo>
                    <a:pt x="5041" y="3245"/>
                  </a:lnTo>
                  <a:lnTo>
                    <a:pt x="4719" y="2977"/>
                  </a:lnTo>
                  <a:lnTo>
                    <a:pt x="4371" y="2789"/>
                  </a:lnTo>
                  <a:lnTo>
                    <a:pt x="4612" y="2628"/>
                  </a:lnTo>
                  <a:lnTo>
                    <a:pt x="4827" y="2440"/>
                  </a:lnTo>
                  <a:lnTo>
                    <a:pt x="5014" y="2226"/>
                  </a:lnTo>
                  <a:lnTo>
                    <a:pt x="5175" y="1985"/>
                  </a:lnTo>
                  <a:lnTo>
                    <a:pt x="5336" y="1743"/>
                  </a:lnTo>
                  <a:lnTo>
                    <a:pt x="5443" y="1475"/>
                  </a:lnTo>
                  <a:lnTo>
                    <a:pt x="5551" y="1207"/>
                  </a:lnTo>
                  <a:lnTo>
                    <a:pt x="5604" y="912"/>
                  </a:lnTo>
                  <a:lnTo>
                    <a:pt x="5282" y="912"/>
                  </a:lnTo>
                  <a:lnTo>
                    <a:pt x="5014" y="885"/>
                  </a:lnTo>
                  <a:lnTo>
                    <a:pt x="4773" y="832"/>
                  </a:lnTo>
                  <a:lnTo>
                    <a:pt x="4451" y="778"/>
                  </a:lnTo>
                  <a:lnTo>
                    <a:pt x="4103" y="671"/>
                  </a:lnTo>
                  <a:lnTo>
                    <a:pt x="3754" y="510"/>
                  </a:lnTo>
                  <a:lnTo>
                    <a:pt x="3566" y="403"/>
                  </a:lnTo>
                  <a:lnTo>
                    <a:pt x="3379" y="269"/>
                  </a:lnTo>
                  <a:lnTo>
                    <a:pt x="3218" y="134"/>
                  </a:lnTo>
                  <a:lnTo>
                    <a:pt x="30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7"/>
            <p:cNvSpPr/>
            <p:nvPr/>
          </p:nvSpPr>
          <p:spPr>
            <a:xfrm>
              <a:off x="1862325" y="2741175"/>
              <a:ext cx="128075" cy="56325"/>
            </a:xfrm>
            <a:custGeom>
              <a:rect b="b" l="l" r="r" t="t"/>
              <a:pathLst>
                <a:path extrusionOk="0" h="2253" w="5123">
                  <a:moveTo>
                    <a:pt x="2307" y="0"/>
                  </a:moveTo>
                  <a:lnTo>
                    <a:pt x="2065" y="27"/>
                  </a:lnTo>
                  <a:lnTo>
                    <a:pt x="1851" y="81"/>
                  </a:lnTo>
                  <a:lnTo>
                    <a:pt x="1636" y="161"/>
                  </a:lnTo>
                  <a:lnTo>
                    <a:pt x="1422" y="269"/>
                  </a:lnTo>
                  <a:lnTo>
                    <a:pt x="1207" y="376"/>
                  </a:lnTo>
                  <a:lnTo>
                    <a:pt x="1020" y="510"/>
                  </a:lnTo>
                  <a:lnTo>
                    <a:pt x="832" y="644"/>
                  </a:lnTo>
                  <a:lnTo>
                    <a:pt x="671" y="805"/>
                  </a:lnTo>
                  <a:lnTo>
                    <a:pt x="537" y="966"/>
                  </a:lnTo>
                  <a:lnTo>
                    <a:pt x="403" y="1153"/>
                  </a:lnTo>
                  <a:lnTo>
                    <a:pt x="269" y="1368"/>
                  </a:lnTo>
                  <a:lnTo>
                    <a:pt x="188" y="1556"/>
                  </a:lnTo>
                  <a:lnTo>
                    <a:pt x="108" y="1770"/>
                  </a:lnTo>
                  <a:lnTo>
                    <a:pt x="28" y="2011"/>
                  </a:lnTo>
                  <a:lnTo>
                    <a:pt x="1" y="2253"/>
                  </a:lnTo>
                  <a:lnTo>
                    <a:pt x="296" y="2226"/>
                  </a:lnTo>
                  <a:lnTo>
                    <a:pt x="537" y="2226"/>
                  </a:lnTo>
                  <a:lnTo>
                    <a:pt x="778" y="2172"/>
                  </a:lnTo>
                  <a:lnTo>
                    <a:pt x="1047" y="2119"/>
                  </a:lnTo>
                  <a:lnTo>
                    <a:pt x="1368" y="1985"/>
                  </a:lnTo>
                  <a:lnTo>
                    <a:pt x="1690" y="1824"/>
                  </a:lnTo>
                  <a:lnTo>
                    <a:pt x="1851" y="1716"/>
                  </a:lnTo>
                  <a:lnTo>
                    <a:pt x="2012" y="1582"/>
                  </a:lnTo>
                  <a:lnTo>
                    <a:pt x="2146" y="1448"/>
                  </a:lnTo>
                  <a:lnTo>
                    <a:pt x="2280" y="1287"/>
                  </a:lnTo>
                  <a:lnTo>
                    <a:pt x="2334" y="1234"/>
                  </a:lnTo>
                  <a:lnTo>
                    <a:pt x="2387" y="1180"/>
                  </a:lnTo>
                  <a:lnTo>
                    <a:pt x="2468" y="1153"/>
                  </a:lnTo>
                  <a:lnTo>
                    <a:pt x="2548" y="1127"/>
                  </a:lnTo>
                  <a:lnTo>
                    <a:pt x="2628" y="1153"/>
                  </a:lnTo>
                  <a:lnTo>
                    <a:pt x="2709" y="1180"/>
                  </a:lnTo>
                  <a:lnTo>
                    <a:pt x="2789" y="1234"/>
                  </a:lnTo>
                  <a:lnTo>
                    <a:pt x="2843" y="1287"/>
                  </a:lnTo>
                  <a:lnTo>
                    <a:pt x="2950" y="1448"/>
                  </a:lnTo>
                  <a:lnTo>
                    <a:pt x="3111" y="1582"/>
                  </a:lnTo>
                  <a:lnTo>
                    <a:pt x="3245" y="1716"/>
                  </a:lnTo>
                  <a:lnTo>
                    <a:pt x="3406" y="1824"/>
                  </a:lnTo>
                  <a:lnTo>
                    <a:pt x="3728" y="1985"/>
                  </a:lnTo>
                  <a:lnTo>
                    <a:pt x="4050" y="2119"/>
                  </a:lnTo>
                  <a:lnTo>
                    <a:pt x="4345" y="2172"/>
                  </a:lnTo>
                  <a:lnTo>
                    <a:pt x="4586" y="2226"/>
                  </a:lnTo>
                  <a:lnTo>
                    <a:pt x="4800" y="2226"/>
                  </a:lnTo>
                  <a:lnTo>
                    <a:pt x="5122" y="2253"/>
                  </a:lnTo>
                  <a:lnTo>
                    <a:pt x="5069" y="2011"/>
                  </a:lnTo>
                  <a:lnTo>
                    <a:pt x="5015" y="1770"/>
                  </a:lnTo>
                  <a:lnTo>
                    <a:pt x="4934" y="1556"/>
                  </a:lnTo>
                  <a:lnTo>
                    <a:pt x="4827" y="1368"/>
                  </a:lnTo>
                  <a:lnTo>
                    <a:pt x="4720" y="1153"/>
                  </a:lnTo>
                  <a:lnTo>
                    <a:pt x="4586" y="966"/>
                  </a:lnTo>
                  <a:lnTo>
                    <a:pt x="4425" y="805"/>
                  </a:lnTo>
                  <a:lnTo>
                    <a:pt x="4264" y="644"/>
                  </a:lnTo>
                  <a:lnTo>
                    <a:pt x="4076" y="510"/>
                  </a:lnTo>
                  <a:lnTo>
                    <a:pt x="3889" y="376"/>
                  </a:lnTo>
                  <a:lnTo>
                    <a:pt x="3701" y="269"/>
                  </a:lnTo>
                  <a:lnTo>
                    <a:pt x="3487" y="161"/>
                  </a:lnTo>
                  <a:lnTo>
                    <a:pt x="3272" y="81"/>
                  </a:lnTo>
                  <a:lnTo>
                    <a:pt x="3031" y="27"/>
                  </a:lnTo>
                  <a:lnTo>
                    <a:pt x="27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7" name="Google Shape;2557;p47"/>
          <p:cNvGrpSpPr/>
          <p:nvPr/>
        </p:nvGrpSpPr>
        <p:grpSpPr>
          <a:xfrm>
            <a:off x="3247808" y="2645392"/>
            <a:ext cx="299248" cy="298545"/>
            <a:chOff x="2537350" y="2741175"/>
            <a:chExt cx="287600" cy="286925"/>
          </a:xfrm>
        </p:grpSpPr>
        <p:sp>
          <p:nvSpPr>
            <p:cNvPr id="2558" name="Google Shape;2558;p47"/>
            <p:cNvSpPr/>
            <p:nvPr/>
          </p:nvSpPr>
          <p:spPr>
            <a:xfrm>
              <a:off x="2537350" y="2911425"/>
              <a:ext cx="117350" cy="116675"/>
            </a:xfrm>
            <a:custGeom>
              <a:rect b="b" l="l" r="r" t="t"/>
              <a:pathLst>
                <a:path extrusionOk="0" h="4667" w="4694">
                  <a:moveTo>
                    <a:pt x="1315" y="1"/>
                  </a:moveTo>
                  <a:lnTo>
                    <a:pt x="1181" y="28"/>
                  </a:lnTo>
                  <a:lnTo>
                    <a:pt x="1073" y="108"/>
                  </a:lnTo>
                  <a:lnTo>
                    <a:pt x="108" y="1073"/>
                  </a:lnTo>
                  <a:lnTo>
                    <a:pt x="28" y="1181"/>
                  </a:lnTo>
                  <a:lnTo>
                    <a:pt x="1" y="1315"/>
                  </a:lnTo>
                  <a:lnTo>
                    <a:pt x="28" y="1422"/>
                  </a:lnTo>
                  <a:lnTo>
                    <a:pt x="108" y="1556"/>
                  </a:lnTo>
                  <a:lnTo>
                    <a:pt x="3138" y="4586"/>
                  </a:lnTo>
                  <a:lnTo>
                    <a:pt x="3245" y="4640"/>
                  </a:lnTo>
                  <a:lnTo>
                    <a:pt x="3379" y="4666"/>
                  </a:lnTo>
                  <a:lnTo>
                    <a:pt x="3513" y="4640"/>
                  </a:lnTo>
                  <a:lnTo>
                    <a:pt x="3621" y="4586"/>
                  </a:lnTo>
                  <a:lnTo>
                    <a:pt x="4586" y="3621"/>
                  </a:lnTo>
                  <a:lnTo>
                    <a:pt x="4666" y="3487"/>
                  </a:lnTo>
                  <a:lnTo>
                    <a:pt x="4693" y="3379"/>
                  </a:lnTo>
                  <a:lnTo>
                    <a:pt x="4666" y="3245"/>
                  </a:lnTo>
                  <a:lnTo>
                    <a:pt x="4586" y="3138"/>
                  </a:lnTo>
                  <a:lnTo>
                    <a:pt x="1556" y="108"/>
                  </a:lnTo>
                  <a:lnTo>
                    <a:pt x="1449" y="28"/>
                  </a:lnTo>
                  <a:lnTo>
                    <a:pt x="13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7"/>
            <p:cNvSpPr/>
            <p:nvPr/>
          </p:nvSpPr>
          <p:spPr>
            <a:xfrm>
              <a:off x="2733100" y="2741175"/>
              <a:ext cx="91850" cy="91850"/>
            </a:xfrm>
            <a:custGeom>
              <a:rect b="b" l="l" r="r" t="t"/>
              <a:pathLst>
                <a:path extrusionOk="0" h="3674" w="3674">
                  <a:moveTo>
                    <a:pt x="1770" y="0"/>
                  </a:moveTo>
                  <a:lnTo>
                    <a:pt x="1395" y="27"/>
                  </a:lnTo>
                  <a:lnTo>
                    <a:pt x="1019" y="108"/>
                  </a:lnTo>
                  <a:lnTo>
                    <a:pt x="671" y="215"/>
                  </a:lnTo>
                  <a:lnTo>
                    <a:pt x="295" y="322"/>
                  </a:lnTo>
                  <a:lnTo>
                    <a:pt x="0" y="483"/>
                  </a:lnTo>
                  <a:lnTo>
                    <a:pt x="3191" y="3674"/>
                  </a:lnTo>
                  <a:lnTo>
                    <a:pt x="3325" y="3352"/>
                  </a:lnTo>
                  <a:lnTo>
                    <a:pt x="3459" y="3003"/>
                  </a:lnTo>
                  <a:lnTo>
                    <a:pt x="3567" y="2628"/>
                  </a:lnTo>
                  <a:lnTo>
                    <a:pt x="3620" y="2280"/>
                  </a:lnTo>
                  <a:lnTo>
                    <a:pt x="3674" y="1904"/>
                  </a:lnTo>
                  <a:lnTo>
                    <a:pt x="3674" y="1529"/>
                  </a:lnTo>
                  <a:lnTo>
                    <a:pt x="3647" y="1153"/>
                  </a:lnTo>
                  <a:lnTo>
                    <a:pt x="3593" y="778"/>
                  </a:lnTo>
                  <a:lnTo>
                    <a:pt x="3513" y="403"/>
                  </a:lnTo>
                  <a:lnTo>
                    <a:pt x="3459" y="322"/>
                  </a:lnTo>
                  <a:lnTo>
                    <a:pt x="3406" y="242"/>
                  </a:lnTo>
                  <a:lnTo>
                    <a:pt x="3352" y="215"/>
                  </a:lnTo>
                  <a:lnTo>
                    <a:pt x="3272" y="161"/>
                  </a:lnTo>
                  <a:lnTo>
                    <a:pt x="2896" y="81"/>
                  </a:lnTo>
                  <a:lnTo>
                    <a:pt x="2521" y="27"/>
                  </a:lnTo>
                  <a:lnTo>
                    <a:pt x="21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7"/>
            <p:cNvSpPr/>
            <p:nvPr/>
          </p:nvSpPr>
          <p:spPr>
            <a:xfrm>
              <a:off x="2586300" y="2764625"/>
              <a:ext cx="215200" cy="215200"/>
            </a:xfrm>
            <a:custGeom>
              <a:rect b="b" l="l" r="r" t="t"/>
              <a:pathLst>
                <a:path extrusionOk="0" h="8608" w="8608">
                  <a:moveTo>
                    <a:pt x="4585" y="3701"/>
                  </a:moveTo>
                  <a:lnTo>
                    <a:pt x="4693" y="3728"/>
                  </a:lnTo>
                  <a:lnTo>
                    <a:pt x="4800" y="3782"/>
                  </a:lnTo>
                  <a:lnTo>
                    <a:pt x="4880" y="3916"/>
                  </a:lnTo>
                  <a:lnTo>
                    <a:pt x="4907" y="4023"/>
                  </a:lnTo>
                  <a:lnTo>
                    <a:pt x="4880" y="4157"/>
                  </a:lnTo>
                  <a:lnTo>
                    <a:pt x="4800" y="4264"/>
                  </a:lnTo>
                  <a:lnTo>
                    <a:pt x="4049" y="5015"/>
                  </a:lnTo>
                  <a:lnTo>
                    <a:pt x="3942" y="5095"/>
                  </a:lnTo>
                  <a:lnTo>
                    <a:pt x="3808" y="5122"/>
                  </a:lnTo>
                  <a:lnTo>
                    <a:pt x="3700" y="5095"/>
                  </a:lnTo>
                  <a:lnTo>
                    <a:pt x="3566" y="5015"/>
                  </a:lnTo>
                  <a:lnTo>
                    <a:pt x="3513" y="4908"/>
                  </a:lnTo>
                  <a:lnTo>
                    <a:pt x="3486" y="4800"/>
                  </a:lnTo>
                  <a:lnTo>
                    <a:pt x="3513" y="4666"/>
                  </a:lnTo>
                  <a:lnTo>
                    <a:pt x="3566" y="4559"/>
                  </a:lnTo>
                  <a:lnTo>
                    <a:pt x="4344" y="3782"/>
                  </a:lnTo>
                  <a:lnTo>
                    <a:pt x="4451" y="3728"/>
                  </a:lnTo>
                  <a:lnTo>
                    <a:pt x="4585" y="3701"/>
                  </a:lnTo>
                  <a:close/>
                  <a:moveTo>
                    <a:pt x="5229" y="1"/>
                  </a:moveTo>
                  <a:lnTo>
                    <a:pt x="5122" y="28"/>
                  </a:lnTo>
                  <a:lnTo>
                    <a:pt x="4987" y="81"/>
                  </a:lnTo>
                  <a:lnTo>
                    <a:pt x="107" y="4988"/>
                  </a:lnTo>
                  <a:lnTo>
                    <a:pt x="27" y="5095"/>
                  </a:lnTo>
                  <a:lnTo>
                    <a:pt x="0" y="5229"/>
                  </a:lnTo>
                  <a:lnTo>
                    <a:pt x="27" y="5364"/>
                  </a:lnTo>
                  <a:lnTo>
                    <a:pt x="107" y="5471"/>
                  </a:lnTo>
                  <a:lnTo>
                    <a:pt x="3137" y="8501"/>
                  </a:lnTo>
                  <a:lnTo>
                    <a:pt x="3245" y="8581"/>
                  </a:lnTo>
                  <a:lnTo>
                    <a:pt x="3379" y="8608"/>
                  </a:lnTo>
                  <a:lnTo>
                    <a:pt x="3513" y="8581"/>
                  </a:lnTo>
                  <a:lnTo>
                    <a:pt x="3620" y="8501"/>
                  </a:lnTo>
                  <a:lnTo>
                    <a:pt x="8500" y="3594"/>
                  </a:lnTo>
                  <a:lnTo>
                    <a:pt x="8580" y="3487"/>
                  </a:lnTo>
                  <a:lnTo>
                    <a:pt x="8607" y="3379"/>
                  </a:lnTo>
                  <a:lnTo>
                    <a:pt x="8580" y="3245"/>
                  </a:lnTo>
                  <a:lnTo>
                    <a:pt x="8500" y="3138"/>
                  </a:lnTo>
                  <a:lnTo>
                    <a:pt x="5470" y="81"/>
                  </a:lnTo>
                  <a:lnTo>
                    <a:pt x="5363" y="28"/>
                  </a:lnTo>
                  <a:lnTo>
                    <a:pt x="52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1" name="Google Shape;2561;p47"/>
          <p:cNvSpPr/>
          <p:nvPr/>
        </p:nvSpPr>
        <p:spPr>
          <a:xfrm>
            <a:off x="4034549" y="2645365"/>
            <a:ext cx="297843" cy="298545"/>
          </a:xfrm>
          <a:custGeom>
            <a:rect b="b" l="l" r="r" t="t"/>
            <a:pathLst>
              <a:path extrusionOk="0" h="11477" w="11450">
                <a:moveTo>
                  <a:pt x="9197" y="671"/>
                </a:moveTo>
                <a:lnTo>
                  <a:pt x="9197" y="1609"/>
                </a:lnTo>
                <a:lnTo>
                  <a:pt x="2253" y="1609"/>
                </a:lnTo>
                <a:lnTo>
                  <a:pt x="2253" y="671"/>
                </a:lnTo>
                <a:close/>
                <a:moveTo>
                  <a:pt x="6382" y="3191"/>
                </a:moveTo>
                <a:lnTo>
                  <a:pt x="6516" y="3218"/>
                </a:lnTo>
                <a:lnTo>
                  <a:pt x="6623" y="3272"/>
                </a:lnTo>
                <a:lnTo>
                  <a:pt x="6704" y="3379"/>
                </a:lnTo>
                <a:lnTo>
                  <a:pt x="6730" y="3513"/>
                </a:lnTo>
                <a:lnTo>
                  <a:pt x="6704" y="3647"/>
                </a:lnTo>
                <a:lnTo>
                  <a:pt x="6623" y="3754"/>
                </a:lnTo>
                <a:lnTo>
                  <a:pt x="6516" y="3835"/>
                </a:lnTo>
                <a:lnTo>
                  <a:pt x="6382" y="3862"/>
                </a:lnTo>
                <a:lnTo>
                  <a:pt x="5041" y="3862"/>
                </a:lnTo>
                <a:lnTo>
                  <a:pt x="4907" y="3835"/>
                </a:lnTo>
                <a:lnTo>
                  <a:pt x="4800" y="3754"/>
                </a:lnTo>
                <a:lnTo>
                  <a:pt x="4746" y="3647"/>
                </a:lnTo>
                <a:lnTo>
                  <a:pt x="4719" y="3513"/>
                </a:lnTo>
                <a:lnTo>
                  <a:pt x="4746" y="3379"/>
                </a:lnTo>
                <a:lnTo>
                  <a:pt x="4800" y="3272"/>
                </a:lnTo>
                <a:lnTo>
                  <a:pt x="4907" y="3218"/>
                </a:lnTo>
                <a:lnTo>
                  <a:pt x="5041" y="3191"/>
                </a:lnTo>
                <a:close/>
                <a:moveTo>
                  <a:pt x="7401" y="4746"/>
                </a:moveTo>
                <a:lnTo>
                  <a:pt x="7535" y="4773"/>
                </a:lnTo>
                <a:lnTo>
                  <a:pt x="7642" y="4854"/>
                </a:lnTo>
                <a:lnTo>
                  <a:pt x="7723" y="4961"/>
                </a:lnTo>
                <a:lnTo>
                  <a:pt x="7749" y="5095"/>
                </a:lnTo>
                <a:lnTo>
                  <a:pt x="7723" y="5229"/>
                </a:lnTo>
                <a:lnTo>
                  <a:pt x="7642" y="5336"/>
                </a:lnTo>
                <a:lnTo>
                  <a:pt x="7535" y="5390"/>
                </a:lnTo>
                <a:lnTo>
                  <a:pt x="7401" y="5417"/>
                </a:lnTo>
                <a:lnTo>
                  <a:pt x="4049" y="5417"/>
                </a:lnTo>
                <a:lnTo>
                  <a:pt x="3915" y="5390"/>
                </a:lnTo>
                <a:lnTo>
                  <a:pt x="3808" y="5336"/>
                </a:lnTo>
                <a:lnTo>
                  <a:pt x="3727" y="5229"/>
                </a:lnTo>
                <a:lnTo>
                  <a:pt x="3701" y="5095"/>
                </a:lnTo>
                <a:lnTo>
                  <a:pt x="3727" y="4961"/>
                </a:lnTo>
                <a:lnTo>
                  <a:pt x="3808" y="4854"/>
                </a:lnTo>
                <a:lnTo>
                  <a:pt x="3915" y="4773"/>
                </a:lnTo>
                <a:lnTo>
                  <a:pt x="4049" y="4746"/>
                </a:lnTo>
                <a:close/>
                <a:moveTo>
                  <a:pt x="7401" y="6087"/>
                </a:moveTo>
                <a:lnTo>
                  <a:pt x="7535" y="6114"/>
                </a:lnTo>
                <a:lnTo>
                  <a:pt x="7642" y="6194"/>
                </a:lnTo>
                <a:lnTo>
                  <a:pt x="7723" y="6302"/>
                </a:lnTo>
                <a:lnTo>
                  <a:pt x="7749" y="6436"/>
                </a:lnTo>
                <a:lnTo>
                  <a:pt x="7723" y="6570"/>
                </a:lnTo>
                <a:lnTo>
                  <a:pt x="7642" y="6677"/>
                </a:lnTo>
                <a:lnTo>
                  <a:pt x="7535" y="6757"/>
                </a:lnTo>
                <a:lnTo>
                  <a:pt x="7401" y="6784"/>
                </a:lnTo>
                <a:lnTo>
                  <a:pt x="4049" y="6784"/>
                </a:lnTo>
                <a:lnTo>
                  <a:pt x="3915" y="6757"/>
                </a:lnTo>
                <a:lnTo>
                  <a:pt x="3808" y="6677"/>
                </a:lnTo>
                <a:lnTo>
                  <a:pt x="3727" y="6570"/>
                </a:lnTo>
                <a:lnTo>
                  <a:pt x="3701" y="6436"/>
                </a:lnTo>
                <a:lnTo>
                  <a:pt x="3727" y="6302"/>
                </a:lnTo>
                <a:lnTo>
                  <a:pt x="3808" y="6194"/>
                </a:lnTo>
                <a:lnTo>
                  <a:pt x="3915" y="6114"/>
                </a:lnTo>
                <a:lnTo>
                  <a:pt x="4049" y="6087"/>
                </a:lnTo>
                <a:close/>
                <a:moveTo>
                  <a:pt x="6382" y="7669"/>
                </a:moveTo>
                <a:lnTo>
                  <a:pt x="6516" y="7696"/>
                </a:lnTo>
                <a:lnTo>
                  <a:pt x="6623" y="7776"/>
                </a:lnTo>
                <a:lnTo>
                  <a:pt x="6704" y="7883"/>
                </a:lnTo>
                <a:lnTo>
                  <a:pt x="6730" y="8018"/>
                </a:lnTo>
                <a:lnTo>
                  <a:pt x="6704" y="8152"/>
                </a:lnTo>
                <a:lnTo>
                  <a:pt x="6623" y="8259"/>
                </a:lnTo>
                <a:lnTo>
                  <a:pt x="6516" y="8312"/>
                </a:lnTo>
                <a:lnTo>
                  <a:pt x="6382" y="8339"/>
                </a:lnTo>
                <a:lnTo>
                  <a:pt x="5041" y="8339"/>
                </a:lnTo>
                <a:lnTo>
                  <a:pt x="4907" y="8312"/>
                </a:lnTo>
                <a:lnTo>
                  <a:pt x="4800" y="8259"/>
                </a:lnTo>
                <a:lnTo>
                  <a:pt x="4746" y="8152"/>
                </a:lnTo>
                <a:lnTo>
                  <a:pt x="4719" y="8018"/>
                </a:lnTo>
                <a:lnTo>
                  <a:pt x="4746" y="7883"/>
                </a:lnTo>
                <a:lnTo>
                  <a:pt x="4800" y="7776"/>
                </a:lnTo>
                <a:lnTo>
                  <a:pt x="4907" y="7696"/>
                </a:lnTo>
                <a:lnTo>
                  <a:pt x="5041" y="7669"/>
                </a:lnTo>
                <a:close/>
                <a:moveTo>
                  <a:pt x="9197" y="9868"/>
                </a:moveTo>
                <a:lnTo>
                  <a:pt x="9197" y="10806"/>
                </a:lnTo>
                <a:lnTo>
                  <a:pt x="2253" y="10806"/>
                </a:lnTo>
                <a:lnTo>
                  <a:pt x="2253" y="9868"/>
                </a:lnTo>
                <a:close/>
                <a:moveTo>
                  <a:pt x="1904" y="0"/>
                </a:moveTo>
                <a:lnTo>
                  <a:pt x="1770" y="27"/>
                </a:lnTo>
                <a:lnTo>
                  <a:pt x="1663" y="81"/>
                </a:lnTo>
                <a:lnTo>
                  <a:pt x="1582" y="188"/>
                </a:lnTo>
                <a:lnTo>
                  <a:pt x="1555" y="322"/>
                </a:lnTo>
                <a:lnTo>
                  <a:pt x="1555" y="403"/>
                </a:lnTo>
                <a:lnTo>
                  <a:pt x="1341" y="376"/>
                </a:lnTo>
                <a:lnTo>
                  <a:pt x="1126" y="349"/>
                </a:lnTo>
                <a:lnTo>
                  <a:pt x="885" y="376"/>
                </a:lnTo>
                <a:lnTo>
                  <a:pt x="671" y="403"/>
                </a:lnTo>
                <a:lnTo>
                  <a:pt x="483" y="483"/>
                </a:lnTo>
                <a:lnTo>
                  <a:pt x="322" y="590"/>
                </a:lnTo>
                <a:lnTo>
                  <a:pt x="188" y="698"/>
                </a:lnTo>
                <a:lnTo>
                  <a:pt x="81" y="832"/>
                </a:lnTo>
                <a:lnTo>
                  <a:pt x="27" y="966"/>
                </a:lnTo>
                <a:lnTo>
                  <a:pt x="0" y="1127"/>
                </a:lnTo>
                <a:lnTo>
                  <a:pt x="27" y="1287"/>
                </a:lnTo>
                <a:lnTo>
                  <a:pt x="81" y="1448"/>
                </a:lnTo>
                <a:lnTo>
                  <a:pt x="188" y="1582"/>
                </a:lnTo>
                <a:lnTo>
                  <a:pt x="322" y="1690"/>
                </a:lnTo>
                <a:lnTo>
                  <a:pt x="483" y="1797"/>
                </a:lnTo>
                <a:lnTo>
                  <a:pt x="671" y="1877"/>
                </a:lnTo>
                <a:lnTo>
                  <a:pt x="885" y="1904"/>
                </a:lnTo>
                <a:lnTo>
                  <a:pt x="1126" y="1931"/>
                </a:lnTo>
                <a:lnTo>
                  <a:pt x="1341" y="1904"/>
                </a:lnTo>
                <a:lnTo>
                  <a:pt x="1555" y="1851"/>
                </a:lnTo>
                <a:lnTo>
                  <a:pt x="1555" y="1958"/>
                </a:lnTo>
                <a:lnTo>
                  <a:pt x="1582" y="2065"/>
                </a:lnTo>
                <a:lnTo>
                  <a:pt x="1663" y="2172"/>
                </a:lnTo>
                <a:lnTo>
                  <a:pt x="1770" y="2253"/>
                </a:lnTo>
                <a:lnTo>
                  <a:pt x="1904" y="2280"/>
                </a:lnTo>
                <a:lnTo>
                  <a:pt x="2467" y="2280"/>
                </a:lnTo>
                <a:lnTo>
                  <a:pt x="2467" y="9197"/>
                </a:lnTo>
                <a:lnTo>
                  <a:pt x="1904" y="9197"/>
                </a:lnTo>
                <a:lnTo>
                  <a:pt x="1770" y="9224"/>
                </a:lnTo>
                <a:lnTo>
                  <a:pt x="1663" y="9305"/>
                </a:lnTo>
                <a:lnTo>
                  <a:pt x="1582" y="9412"/>
                </a:lnTo>
                <a:lnTo>
                  <a:pt x="1555" y="9546"/>
                </a:lnTo>
                <a:lnTo>
                  <a:pt x="1555" y="9626"/>
                </a:lnTo>
                <a:lnTo>
                  <a:pt x="1341" y="9573"/>
                </a:lnTo>
                <a:lnTo>
                  <a:pt x="1126" y="9546"/>
                </a:lnTo>
                <a:lnTo>
                  <a:pt x="885" y="9573"/>
                </a:lnTo>
                <a:lnTo>
                  <a:pt x="671" y="9626"/>
                </a:lnTo>
                <a:lnTo>
                  <a:pt x="483" y="9680"/>
                </a:lnTo>
                <a:lnTo>
                  <a:pt x="322" y="9787"/>
                </a:lnTo>
                <a:lnTo>
                  <a:pt x="188" y="9894"/>
                </a:lnTo>
                <a:lnTo>
                  <a:pt x="81" y="10029"/>
                </a:lnTo>
                <a:lnTo>
                  <a:pt x="27" y="10189"/>
                </a:lnTo>
                <a:lnTo>
                  <a:pt x="0" y="10350"/>
                </a:lnTo>
                <a:lnTo>
                  <a:pt x="27" y="10511"/>
                </a:lnTo>
                <a:lnTo>
                  <a:pt x="81" y="10645"/>
                </a:lnTo>
                <a:lnTo>
                  <a:pt x="188" y="10779"/>
                </a:lnTo>
                <a:lnTo>
                  <a:pt x="322" y="10913"/>
                </a:lnTo>
                <a:lnTo>
                  <a:pt x="483" y="10994"/>
                </a:lnTo>
                <a:lnTo>
                  <a:pt x="671" y="11074"/>
                </a:lnTo>
                <a:lnTo>
                  <a:pt x="885" y="11101"/>
                </a:lnTo>
                <a:lnTo>
                  <a:pt x="1126" y="11128"/>
                </a:lnTo>
                <a:lnTo>
                  <a:pt x="1341" y="11101"/>
                </a:lnTo>
                <a:lnTo>
                  <a:pt x="1555" y="11074"/>
                </a:lnTo>
                <a:lnTo>
                  <a:pt x="1555" y="11155"/>
                </a:lnTo>
                <a:lnTo>
                  <a:pt x="1582" y="11289"/>
                </a:lnTo>
                <a:lnTo>
                  <a:pt x="1663" y="11396"/>
                </a:lnTo>
                <a:lnTo>
                  <a:pt x="1770" y="11450"/>
                </a:lnTo>
                <a:lnTo>
                  <a:pt x="1904" y="11476"/>
                </a:lnTo>
                <a:lnTo>
                  <a:pt x="9546" y="11476"/>
                </a:lnTo>
                <a:lnTo>
                  <a:pt x="9680" y="11450"/>
                </a:lnTo>
                <a:lnTo>
                  <a:pt x="9787" y="11396"/>
                </a:lnTo>
                <a:lnTo>
                  <a:pt x="9841" y="11289"/>
                </a:lnTo>
                <a:lnTo>
                  <a:pt x="9868" y="11155"/>
                </a:lnTo>
                <a:lnTo>
                  <a:pt x="9868" y="11074"/>
                </a:lnTo>
                <a:lnTo>
                  <a:pt x="10082" y="11101"/>
                </a:lnTo>
                <a:lnTo>
                  <a:pt x="10323" y="11128"/>
                </a:lnTo>
                <a:lnTo>
                  <a:pt x="10565" y="11101"/>
                </a:lnTo>
                <a:lnTo>
                  <a:pt x="10779" y="11074"/>
                </a:lnTo>
                <a:lnTo>
                  <a:pt x="10967" y="10994"/>
                </a:lnTo>
                <a:lnTo>
                  <a:pt x="11128" y="10913"/>
                </a:lnTo>
                <a:lnTo>
                  <a:pt x="11262" y="10779"/>
                </a:lnTo>
                <a:lnTo>
                  <a:pt x="11369" y="10645"/>
                </a:lnTo>
                <a:lnTo>
                  <a:pt x="11423" y="10511"/>
                </a:lnTo>
                <a:lnTo>
                  <a:pt x="11450" y="10350"/>
                </a:lnTo>
                <a:lnTo>
                  <a:pt x="11423" y="10189"/>
                </a:lnTo>
                <a:lnTo>
                  <a:pt x="11369" y="10029"/>
                </a:lnTo>
                <a:lnTo>
                  <a:pt x="11262" y="9894"/>
                </a:lnTo>
                <a:lnTo>
                  <a:pt x="11128" y="9787"/>
                </a:lnTo>
                <a:lnTo>
                  <a:pt x="10967" y="9680"/>
                </a:lnTo>
                <a:lnTo>
                  <a:pt x="10779" y="9626"/>
                </a:lnTo>
                <a:lnTo>
                  <a:pt x="10565" y="9573"/>
                </a:lnTo>
                <a:lnTo>
                  <a:pt x="10323" y="9546"/>
                </a:lnTo>
                <a:lnTo>
                  <a:pt x="10082" y="9573"/>
                </a:lnTo>
                <a:lnTo>
                  <a:pt x="9868" y="9626"/>
                </a:lnTo>
                <a:lnTo>
                  <a:pt x="9868" y="9546"/>
                </a:lnTo>
                <a:lnTo>
                  <a:pt x="9841" y="9412"/>
                </a:lnTo>
                <a:lnTo>
                  <a:pt x="9787" y="9305"/>
                </a:lnTo>
                <a:lnTo>
                  <a:pt x="9680" y="9224"/>
                </a:lnTo>
                <a:lnTo>
                  <a:pt x="9546" y="9197"/>
                </a:lnTo>
                <a:lnTo>
                  <a:pt x="8983" y="9197"/>
                </a:lnTo>
                <a:lnTo>
                  <a:pt x="8983" y="2280"/>
                </a:lnTo>
                <a:lnTo>
                  <a:pt x="9546" y="2280"/>
                </a:lnTo>
                <a:lnTo>
                  <a:pt x="9680" y="2253"/>
                </a:lnTo>
                <a:lnTo>
                  <a:pt x="9787" y="2172"/>
                </a:lnTo>
                <a:lnTo>
                  <a:pt x="9841" y="2065"/>
                </a:lnTo>
                <a:lnTo>
                  <a:pt x="9868" y="1958"/>
                </a:lnTo>
                <a:lnTo>
                  <a:pt x="9868" y="1851"/>
                </a:lnTo>
                <a:lnTo>
                  <a:pt x="10082" y="1904"/>
                </a:lnTo>
                <a:lnTo>
                  <a:pt x="10323" y="1931"/>
                </a:lnTo>
                <a:lnTo>
                  <a:pt x="10565" y="1904"/>
                </a:lnTo>
                <a:lnTo>
                  <a:pt x="10779" y="1877"/>
                </a:lnTo>
                <a:lnTo>
                  <a:pt x="10967" y="1797"/>
                </a:lnTo>
                <a:lnTo>
                  <a:pt x="11128" y="1690"/>
                </a:lnTo>
                <a:lnTo>
                  <a:pt x="11262" y="1582"/>
                </a:lnTo>
                <a:lnTo>
                  <a:pt x="11369" y="1448"/>
                </a:lnTo>
                <a:lnTo>
                  <a:pt x="11423" y="1287"/>
                </a:lnTo>
                <a:lnTo>
                  <a:pt x="11450" y="1127"/>
                </a:lnTo>
                <a:lnTo>
                  <a:pt x="11423" y="966"/>
                </a:lnTo>
                <a:lnTo>
                  <a:pt x="11369" y="832"/>
                </a:lnTo>
                <a:lnTo>
                  <a:pt x="11262" y="698"/>
                </a:lnTo>
                <a:lnTo>
                  <a:pt x="11128" y="590"/>
                </a:lnTo>
                <a:lnTo>
                  <a:pt x="10967" y="483"/>
                </a:lnTo>
                <a:lnTo>
                  <a:pt x="10779" y="403"/>
                </a:lnTo>
                <a:lnTo>
                  <a:pt x="10565" y="376"/>
                </a:lnTo>
                <a:lnTo>
                  <a:pt x="10323" y="349"/>
                </a:lnTo>
                <a:lnTo>
                  <a:pt x="10082" y="376"/>
                </a:lnTo>
                <a:lnTo>
                  <a:pt x="9868" y="403"/>
                </a:lnTo>
                <a:lnTo>
                  <a:pt x="9868" y="322"/>
                </a:lnTo>
                <a:lnTo>
                  <a:pt x="9841" y="188"/>
                </a:lnTo>
                <a:lnTo>
                  <a:pt x="9787" y="81"/>
                </a:lnTo>
                <a:lnTo>
                  <a:pt x="9680" y="27"/>
                </a:lnTo>
                <a:lnTo>
                  <a:pt x="9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7"/>
          <p:cNvSpPr/>
          <p:nvPr/>
        </p:nvSpPr>
        <p:spPr>
          <a:xfrm>
            <a:off x="5652693" y="2645365"/>
            <a:ext cx="204380" cy="298545"/>
          </a:xfrm>
          <a:custGeom>
            <a:rect b="b" l="l" r="r" t="t"/>
            <a:pathLst>
              <a:path extrusionOk="0" h="11477" w="7857">
                <a:moveTo>
                  <a:pt x="6087" y="2065"/>
                </a:moveTo>
                <a:lnTo>
                  <a:pt x="4612" y="5202"/>
                </a:lnTo>
                <a:lnTo>
                  <a:pt x="4505" y="5470"/>
                </a:lnTo>
                <a:lnTo>
                  <a:pt x="4478" y="5738"/>
                </a:lnTo>
                <a:lnTo>
                  <a:pt x="4505" y="6007"/>
                </a:lnTo>
                <a:lnTo>
                  <a:pt x="4612" y="6275"/>
                </a:lnTo>
                <a:lnTo>
                  <a:pt x="4854" y="6784"/>
                </a:lnTo>
                <a:lnTo>
                  <a:pt x="4639" y="6891"/>
                </a:lnTo>
                <a:lnTo>
                  <a:pt x="4451" y="6999"/>
                </a:lnTo>
                <a:lnTo>
                  <a:pt x="4210" y="7052"/>
                </a:lnTo>
                <a:lnTo>
                  <a:pt x="3915" y="7079"/>
                </a:lnTo>
                <a:lnTo>
                  <a:pt x="3620" y="7052"/>
                </a:lnTo>
                <a:lnTo>
                  <a:pt x="3406" y="6972"/>
                </a:lnTo>
                <a:lnTo>
                  <a:pt x="3191" y="6891"/>
                </a:lnTo>
                <a:lnTo>
                  <a:pt x="3003" y="6784"/>
                </a:lnTo>
                <a:lnTo>
                  <a:pt x="3245" y="6275"/>
                </a:lnTo>
                <a:lnTo>
                  <a:pt x="3325" y="6007"/>
                </a:lnTo>
                <a:lnTo>
                  <a:pt x="3352" y="5738"/>
                </a:lnTo>
                <a:lnTo>
                  <a:pt x="3325" y="5470"/>
                </a:lnTo>
                <a:lnTo>
                  <a:pt x="3245" y="5202"/>
                </a:lnTo>
                <a:lnTo>
                  <a:pt x="1770" y="2065"/>
                </a:lnTo>
                <a:close/>
                <a:moveTo>
                  <a:pt x="322" y="0"/>
                </a:moveTo>
                <a:lnTo>
                  <a:pt x="215" y="27"/>
                </a:lnTo>
                <a:lnTo>
                  <a:pt x="108" y="81"/>
                </a:lnTo>
                <a:lnTo>
                  <a:pt x="27" y="188"/>
                </a:lnTo>
                <a:lnTo>
                  <a:pt x="0" y="322"/>
                </a:lnTo>
                <a:lnTo>
                  <a:pt x="0" y="1716"/>
                </a:lnTo>
                <a:lnTo>
                  <a:pt x="27" y="1851"/>
                </a:lnTo>
                <a:lnTo>
                  <a:pt x="108" y="1958"/>
                </a:lnTo>
                <a:lnTo>
                  <a:pt x="215" y="2038"/>
                </a:lnTo>
                <a:lnTo>
                  <a:pt x="322" y="2065"/>
                </a:lnTo>
                <a:lnTo>
                  <a:pt x="1019" y="2065"/>
                </a:lnTo>
                <a:lnTo>
                  <a:pt x="2628" y="5497"/>
                </a:lnTo>
                <a:lnTo>
                  <a:pt x="2682" y="5631"/>
                </a:lnTo>
                <a:lnTo>
                  <a:pt x="2682" y="5738"/>
                </a:lnTo>
                <a:lnTo>
                  <a:pt x="2682" y="5873"/>
                </a:lnTo>
                <a:lnTo>
                  <a:pt x="2628" y="5980"/>
                </a:lnTo>
                <a:lnTo>
                  <a:pt x="1019" y="9412"/>
                </a:lnTo>
                <a:lnTo>
                  <a:pt x="322" y="9412"/>
                </a:lnTo>
                <a:lnTo>
                  <a:pt x="215" y="9439"/>
                </a:lnTo>
                <a:lnTo>
                  <a:pt x="108" y="9519"/>
                </a:lnTo>
                <a:lnTo>
                  <a:pt x="27" y="9626"/>
                </a:lnTo>
                <a:lnTo>
                  <a:pt x="0" y="9760"/>
                </a:lnTo>
                <a:lnTo>
                  <a:pt x="0" y="11155"/>
                </a:lnTo>
                <a:lnTo>
                  <a:pt x="27" y="11289"/>
                </a:lnTo>
                <a:lnTo>
                  <a:pt x="108" y="11396"/>
                </a:lnTo>
                <a:lnTo>
                  <a:pt x="215" y="11450"/>
                </a:lnTo>
                <a:lnTo>
                  <a:pt x="322" y="11476"/>
                </a:lnTo>
                <a:lnTo>
                  <a:pt x="7508" y="11476"/>
                </a:lnTo>
                <a:lnTo>
                  <a:pt x="7642" y="11450"/>
                </a:lnTo>
                <a:lnTo>
                  <a:pt x="7749" y="11396"/>
                </a:lnTo>
                <a:lnTo>
                  <a:pt x="7830" y="11289"/>
                </a:lnTo>
                <a:lnTo>
                  <a:pt x="7857" y="11155"/>
                </a:lnTo>
                <a:lnTo>
                  <a:pt x="7857" y="9760"/>
                </a:lnTo>
                <a:lnTo>
                  <a:pt x="7830" y="9626"/>
                </a:lnTo>
                <a:lnTo>
                  <a:pt x="7749" y="9519"/>
                </a:lnTo>
                <a:lnTo>
                  <a:pt x="7642" y="9439"/>
                </a:lnTo>
                <a:lnTo>
                  <a:pt x="7508" y="9412"/>
                </a:lnTo>
                <a:lnTo>
                  <a:pt x="6838" y="9412"/>
                </a:lnTo>
                <a:lnTo>
                  <a:pt x="5202" y="5980"/>
                </a:lnTo>
                <a:lnTo>
                  <a:pt x="5175" y="5873"/>
                </a:lnTo>
                <a:lnTo>
                  <a:pt x="5148" y="5738"/>
                </a:lnTo>
                <a:lnTo>
                  <a:pt x="5175" y="5631"/>
                </a:lnTo>
                <a:lnTo>
                  <a:pt x="5202" y="5497"/>
                </a:lnTo>
                <a:lnTo>
                  <a:pt x="6838" y="2065"/>
                </a:lnTo>
                <a:lnTo>
                  <a:pt x="7508" y="2065"/>
                </a:lnTo>
                <a:lnTo>
                  <a:pt x="7642" y="2038"/>
                </a:lnTo>
                <a:lnTo>
                  <a:pt x="7749" y="1958"/>
                </a:lnTo>
                <a:lnTo>
                  <a:pt x="7830" y="1851"/>
                </a:lnTo>
                <a:lnTo>
                  <a:pt x="7857" y="1716"/>
                </a:lnTo>
                <a:lnTo>
                  <a:pt x="7857" y="322"/>
                </a:lnTo>
                <a:lnTo>
                  <a:pt x="7830" y="188"/>
                </a:lnTo>
                <a:lnTo>
                  <a:pt x="7749" y="81"/>
                </a:lnTo>
                <a:lnTo>
                  <a:pt x="7642" y="27"/>
                </a:lnTo>
                <a:lnTo>
                  <a:pt x="75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3" name="Google Shape;2563;p47"/>
          <p:cNvGrpSpPr/>
          <p:nvPr/>
        </p:nvGrpSpPr>
        <p:grpSpPr>
          <a:xfrm>
            <a:off x="4889691" y="2645392"/>
            <a:ext cx="159040" cy="298545"/>
            <a:chOff x="4115325" y="2741175"/>
            <a:chExt cx="152850" cy="286925"/>
          </a:xfrm>
        </p:grpSpPr>
        <p:sp>
          <p:nvSpPr>
            <p:cNvPr id="2564" name="Google Shape;2564;p47"/>
            <p:cNvSpPr/>
            <p:nvPr/>
          </p:nvSpPr>
          <p:spPr>
            <a:xfrm>
              <a:off x="4132750" y="2741175"/>
              <a:ext cx="38900" cy="34200"/>
            </a:xfrm>
            <a:custGeom>
              <a:rect b="b" l="l" r="r" t="t"/>
              <a:pathLst>
                <a:path extrusionOk="0" h="1368" w="1556">
                  <a:moveTo>
                    <a:pt x="1556" y="0"/>
                  </a:moveTo>
                  <a:lnTo>
                    <a:pt x="1314" y="81"/>
                  </a:lnTo>
                  <a:lnTo>
                    <a:pt x="1073" y="215"/>
                  </a:lnTo>
                  <a:lnTo>
                    <a:pt x="832" y="349"/>
                  </a:lnTo>
                  <a:lnTo>
                    <a:pt x="644" y="510"/>
                  </a:lnTo>
                  <a:lnTo>
                    <a:pt x="456" y="698"/>
                  </a:lnTo>
                  <a:lnTo>
                    <a:pt x="269" y="912"/>
                  </a:lnTo>
                  <a:lnTo>
                    <a:pt x="135" y="1127"/>
                  </a:lnTo>
                  <a:lnTo>
                    <a:pt x="1" y="1368"/>
                  </a:lnTo>
                  <a:lnTo>
                    <a:pt x="1556" y="1368"/>
                  </a:lnTo>
                  <a:lnTo>
                    <a:pt x="15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7"/>
            <p:cNvSpPr/>
            <p:nvPr/>
          </p:nvSpPr>
          <p:spPr>
            <a:xfrm>
              <a:off x="4211175" y="2741175"/>
              <a:ext cx="39575" cy="34200"/>
            </a:xfrm>
            <a:custGeom>
              <a:rect b="b" l="l" r="r" t="t"/>
              <a:pathLst>
                <a:path extrusionOk="0" h="1368" w="1583">
                  <a:moveTo>
                    <a:pt x="1" y="0"/>
                  </a:moveTo>
                  <a:lnTo>
                    <a:pt x="1" y="1368"/>
                  </a:lnTo>
                  <a:lnTo>
                    <a:pt x="1583" y="1368"/>
                  </a:lnTo>
                  <a:lnTo>
                    <a:pt x="1449" y="1127"/>
                  </a:lnTo>
                  <a:lnTo>
                    <a:pt x="1288" y="912"/>
                  </a:lnTo>
                  <a:lnTo>
                    <a:pt x="1127" y="698"/>
                  </a:lnTo>
                  <a:lnTo>
                    <a:pt x="939" y="510"/>
                  </a:lnTo>
                  <a:lnTo>
                    <a:pt x="725" y="349"/>
                  </a:lnTo>
                  <a:lnTo>
                    <a:pt x="510" y="215"/>
                  </a:lnTo>
                  <a:lnTo>
                    <a:pt x="269" y="81"/>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7"/>
            <p:cNvSpPr/>
            <p:nvPr/>
          </p:nvSpPr>
          <p:spPr>
            <a:xfrm>
              <a:off x="4126725" y="2792125"/>
              <a:ext cx="130075" cy="93200"/>
            </a:xfrm>
            <a:custGeom>
              <a:rect b="b" l="l" r="r" t="t"/>
              <a:pathLst>
                <a:path extrusionOk="0" h="3728" w="5203">
                  <a:moveTo>
                    <a:pt x="27" y="0"/>
                  </a:moveTo>
                  <a:lnTo>
                    <a:pt x="0" y="215"/>
                  </a:lnTo>
                  <a:lnTo>
                    <a:pt x="0" y="429"/>
                  </a:lnTo>
                  <a:lnTo>
                    <a:pt x="0" y="644"/>
                  </a:lnTo>
                  <a:lnTo>
                    <a:pt x="27" y="858"/>
                  </a:lnTo>
                  <a:lnTo>
                    <a:pt x="54" y="1073"/>
                  </a:lnTo>
                  <a:lnTo>
                    <a:pt x="108" y="1260"/>
                  </a:lnTo>
                  <a:lnTo>
                    <a:pt x="268" y="1636"/>
                  </a:lnTo>
                  <a:lnTo>
                    <a:pt x="483" y="1984"/>
                  </a:lnTo>
                  <a:lnTo>
                    <a:pt x="751" y="2279"/>
                  </a:lnTo>
                  <a:lnTo>
                    <a:pt x="1046" y="2547"/>
                  </a:lnTo>
                  <a:lnTo>
                    <a:pt x="1368" y="2762"/>
                  </a:lnTo>
                  <a:lnTo>
                    <a:pt x="1743" y="2923"/>
                  </a:lnTo>
                  <a:lnTo>
                    <a:pt x="1797" y="3084"/>
                  </a:lnTo>
                  <a:lnTo>
                    <a:pt x="1850" y="3245"/>
                  </a:lnTo>
                  <a:lnTo>
                    <a:pt x="1931" y="3379"/>
                  </a:lnTo>
                  <a:lnTo>
                    <a:pt x="2038" y="3513"/>
                  </a:lnTo>
                  <a:lnTo>
                    <a:pt x="2172" y="3593"/>
                  </a:lnTo>
                  <a:lnTo>
                    <a:pt x="2306" y="3674"/>
                  </a:lnTo>
                  <a:lnTo>
                    <a:pt x="2440" y="3727"/>
                  </a:lnTo>
                  <a:lnTo>
                    <a:pt x="2735" y="3727"/>
                  </a:lnTo>
                  <a:lnTo>
                    <a:pt x="2896" y="3674"/>
                  </a:lnTo>
                  <a:lnTo>
                    <a:pt x="3030" y="3593"/>
                  </a:lnTo>
                  <a:lnTo>
                    <a:pt x="3137" y="3513"/>
                  </a:lnTo>
                  <a:lnTo>
                    <a:pt x="3245" y="3379"/>
                  </a:lnTo>
                  <a:lnTo>
                    <a:pt x="3325" y="3245"/>
                  </a:lnTo>
                  <a:lnTo>
                    <a:pt x="3406" y="3084"/>
                  </a:lnTo>
                  <a:lnTo>
                    <a:pt x="3432" y="2923"/>
                  </a:lnTo>
                  <a:lnTo>
                    <a:pt x="3808" y="2762"/>
                  </a:lnTo>
                  <a:lnTo>
                    <a:pt x="4156" y="2547"/>
                  </a:lnTo>
                  <a:lnTo>
                    <a:pt x="4451" y="2279"/>
                  </a:lnTo>
                  <a:lnTo>
                    <a:pt x="4719" y="1984"/>
                  </a:lnTo>
                  <a:lnTo>
                    <a:pt x="4907" y="1636"/>
                  </a:lnTo>
                  <a:lnTo>
                    <a:pt x="5068" y="1260"/>
                  </a:lnTo>
                  <a:lnTo>
                    <a:pt x="5122" y="1073"/>
                  </a:lnTo>
                  <a:lnTo>
                    <a:pt x="5175" y="858"/>
                  </a:lnTo>
                  <a:lnTo>
                    <a:pt x="5202" y="644"/>
                  </a:lnTo>
                  <a:lnTo>
                    <a:pt x="5202" y="429"/>
                  </a:lnTo>
                  <a:lnTo>
                    <a:pt x="5202" y="215"/>
                  </a:lnTo>
                  <a:lnTo>
                    <a:pt x="5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7"/>
            <p:cNvSpPr/>
            <p:nvPr/>
          </p:nvSpPr>
          <p:spPr>
            <a:xfrm>
              <a:off x="4115325" y="2861825"/>
              <a:ext cx="152850" cy="166275"/>
            </a:xfrm>
            <a:custGeom>
              <a:rect b="b" l="l" r="r" t="t"/>
              <a:pathLst>
                <a:path extrusionOk="0" h="6651" w="6114">
                  <a:moveTo>
                    <a:pt x="1502" y="1"/>
                  </a:moveTo>
                  <a:lnTo>
                    <a:pt x="1180" y="215"/>
                  </a:lnTo>
                  <a:lnTo>
                    <a:pt x="885" y="483"/>
                  </a:lnTo>
                  <a:lnTo>
                    <a:pt x="617" y="778"/>
                  </a:lnTo>
                  <a:lnTo>
                    <a:pt x="403" y="1100"/>
                  </a:lnTo>
                  <a:lnTo>
                    <a:pt x="215" y="1449"/>
                  </a:lnTo>
                  <a:lnTo>
                    <a:pt x="108" y="1851"/>
                  </a:lnTo>
                  <a:lnTo>
                    <a:pt x="27" y="2226"/>
                  </a:lnTo>
                  <a:lnTo>
                    <a:pt x="0" y="2655"/>
                  </a:lnTo>
                  <a:lnTo>
                    <a:pt x="0" y="6329"/>
                  </a:lnTo>
                  <a:lnTo>
                    <a:pt x="27" y="6463"/>
                  </a:lnTo>
                  <a:lnTo>
                    <a:pt x="81" y="6570"/>
                  </a:lnTo>
                  <a:lnTo>
                    <a:pt x="188" y="6624"/>
                  </a:lnTo>
                  <a:lnTo>
                    <a:pt x="322" y="6650"/>
                  </a:lnTo>
                  <a:lnTo>
                    <a:pt x="5765" y="6650"/>
                  </a:lnTo>
                  <a:lnTo>
                    <a:pt x="5899" y="6624"/>
                  </a:lnTo>
                  <a:lnTo>
                    <a:pt x="6007" y="6570"/>
                  </a:lnTo>
                  <a:lnTo>
                    <a:pt x="6087" y="6463"/>
                  </a:lnTo>
                  <a:lnTo>
                    <a:pt x="6114" y="6329"/>
                  </a:lnTo>
                  <a:lnTo>
                    <a:pt x="6114" y="2655"/>
                  </a:lnTo>
                  <a:lnTo>
                    <a:pt x="6087" y="2226"/>
                  </a:lnTo>
                  <a:lnTo>
                    <a:pt x="6007" y="1851"/>
                  </a:lnTo>
                  <a:lnTo>
                    <a:pt x="5873" y="1476"/>
                  </a:lnTo>
                  <a:lnTo>
                    <a:pt x="5712" y="1100"/>
                  </a:lnTo>
                  <a:lnTo>
                    <a:pt x="5470" y="778"/>
                  </a:lnTo>
                  <a:lnTo>
                    <a:pt x="5229" y="483"/>
                  </a:lnTo>
                  <a:lnTo>
                    <a:pt x="4934" y="215"/>
                  </a:lnTo>
                  <a:lnTo>
                    <a:pt x="4586" y="1"/>
                  </a:lnTo>
                  <a:lnTo>
                    <a:pt x="4559" y="323"/>
                  </a:lnTo>
                  <a:lnTo>
                    <a:pt x="4452" y="644"/>
                  </a:lnTo>
                  <a:lnTo>
                    <a:pt x="4317" y="912"/>
                  </a:lnTo>
                  <a:lnTo>
                    <a:pt x="4130" y="1154"/>
                  </a:lnTo>
                  <a:lnTo>
                    <a:pt x="3888" y="1368"/>
                  </a:lnTo>
                  <a:lnTo>
                    <a:pt x="3647" y="1502"/>
                  </a:lnTo>
                  <a:lnTo>
                    <a:pt x="3352" y="1610"/>
                  </a:lnTo>
                  <a:lnTo>
                    <a:pt x="3191" y="1636"/>
                  </a:lnTo>
                  <a:lnTo>
                    <a:pt x="2896" y="1636"/>
                  </a:lnTo>
                  <a:lnTo>
                    <a:pt x="2762" y="1610"/>
                  </a:lnTo>
                  <a:lnTo>
                    <a:pt x="2467" y="1502"/>
                  </a:lnTo>
                  <a:lnTo>
                    <a:pt x="2199" y="1368"/>
                  </a:lnTo>
                  <a:lnTo>
                    <a:pt x="1985" y="1154"/>
                  </a:lnTo>
                  <a:lnTo>
                    <a:pt x="1797" y="912"/>
                  </a:lnTo>
                  <a:lnTo>
                    <a:pt x="1663" y="644"/>
                  </a:lnTo>
                  <a:lnTo>
                    <a:pt x="1556" y="323"/>
                  </a:lnTo>
                  <a:lnTo>
                    <a:pt x="15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8" name="Google Shape;2568;p47"/>
          <p:cNvGrpSpPr/>
          <p:nvPr/>
        </p:nvGrpSpPr>
        <p:grpSpPr>
          <a:xfrm>
            <a:off x="6402526" y="2645392"/>
            <a:ext cx="275524" cy="298545"/>
            <a:chOff x="5569275" y="2741175"/>
            <a:chExt cx="264800" cy="286925"/>
          </a:xfrm>
        </p:grpSpPr>
        <p:sp>
          <p:nvSpPr>
            <p:cNvPr id="2569" name="Google Shape;2569;p47"/>
            <p:cNvSpPr/>
            <p:nvPr/>
          </p:nvSpPr>
          <p:spPr>
            <a:xfrm>
              <a:off x="5822675" y="2887300"/>
              <a:ext cx="11400" cy="45600"/>
            </a:xfrm>
            <a:custGeom>
              <a:rect b="b" l="l" r="r" t="t"/>
              <a:pathLst>
                <a:path extrusionOk="0" h="1824" w="456">
                  <a:moveTo>
                    <a:pt x="0" y="1"/>
                  </a:moveTo>
                  <a:lnTo>
                    <a:pt x="0" y="1824"/>
                  </a:lnTo>
                  <a:lnTo>
                    <a:pt x="134" y="1824"/>
                  </a:lnTo>
                  <a:lnTo>
                    <a:pt x="268" y="1797"/>
                  </a:lnTo>
                  <a:lnTo>
                    <a:pt x="376" y="1717"/>
                  </a:lnTo>
                  <a:lnTo>
                    <a:pt x="429" y="1609"/>
                  </a:lnTo>
                  <a:lnTo>
                    <a:pt x="456" y="1502"/>
                  </a:lnTo>
                  <a:lnTo>
                    <a:pt x="456" y="349"/>
                  </a:lnTo>
                  <a:lnTo>
                    <a:pt x="429" y="215"/>
                  </a:lnTo>
                  <a:lnTo>
                    <a:pt x="376" y="108"/>
                  </a:lnTo>
                  <a:lnTo>
                    <a:pt x="268" y="28"/>
                  </a:lnTo>
                  <a:lnTo>
                    <a:pt x="1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7"/>
            <p:cNvSpPr/>
            <p:nvPr/>
          </p:nvSpPr>
          <p:spPr>
            <a:xfrm>
              <a:off x="5598100" y="2853125"/>
              <a:ext cx="207825" cy="34200"/>
            </a:xfrm>
            <a:custGeom>
              <a:rect b="b" l="l" r="r" t="t"/>
              <a:pathLst>
                <a:path extrusionOk="0" h="1368" w="8313">
                  <a:moveTo>
                    <a:pt x="349" y="0"/>
                  </a:moveTo>
                  <a:lnTo>
                    <a:pt x="215" y="27"/>
                  </a:lnTo>
                  <a:lnTo>
                    <a:pt x="108" y="107"/>
                  </a:lnTo>
                  <a:lnTo>
                    <a:pt x="27" y="215"/>
                  </a:lnTo>
                  <a:lnTo>
                    <a:pt x="1" y="349"/>
                  </a:lnTo>
                  <a:lnTo>
                    <a:pt x="1" y="1368"/>
                  </a:lnTo>
                  <a:lnTo>
                    <a:pt x="8313" y="1368"/>
                  </a:lnTo>
                  <a:lnTo>
                    <a:pt x="8313" y="349"/>
                  </a:lnTo>
                  <a:lnTo>
                    <a:pt x="8286" y="215"/>
                  </a:lnTo>
                  <a:lnTo>
                    <a:pt x="8206" y="107"/>
                  </a:lnTo>
                  <a:lnTo>
                    <a:pt x="8098" y="27"/>
                  </a:lnTo>
                  <a:lnTo>
                    <a:pt x="79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7"/>
            <p:cNvSpPr/>
            <p:nvPr/>
          </p:nvSpPr>
          <p:spPr>
            <a:xfrm>
              <a:off x="5678550" y="2904725"/>
              <a:ext cx="46950" cy="16125"/>
            </a:xfrm>
            <a:custGeom>
              <a:rect b="b" l="l" r="r" t="t"/>
              <a:pathLst>
                <a:path extrusionOk="0" h="645" w="1878">
                  <a:moveTo>
                    <a:pt x="0" y="1"/>
                  </a:moveTo>
                  <a:lnTo>
                    <a:pt x="54" y="135"/>
                  </a:lnTo>
                  <a:lnTo>
                    <a:pt x="134" y="269"/>
                  </a:lnTo>
                  <a:lnTo>
                    <a:pt x="242" y="376"/>
                  </a:lnTo>
                  <a:lnTo>
                    <a:pt x="349" y="483"/>
                  </a:lnTo>
                  <a:lnTo>
                    <a:pt x="483" y="537"/>
                  </a:lnTo>
                  <a:lnTo>
                    <a:pt x="617" y="618"/>
                  </a:lnTo>
                  <a:lnTo>
                    <a:pt x="778" y="644"/>
                  </a:lnTo>
                  <a:lnTo>
                    <a:pt x="1100" y="644"/>
                  </a:lnTo>
                  <a:lnTo>
                    <a:pt x="1260" y="618"/>
                  </a:lnTo>
                  <a:lnTo>
                    <a:pt x="1395" y="537"/>
                  </a:lnTo>
                  <a:lnTo>
                    <a:pt x="1529" y="483"/>
                  </a:lnTo>
                  <a:lnTo>
                    <a:pt x="1636" y="376"/>
                  </a:lnTo>
                  <a:lnTo>
                    <a:pt x="1743" y="269"/>
                  </a:lnTo>
                  <a:lnTo>
                    <a:pt x="1824" y="135"/>
                  </a:lnTo>
                  <a:lnTo>
                    <a:pt x="18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7"/>
            <p:cNvSpPr/>
            <p:nvPr/>
          </p:nvSpPr>
          <p:spPr>
            <a:xfrm>
              <a:off x="5621575" y="2741175"/>
              <a:ext cx="160900" cy="95200"/>
            </a:xfrm>
            <a:custGeom>
              <a:rect b="b" l="l" r="r" t="t"/>
              <a:pathLst>
                <a:path extrusionOk="0" h="3808" w="6436">
                  <a:moveTo>
                    <a:pt x="5095" y="537"/>
                  </a:moveTo>
                  <a:lnTo>
                    <a:pt x="5202" y="563"/>
                  </a:lnTo>
                  <a:lnTo>
                    <a:pt x="5309" y="644"/>
                  </a:lnTo>
                  <a:lnTo>
                    <a:pt x="5390" y="751"/>
                  </a:lnTo>
                  <a:lnTo>
                    <a:pt x="5416" y="885"/>
                  </a:lnTo>
                  <a:lnTo>
                    <a:pt x="5390" y="1019"/>
                  </a:lnTo>
                  <a:lnTo>
                    <a:pt x="5309" y="1127"/>
                  </a:lnTo>
                  <a:lnTo>
                    <a:pt x="5202" y="1180"/>
                  </a:lnTo>
                  <a:lnTo>
                    <a:pt x="5095" y="1207"/>
                  </a:lnTo>
                  <a:lnTo>
                    <a:pt x="3727" y="1207"/>
                  </a:lnTo>
                  <a:lnTo>
                    <a:pt x="3593" y="1180"/>
                  </a:lnTo>
                  <a:lnTo>
                    <a:pt x="3486" y="1127"/>
                  </a:lnTo>
                  <a:lnTo>
                    <a:pt x="3405" y="1019"/>
                  </a:lnTo>
                  <a:lnTo>
                    <a:pt x="3379" y="885"/>
                  </a:lnTo>
                  <a:lnTo>
                    <a:pt x="3405" y="751"/>
                  </a:lnTo>
                  <a:lnTo>
                    <a:pt x="3486" y="644"/>
                  </a:lnTo>
                  <a:lnTo>
                    <a:pt x="3593" y="563"/>
                  </a:lnTo>
                  <a:lnTo>
                    <a:pt x="3727" y="537"/>
                  </a:lnTo>
                  <a:close/>
                  <a:moveTo>
                    <a:pt x="5095" y="1556"/>
                  </a:moveTo>
                  <a:lnTo>
                    <a:pt x="5202" y="1582"/>
                  </a:lnTo>
                  <a:lnTo>
                    <a:pt x="5309" y="1663"/>
                  </a:lnTo>
                  <a:lnTo>
                    <a:pt x="5390" y="1770"/>
                  </a:lnTo>
                  <a:lnTo>
                    <a:pt x="5416" y="1904"/>
                  </a:lnTo>
                  <a:lnTo>
                    <a:pt x="5390" y="2038"/>
                  </a:lnTo>
                  <a:lnTo>
                    <a:pt x="5309" y="2145"/>
                  </a:lnTo>
                  <a:lnTo>
                    <a:pt x="5202" y="2199"/>
                  </a:lnTo>
                  <a:lnTo>
                    <a:pt x="5095" y="2226"/>
                  </a:lnTo>
                  <a:lnTo>
                    <a:pt x="1341" y="2226"/>
                  </a:lnTo>
                  <a:lnTo>
                    <a:pt x="1207" y="2199"/>
                  </a:lnTo>
                  <a:lnTo>
                    <a:pt x="1099" y="2145"/>
                  </a:lnTo>
                  <a:lnTo>
                    <a:pt x="1046" y="2038"/>
                  </a:lnTo>
                  <a:lnTo>
                    <a:pt x="1019" y="1904"/>
                  </a:lnTo>
                  <a:lnTo>
                    <a:pt x="1046" y="1770"/>
                  </a:lnTo>
                  <a:lnTo>
                    <a:pt x="1099" y="1663"/>
                  </a:lnTo>
                  <a:lnTo>
                    <a:pt x="1207" y="1582"/>
                  </a:lnTo>
                  <a:lnTo>
                    <a:pt x="1341" y="1556"/>
                  </a:lnTo>
                  <a:close/>
                  <a:moveTo>
                    <a:pt x="5095" y="2574"/>
                  </a:moveTo>
                  <a:lnTo>
                    <a:pt x="5202" y="2601"/>
                  </a:lnTo>
                  <a:lnTo>
                    <a:pt x="5309" y="2682"/>
                  </a:lnTo>
                  <a:lnTo>
                    <a:pt x="5390" y="2789"/>
                  </a:lnTo>
                  <a:lnTo>
                    <a:pt x="5416" y="2923"/>
                  </a:lnTo>
                  <a:lnTo>
                    <a:pt x="5390" y="3057"/>
                  </a:lnTo>
                  <a:lnTo>
                    <a:pt x="5309" y="3164"/>
                  </a:lnTo>
                  <a:lnTo>
                    <a:pt x="5202" y="3218"/>
                  </a:lnTo>
                  <a:lnTo>
                    <a:pt x="5095" y="3245"/>
                  </a:lnTo>
                  <a:lnTo>
                    <a:pt x="1341" y="3245"/>
                  </a:lnTo>
                  <a:lnTo>
                    <a:pt x="1207" y="3218"/>
                  </a:lnTo>
                  <a:lnTo>
                    <a:pt x="1099" y="3164"/>
                  </a:lnTo>
                  <a:lnTo>
                    <a:pt x="1046" y="3057"/>
                  </a:lnTo>
                  <a:lnTo>
                    <a:pt x="1019" y="2923"/>
                  </a:lnTo>
                  <a:lnTo>
                    <a:pt x="1046" y="2789"/>
                  </a:lnTo>
                  <a:lnTo>
                    <a:pt x="1099" y="2682"/>
                  </a:lnTo>
                  <a:lnTo>
                    <a:pt x="1207" y="2601"/>
                  </a:lnTo>
                  <a:lnTo>
                    <a:pt x="1341" y="2574"/>
                  </a:lnTo>
                  <a:close/>
                  <a:moveTo>
                    <a:pt x="1287" y="0"/>
                  </a:moveTo>
                  <a:lnTo>
                    <a:pt x="1153" y="27"/>
                  </a:lnTo>
                  <a:lnTo>
                    <a:pt x="1046" y="81"/>
                  </a:lnTo>
                  <a:lnTo>
                    <a:pt x="81" y="1046"/>
                  </a:lnTo>
                  <a:lnTo>
                    <a:pt x="27" y="1153"/>
                  </a:lnTo>
                  <a:lnTo>
                    <a:pt x="0" y="1287"/>
                  </a:lnTo>
                  <a:lnTo>
                    <a:pt x="0" y="3808"/>
                  </a:lnTo>
                  <a:lnTo>
                    <a:pt x="6435" y="3808"/>
                  </a:lnTo>
                  <a:lnTo>
                    <a:pt x="6435" y="322"/>
                  </a:lnTo>
                  <a:lnTo>
                    <a:pt x="6409" y="188"/>
                  </a:lnTo>
                  <a:lnTo>
                    <a:pt x="6328" y="81"/>
                  </a:lnTo>
                  <a:lnTo>
                    <a:pt x="6221" y="27"/>
                  </a:lnTo>
                  <a:lnTo>
                    <a:pt x="61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7"/>
            <p:cNvSpPr/>
            <p:nvPr/>
          </p:nvSpPr>
          <p:spPr>
            <a:xfrm>
              <a:off x="5598100" y="2904725"/>
              <a:ext cx="207825" cy="123375"/>
            </a:xfrm>
            <a:custGeom>
              <a:rect b="b" l="l" r="r" t="t"/>
              <a:pathLst>
                <a:path extrusionOk="0" h="4935" w="8313">
                  <a:moveTo>
                    <a:pt x="1797" y="2092"/>
                  </a:moveTo>
                  <a:lnTo>
                    <a:pt x="1878" y="2119"/>
                  </a:lnTo>
                  <a:lnTo>
                    <a:pt x="1985" y="2146"/>
                  </a:lnTo>
                  <a:lnTo>
                    <a:pt x="2038" y="2173"/>
                  </a:lnTo>
                  <a:lnTo>
                    <a:pt x="2119" y="2226"/>
                  </a:lnTo>
                  <a:lnTo>
                    <a:pt x="2173" y="2307"/>
                  </a:lnTo>
                  <a:lnTo>
                    <a:pt x="2199" y="2387"/>
                  </a:lnTo>
                  <a:lnTo>
                    <a:pt x="2226" y="2468"/>
                  </a:lnTo>
                  <a:lnTo>
                    <a:pt x="2253" y="2548"/>
                  </a:lnTo>
                  <a:lnTo>
                    <a:pt x="2226" y="2655"/>
                  </a:lnTo>
                  <a:lnTo>
                    <a:pt x="2199" y="2736"/>
                  </a:lnTo>
                  <a:lnTo>
                    <a:pt x="2173" y="2816"/>
                  </a:lnTo>
                  <a:lnTo>
                    <a:pt x="2119" y="2870"/>
                  </a:lnTo>
                  <a:lnTo>
                    <a:pt x="2038" y="2923"/>
                  </a:lnTo>
                  <a:lnTo>
                    <a:pt x="1985" y="2977"/>
                  </a:lnTo>
                  <a:lnTo>
                    <a:pt x="1878" y="3004"/>
                  </a:lnTo>
                  <a:lnTo>
                    <a:pt x="1717" y="3004"/>
                  </a:lnTo>
                  <a:lnTo>
                    <a:pt x="1609" y="2977"/>
                  </a:lnTo>
                  <a:lnTo>
                    <a:pt x="1556" y="2923"/>
                  </a:lnTo>
                  <a:lnTo>
                    <a:pt x="1475" y="2870"/>
                  </a:lnTo>
                  <a:lnTo>
                    <a:pt x="1422" y="2816"/>
                  </a:lnTo>
                  <a:lnTo>
                    <a:pt x="1395" y="2736"/>
                  </a:lnTo>
                  <a:lnTo>
                    <a:pt x="1368" y="2655"/>
                  </a:lnTo>
                  <a:lnTo>
                    <a:pt x="1341" y="2548"/>
                  </a:lnTo>
                  <a:lnTo>
                    <a:pt x="1368" y="2468"/>
                  </a:lnTo>
                  <a:lnTo>
                    <a:pt x="1395" y="2387"/>
                  </a:lnTo>
                  <a:lnTo>
                    <a:pt x="1422" y="2307"/>
                  </a:lnTo>
                  <a:lnTo>
                    <a:pt x="1475" y="2226"/>
                  </a:lnTo>
                  <a:lnTo>
                    <a:pt x="1556" y="2173"/>
                  </a:lnTo>
                  <a:lnTo>
                    <a:pt x="1609" y="2146"/>
                  </a:lnTo>
                  <a:lnTo>
                    <a:pt x="1717" y="2119"/>
                  </a:lnTo>
                  <a:lnTo>
                    <a:pt x="1797" y="2092"/>
                  </a:lnTo>
                  <a:close/>
                  <a:moveTo>
                    <a:pt x="3379" y="2092"/>
                  </a:moveTo>
                  <a:lnTo>
                    <a:pt x="3460" y="2119"/>
                  </a:lnTo>
                  <a:lnTo>
                    <a:pt x="3540" y="2146"/>
                  </a:lnTo>
                  <a:lnTo>
                    <a:pt x="3620" y="2173"/>
                  </a:lnTo>
                  <a:lnTo>
                    <a:pt x="3674" y="2226"/>
                  </a:lnTo>
                  <a:lnTo>
                    <a:pt x="3728" y="2307"/>
                  </a:lnTo>
                  <a:lnTo>
                    <a:pt x="3781" y="2387"/>
                  </a:lnTo>
                  <a:lnTo>
                    <a:pt x="3808" y="2468"/>
                  </a:lnTo>
                  <a:lnTo>
                    <a:pt x="3808" y="2548"/>
                  </a:lnTo>
                  <a:lnTo>
                    <a:pt x="3808" y="2655"/>
                  </a:lnTo>
                  <a:lnTo>
                    <a:pt x="3781" y="2736"/>
                  </a:lnTo>
                  <a:lnTo>
                    <a:pt x="3728" y="2816"/>
                  </a:lnTo>
                  <a:lnTo>
                    <a:pt x="3674" y="2870"/>
                  </a:lnTo>
                  <a:lnTo>
                    <a:pt x="3620" y="2923"/>
                  </a:lnTo>
                  <a:lnTo>
                    <a:pt x="3540" y="2977"/>
                  </a:lnTo>
                  <a:lnTo>
                    <a:pt x="3460" y="3004"/>
                  </a:lnTo>
                  <a:lnTo>
                    <a:pt x="3272" y="3004"/>
                  </a:lnTo>
                  <a:lnTo>
                    <a:pt x="3191" y="2977"/>
                  </a:lnTo>
                  <a:lnTo>
                    <a:pt x="3111" y="2923"/>
                  </a:lnTo>
                  <a:lnTo>
                    <a:pt x="3057" y="2870"/>
                  </a:lnTo>
                  <a:lnTo>
                    <a:pt x="3004" y="2816"/>
                  </a:lnTo>
                  <a:lnTo>
                    <a:pt x="2950" y="2736"/>
                  </a:lnTo>
                  <a:lnTo>
                    <a:pt x="2923" y="2655"/>
                  </a:lnTo>
                  <a:lnTo>
                    <a:pt x="2923" y="2548"/>
                  </a:lnTo>
                  <a:lnTo>
                    <a:pt x="2923" y="2468"/>
                  </a:lnTo>
                  <a:lnTo>
                    <a:pt x="2950" y="2387"/>
                  </a:lnTo>
                  <a:lnTo>
                    <a:pt x="3004" y="2307"/>
                  </a:lnTo>
                  <a:lnTo>
                    <a:pt x="3057" y="2226"/>
                  </a:lnTo>
                  <a:lnTo>
                    <a:pt x="3111" y="2173"/>
                  </a:lnTo>
                  <a:lnTo>
                    <a:pt x="3191" y="2146"/>
                  </a:lnTo>
                  <a:lnTo>
                    <a:pt x="3272" y="2119"/>
                  </a:lnTo>
                  <a:lnTo>
                    <a:pt x="3379" y="2092"/>
                  </a:lnTo>
                  <a:close/>
                  <a:moveTo>
                    <a:pt x="4934" y="2092"/>
                  </a:moveTo>
                  <a:lnTo>
                    <a:pt x="5042" y="2119"/>
                  </a:lnTo>
                  <a:lnTo>
                    <a:pt x="5122" y="2146"/>
                  </a:lnTo>
                  <a:lnTo>
                    <a:pt x="5202" y="2173"/>
                  </a:lnTo>
                  <a:lnTo>
                    <a:pt x="5256" y="2226"/>
                  </a:lnTo>
                  <a:lnTo>
                    <a:pt x="5310" y="2307"/>
                  </a:lnTo>
                  <a:lnTo>
                    <a:pt x="5363" y="2387"/>
                  </a:lnTo>
                  <a:lnTo>
                    <a:pt x="5390" y="2468"/>
                  </a:lnTo>
                  <a:lnTo>
                    <a:pt x="5390" y="2548"/>
                  </a:lnTo>
                  <a:lnTo>
                    <a:pt x="5390" y="2655"/>
                  </a:lnTo>
                  <a:lnTo>
                    <a:pt x="5363" y="2736"/>
                  </a:lnTo>
                  <a:lnTo>
                    <a:pt x="5310" y="2816"/>
                  </a:lnTo>
                  <a:lnTo>
                    <a:pt x="5256" y="2870"/>
                  </a:lnTo>
                  <a:lnTo>
                    <a:pt x="5202" y="2923"/>
                  </a:lnTo>
                  <a:lnTo>
                    <a:pt x="5122" y="2977"/>
                  </a:lnTo>
                  <a:lnTo>
                    <a:pt x="5042" y="3004"/>
                  </a:lnTo>
                  <a:lnTo>
                    <a:pt x="4854" y="3004"/>
                  </a:lnTo>
                  <a:lnTo>
                    <a:pt x="4773" y="2977"/>
                  </a:lnTo>
                  <a:lnTo>
                    <a:pt x="4693" y="2923"/>
                  </a:lnTo>
                  <a:lnTo>
                    <a:pt x="4613" y="2870"/>
                  </a:lnTo>
                  <a:lnTo>
                    <a:pt x="4559" y="2816"/>
                  </a:lnTo>
                  <a:lnTo>
                    <a:pt x="4532" y="2736"/>
                  </a:lnTo>
                  <a:lnTo>
                    <a:pt x="4505" y="2655"/>
                  </a:lnTo>
                  <a:lnTo>
                    <a:pt x="4478" y="2548"/>
                  </a:lnTo>
                  <a:lnTo>
                    <a:pt x="4505" y="2468"/>
                  </a:lnTo>
                  <a:lnTo>
                    <a:pt x="4532" y="2387"/>
                  </a:lnTo>
                  <a:lnTo>
                    <a:pt x="4559" y="2307"/>
                  </a:lnTo>
                  <a:lnTo>
                    <a:pt x="4613" y="2226"/>
                  </a:lnTo>
                  <a:lnTo>
                    <a:pt x="4693" y="2173"/>
                  </a:lnTo>
                  <a:lnTo>
                    <a:pt x="4773" y="2146"/>
                  </a:lnTo>
                  <a:lnTo>
                    <a:pt x="4854" y="2119"/>
                  </a:lnTo>
                  <a:lnTo>
                    <a:pt x="4934" y="2092"/>
                  </a:lnTo>
                  <a:close/>
                  <a:moveTo>
                    <a:pt x="6516" y="2092"/>
                  </a:moveTo>
                  <a:lnTo>
                    <a:pt x="6597" y="2119"/>
                  </a:lnTo>
                  <a:lnTo>
                    <a:pt x="6677" y="2146"/>
                  </a:lnTo>
                  <a:lnTo>
                    <a:pt x="6758" y="2173"/>
                  </a:lnTo>
                  <a:lnTo>
                    <a:pt x="6838" y="2226"/>
                  </a:lnTo>
                  <a:lnTo>
                    <a:pt x="6892" y="2307"/>
                  </a:lnTo>
                  <a:lnTo>
                    <a:pt x="6918" y="2387"/>
                  </a:lnTo>
                  <a:lnTo>
                    <a:pt x="6945" y="2468"/>
                  </a:lnTo>
                  <a:lnTo>
                    <a:pt x="6972" y="2548"/>
                  </a:lnTo>
                  <a:lnTo>
                    <a:pt x="6945" y="2655"/>
                  </a:lnTo>
                  <a:lnTo>
                    <a:pt x="6918" y="2736"/>
                  </a:lnTo>
                  <a:lnTo>
                    <a:pt x="6892" y="2816"/>
                  </a:lnTo>
                  <a:lnTo>
                    <a:pt x="6838" y="2870"/>
                  </a:lnTo>
                  <a:lnTo>
                    <a:pt x="6758" y="2923"/>
                  </a:lnTo>
                  <a:lnTo>
                    <a:pt x="6677" y="2977"/>
                  </a:lnTo>
                  <a:lnTo>
                    <a:pt x="6597" y="3004"/>
                  </a:lnTo>
                  <a:lnTo>
                    <a:pt x="6409" y="3004"/>
                  </a:lnTo>
                  <a:lnTo>
                    <a:pt x="6329" y="2977"/>
                  </a:lnTo>
                  <a:lnTo>
                    <a:pt x="6248" y="2923"/>
                  </a:lnTo>
                  <a:lnTo>
                    <a:pt x="6195" y="2870"/>
                  </a:lnTo>
                  <a:lnTo>
                    <a:pt x="6141" y="2816"/>
                  </a:lnTo>
                  <a:lnTo>
                    <a:pt x="6087" y="2736"/>
                  </a:lnTo>
                  <a:lnTo>
                    <a:pt x="6060" y="2655"/>
                  </a:lnTo>
                  <a:lnTo>
                    <a:pt x="6060" y="2548"/>
                  </a:lnTo>
                  <a:lnTo>
                    <a:pt x="6060" y="2468"/>
                  </a:lnTo>
                  <a:lnTo>
                    <a:pt x="6087" y="2387"/>
                  </a:lnTo>
                  <a:lnTo>
                    <a:pt x="6141" y="2307"/>
                  </a:lnTo>
                  <a:lnTo>
                    <a:pt x="6195" y="2226"/>
                  </a:lnTo>
                  <a:lnTo>
                    <a:pt x="6248" y="2173"/>
                  </a:lnTo>
                  <a:lnTo>
                    <a:pt x="6329" y="2146"/>
                  </a:lnTo>
                  <a:lnTo>
                    <a:pt x="6409" y="2119"/>
                  </a:lnTo>
                  <a:lnTo>
                    <a:pt x="6516" y="2092"/>
                  </a:lnTo>
                  <a:close/>
                  <a:moveTo>
                    <a:pt x="2682" y="3272"/>
                  </a:moveTo>
                  <a:lnTo>
                    <a:pt x="2762" y="3299"/>
                  </a:lnTo>
                  <a:lnTo>
                    <a:pt x="2843" y="3352"/>
                  </a:lnTo>
                  <a:lnTo>
                    <a:pt x="2896" y="3406"/>
                  </a:lnTo>
                  <a:lnTo>
                    <a:pt x="2950" y="3460"/>
                  </a:lnTo>
                  <a:lnTo>
                    <a:pt x="3004" y="3540"/>
                  </a:lnTo>
                  <a:lnTo>
                    <a:pt x="3031" y="3621"/>
                  </a:lnTo>
                  <a:lnTo>
                    <a:pt x="3031" y="3728"/>
                  </a:lnTo>
                  <a:lnTo>
                    <a:pt x="3031" y="3808"/>
                  </a:lnTo>
                  <a:lnTo>
                    <a:pt x="3004" y="3889"/>
                  </a:lnTo>
                  <a:lnTo>
                    <a:pt x="2950" y="3969"/>
                  </a:lnTo>
                  <a:lnTo>
                    <a:pt x="2896" y="4050"/>
                  </a:lnTo>
                  <a:lnTo>
                    <a:pt x="2843" y="4103"/>
                  </a:lnTo>
                  <a:lnTo>
                    <a:pt x="2762" y="4130"/>
                  </a:lnTo>
                  <a:lnTo>
                    <a:pt x="2682" y="4157"/>
                  </a:lnTo>
                  <a:lnTo>
                    <a:pt x="2575" y="4184"/>
                  </a:lnTo>
                  <a:lnTo>
                    <a:pt x="2494" y="4157"/>
                  </a:lnTo>
                  <a:lnTo>
                    <a:pt x="2414" y="4130"/>
                  </a:lnTo>
                  <a:lnTo>
                    <a:pt x="2333" y="4103"/>
                  </a:lnTo>
                  <a:lnTo>
                    <a:pt x="2253" y="4050"/>
                  </a:lnTo>
                  <a:lnTo>
                    <a:pt x="2199" y="3969"/>
                  </a:lnTo>
                  <a:lnTo>
                    <a:pt x="2173" y="3889"/>
                  </a:lnTo>
                  <a:lnTo>
                    <a:pt x="2146" y="3808"/>
                  </a:lnTo>
                  <a:lnTo>
                    <a:pt x="2146" y="3728"/>
                  </a:lnTo>
                  <a:lnTo>
                    <a:pt x="2146" y="3621"/>
                  </a:lnTo>
                  <a:lnTo>
                    <a:pt x="2173" y="3540"/>
                  </a:lnTo>
                  <a:lnTo>
                    <a:pt x="2199" y="3460"/>
                  </a:lnTo>
                  <a:lnTo>
                    <a:pt x="2253" y="3406"/>
                  </a:lnTo>
                  <a:lnTo>
                    <a:pt x="2333" y="3352"/>
                  </a:lnTo>
                  <a:lnTo>
                    <a:pt x="2414" y="3299"/>
                  </a:lnTo>
                  <a:lnTo>
                    <a:pt x="2494" y="3272"/>
                  </a:lnTo>
                  <a:close/>
                  <a:moveTo>
                    <a:pt x="4237" y="3272"/>
                  </a:moveTo>
                  <a:lnTo>
                    <a:pt x="4318" y="3299"/>
                  </a:lnTo>
                  <a:lnTo>
                    <a:pt x="4398" y="3352"/>
                  </a:lnTo>
                  <a:lnTo>
                    <a:pt x="4478" y="3406"/>
                  </a:lnTo>
                  <a:lnTo>
                    <a:pt x="4532" y="3460"/>
                  </a:lnTo>
                  <a:lnTo>
                    <a:pt x="4559" y="3540"/>
                  </a:lnTo>
                  <a:lnTo>
                    <a:pt x="4586" y="3621"/>
                  </a:lnTo>
                  <a:lnTo>
                    <a:pt x="4613" y="3728"/>
                  </a:lnTo>
                  <a:lnTo>
                    <a:pt x="4586" y="3808"/>
                  </a:lnTo>
                  <a:lnTo>
                    <a:pt x="4559" y="3889"/>
                  </a:lnTo>
                  <a:lnTo>
                    <a:pt x="4532" y="3969"/>
                  </a:lnTo>
                  <a:lnTo>
                    <a:pt x="4478" y="4050"/>
                  </a:lnTo>
                  <a:lnTo>
                    <a:pt x="4398" y="4103"/>
                  </a:lnTo>
                  <a:lnTo>
                    <a:pt x="4318" y="4130"/>
                  </a:lnTo>
                  <a:lnTo>
                    <a:pt x="4237" y="4157"/>
                  </a:lnTo>
                  <a:lnTo>
                    <a:pt x="4157" y="4184"/>
                  </a:lnTo>
                  <a:lnTo>
                    <a:pt x="4076" y="4157"/>
                  </a:lnTo>
                  <a:lnTo>
                    <a:pt x="3969" y="4130"/>
                  </a:lnTo>
                  <a:lnTo>
                    <a:pt x="3915" y="4103"/>
                  </a:lnTo>
                  <a:lnTo>
                    <a:pt x="3835" y="4050"/>
                  </a:lnTo>
                  <a:lnTo>
                    <a:pt x="3781" y="3969"/>
                  </a:lnTo>
                  <a:lnTo>
                    <a:pt x="3728" y="3889"/>
                  </a:lnTo>
                  <a:lnTo>
                    <a:pt x="3701" y="3808"/>
                  </a:lnTo>
                  <a:lnTo>
                    <a:pt x="3701" y="3728"/>
                  </a:lnTo>
                  <a:lnTo>
                    <a:pt x="3701" y="3621"/>
                  </a:lnTo>
                  <a:lnTo>
                    <a:pt x="3728" y="3540"/>
                  </a:lnTo>
                  <a:lnTo>
                    <a:pt x="3781" y="3460"/>
                  </a:lnTo>
                  <a:lnTo>
                    <a:pt x="3835" y="3406"/>
                  </a:lnTo>
                  <a:lnTo>
                    <a:pt x="3915" y="3352"/>
                  </a:lnTo>
                  <a:lnTo>
                    <a:pt x="3969" y="3299"/>
                  </a:lnTo>
                  <a:lnTo>
                    <a:pt x="4076" y="3272"/>
                  </a:lnTo>
                  <a:close/>
                  <a:moveTo>
                    <a:pt x="5819" y="3272"/>
                  </a:moveTo>
                  <a:lnTo>
                    <a:pt x="5900" y="3299"/>
                  </a:lnTo>
                  <a:lnTo>
                    <a:pt x="5980" y="3352"/>
                  </a:lnTo>
                  <a:lnTo>
                    <a:pt x="6034" y="3406"/>
                  </a:lnTo>
                  <a:lnTo>
                    <a:pt x="6087" y="3460"/>
                  </a:lnTo>
                  <a:lnTo>
                    <a:pt x="6141" y="3540"/>
                  </a:lnTo>
                  <a:lnTo>
                    <a:pt x="6168" y="3621"/>
                  </a:lnTo>
                  <a:lnTo>
                    <a:pt x="6168" y="3728"/>
                  </a:lnTo>
                  <a:lnTo>
                    <a:pt x="6168" y="3808"/>
                  </a:lnTo>
                  <a:lnTo>
                    <a:pt x="6141" y="3889"/>
                  </a:lnTo>
                  <a:lnTo>
                    <a:pt x="6087" y="3969"/>
                  </a:lnTo>
                  <a:lnTo>
                    <a:pt x="6034" y="4050"/>
                  </a:lnTo>
                  <a:lnTo>
                    <a:pt x="5980" y="4103"/>
                  </a:lnTo>
                  <a:lnTo>
                    <a:pt x="5900" y="4130"/>
                  </a:lnTo>
                  <a:lnTo>
                    <a:pt x="5819" y="4157"/>
                  </a:lnTo>
                  <a:lnTo>
                    <a:pt x="5739" y="4184"/>
                  </a:lnTo>
                  <a:lnTo>
                    <a:pt x="5631" y="4157"/>
                  </a:lnTo>
                  <a:lnTo>
                    <a:pt x="5551" y="4130"/>
                  </a:lnTo>
                  <a:lnTo>
                    <a:pt x="5471" y="4103"/>
                  </a:lnTo>
                  <a:lnTo>
                    <a:pt x="5417" y="4050"/>
                  </a:lnTo>
                  <a:lnTo>
                    <a:pt x="5363" y="3969"/>
                  </a:lnTo>
                  <a:lnTo>
                    <a:pt x="5310" y="3889"/>
                  </a:lnTo>
                  <a:lnTo>
                    <a:pt x="5283" y="3808"/>
                  </a:lnTo>
                  <a:lnTo>
                    <a:pt x="5283" y="3728"/>
                  </a:lnTo>
                  <a:lnTo>
                    <a:pt x="5283" y="3621"/>
                  </a:lnTo>
                  <a:lnTo>
                    <a:pt x="5310" y="3540"/>
                  </a:lnTo>
                  <a:lnTo>
                    <a:pt x="5363" y="3460"/>
                  </a:lnTo>
                  <a:lnTo>
                    <a:pt x="5417" y="3406"/>
                  </a:lnTo>
                  <a:lnTo>
                    <a:pt x="5471" y="3352"/>
                  </a:lnTo>
                  <a:lnTo>
                    <a:pt x="5551" y="3299"/>
                  </a:lnTo>
                  <a:lnTo>
                    <a:pt x="5631" y="3272"/>
                  </a:lnTo>
                  <a:close/>
                  <a:moveTo>
                    <a:pt x="1" y="1"/>
                  </a:moveTo>
                  <a:lnTo>
                    <a:pt x="1" y="3942"/>
                  </a:lnTo>
                  <a:lnTo>
                    <a:pt x="27" y="4130"/>
                  </a:lnTo>
                  <a:lnTo>
                    <a:pt x="81" y="4318"/>
                  </a:lnTo>
                  <a:lnTo>
                    <a:pt x="162" y="4505"/>
                  </a:lnTo>
                  <a:lnTo>
                    <a:pt x="296" y="4640"/>
                  </a:lnTo>
                  <a:lnTo>
                    <a:pt x="456" y="4774"/>
                  </a:lnTo>
                  <a:lnTo>
                    <a:pt x="617" y="4854"/>
                  </a:lnTo>
                  <a:lnTo>
                    <a:pt x="805" y="4934"/>
                  </a:lnTo>
                  <a:lnTo>
                    <a:pt x="7508" y="4934"/>
                  </a:lnTo>
                  <a:lnTo>
                    <a:pt x="7696" y="4854"/>
                  </a:lnTo>
                  <a:lnTo>
                    <a:pt x="7857" y="4774"/>
                  </a:lnTo>
                  <a:lnTo>
                    <a:pt x="8018" y="4640"/>
                  </a:lnTo>
                  <a:lnTo>
                    <a:pt x="8125" y="4505"/>
                  </a:lnTo>
                  <a:lnTo>
                    <a:pt x="8232" y="4318"/>
                  </a:lnTo>
                  <a:lnTo>
                    <a:pt x="8286" y="4130"/>
                  </a:lnTo>
                  <a:lnTo>
                    <a:pt x="8313" y="3942"/>
                  </a:lnTo>
                  <a:lnTo>
                    <a:pt x="8313" y="1"/>
                  </a:lnTo>
                  <a:lnTo>
                    <a:pt x="5792" y="1"/>
                  </a:lnTo>
                  <a:lnTo>
                    <a:pt x="5712" y="269"/>
                  </a:lnTo>
                  <a:lnTo>
                    <a:pt x="5578" y="537"/>
                  </a:lnTo>
                  <a:lnTo>
                    <a:pt x="5417" y="752"/>
                  </a:lnTo>
                  <a:lnTo>
                    <a:pt x="5229" y="939"/>
                  </a:lnTo>
                  <a:lnTo>
                    <a:pt x="4988" y="1100"/>
                  </a:lnTo>
                  <a:lnTo>
                    <a:pt x="4720" y="1234"/>
                  </a:lnTo>
                  <a:lnTo>
                    <a:pt x="4452" y="1315"/>
                  </a:lnTo>
                  <a:lnTo>
                    <a:pt x="4157" y="1341"/>
                  </a:lnTo>
                  <a:lnTo>
                    <a:pt x="3862" y="1315"/>
                  </a:lnTo>
                  <a:lnTo>
                    <a:pt x="3567" y="1234"/>
                  </a:lnTo>
                  <a:lnTo>
                    <a:pt x="3326" y="1100"/>
                  </a:lnTo>
                  <a:lnTo>
                    <a:pt x="3084" y="939"/>
                  </a:lnTo>
                  <a:lnTo>
                    <a:pt x="2896" y="752"/>
                  </a:lnTo>
                  <a:lnTo>
                    <a:pt x="2709" y="537"/>
                  </a:lnTo>
                  <a:lnTo>
                    <a:pt x="2602" y="269"/>
                  </a:lnTo>
                  <a:lnTo>
                    <a:pt x="24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7"/>
            <p:cNvSpPr/>
            <p:nvPr/>
          </p:nvSpPr>
          <p:spPr>
            <a:xfrm>
              <a:off x="5569275" y="2887300"/>
              <a:ext cx="12100" cy="45600"/>
            </a:xfrm>
            <a:custGeom>
              <a:rect b="b" l="l" r="r" t="t"/>
              <a:pathLst>
                <a:path extrusionOk="0" h="1824" w="484">
                  <a:moveTo>
                    <a:pt x="349" y="1"/>
                  </a:moveTo>
                  <a:lnTo>
                    <a:pt x="215" y="28"/>
                  </a:lnTo>
                  <a:lnTo>
                    <a:pt x="108" y="108"/>
                  </a:lnTo>
                  <a:lnTo>
                    <a:pt x="27" y="215"/>
                  </a:lnTo>
                  <a:lnTo>
                    <a:pt x="1" y="349"/>
                  </a:lnTo>
                  <a:lnTo>
                    <a:pt x="1" y="1502"/>
                  </a:lnTo>
                  <a:lnTo>
                    <a:pt x="27" y="1609"/>
                  </a:lnTo>
                  <a:lnTo>
                    <a:pt x="108" y="1717"/>
                  </a:lnTo>
                  <a:lnTo>
                    <a:pt x="215" y="1797"/>
                  </a:lnTo>
                  <a:lnTo>
                    <a:pt x="349" y="1824"/>
                  </a:lnTo>
                  <a:lnTo>
                    <a:pt x="483" y="1824"/>
                  </a:lnTo>
                  <a:lnTo>
                    <a:pt x="4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5" name="Google Shape;2575;p47"/>
          <p:cNvGrpSpPr/>
          <p:nvPr/>
        </p:nvGrpSpPr>
        <p:grpSpPr>
          <a:xfrm>
            <a:off x="7200459" y="2645392"/>
            <a:ext cx="251099" cy="298545"/>
            <a:chOff x="6336150" y="2741175"/>
            <a:chExt cx="241325" cy="286925"/>
          </a:xfrm>
        </p:grpSpPr>
        <p:sp>
          <p:nvSpPr>
            <p:cNvPr id="2576" name="Google Shape;2576;p47"/>
            <p:cNvSpPr/>
            <p:nvPr/>
          </p:nvSpPr>
          <p:spPr>
            <a:xfrm>
              <a:off x="6521825" y="2976450"/>
              <a:ext cx="24825" cy="51650"/>
            </a:xfrm>
            <a:custGeom>
              <a:rect b="b" l="l" r="r" t="t"/>
              <a:pathLst>
                <a:path extrusionOk="0" h="2066" w="993">
                  <a:moveTo>
                    <a:pt x="0" y="1"/>
                  </a:moveTo>
                  <a:lnTo>
                    <a:pt x="0" y="2065"/>
                  </a:lnTo>
                  <a:lnTo>
                    <a:pt x="644" y="2065"/>
                  </a:lnTo>
                  <a:lnTo>
                    <a:pt x="778" y="2039"/>
                  </a:lnTo>
                  <a:lnTo>
                    <a:pt x="885" y="1985"/>
                  </a:lnTo>
                  <a:lnTo>
                    <a:pt x="966" y="1878"/>
                  </a:lnTo>
                  <a:lnTo>
                    <a:pt x="993" y="1744"/>
                  </a:lnTo>
                  <a:lnTo>
                    <a:pt x="9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7"/>
            <p:cNvSpPr/>
            <p:nvPr/>
          </p:nvSpPr>
          <p:spPr>
            <a:xfrm>
              <a:off x="6336150" y="2942950"/>
              <a:ext cx="31525" cy="85150"/>
            </a:xfrm>
            <a:custGeom>
              <a:rect b="b" l="l" r="r" t="t"/>
              <a:pathLst>
                <a:path extrusionOk="0" h="3406" w="1261">
                  <a:moveTo>
                    <a:pt x="349" y="0"/>
                  </a:moveTo>
                  <a:lnTo>
                    <a:pt x="215" y="27"/>
                  </a:lnTo>
                  <a:lnTo>
                    <a:pt x="107" y="107"/>
                  </a:lnTo>
                  <a:lnTo>
                    <a:pt x="27" y="215"/>
                  </a:lnTo>
                  <a:lnTo>
                    <a:pt x="0" y="349"/>
                  </a:lnTo>
                  <a:lnTo>
                    <a:pt x="0" y="3084"/>
                  </a:lnTo>
                  <a:lnTo>
                    <a:pt x="27" y="3218"/>
                  </a:lnTo>
                  <a:lnTo>
                    <a:pt x="107" y="3325"/>
                  </a:lnTo>
                  <a:lnTo>
                    <a:pt x="215" y="3379"/>
                  </a:lnTo>
                  <a:lnTo>
                    <a:pt x="349" y="3405"/>
                  </a:lnTo>
                  <a:lnTo>
                    <a:pt x="483" y="3379"/>
                  </a:lnTo>
                  <a:lnTo>
                    <a:pt x="590" y="3325"/>
                  </a:lnTo>
                  <a:lnTo>
                    <a:pt x="670" y="3218"/>
                  </a:lnTo>
                  <a:lnTo>
                    <a:pt x="697" y="3084"/>
                  </a:lnTo>
                  <a:lnTo>
                    <a:pt x="697" y="1341"/>
                  </a:lnTo>
                  <a:lnTo>
                    <a:pt x="1260" y="1341"/>
                  </a:lnTo>
                  <a:lnTo>
                    <a:pt x="1260" y="671"/>
                  </a:lnTo>
                  <a:lnTo>
                    <a:pt x="697" y="671"/>
                  </a:lnTo>
                  <a:lnTo>
                    <a:pt x="697" y="349"/>
                  </a:lnTo>
                  <a:lnTo>
                    <a:pt x="670" y="215"/>
                  </a:lnTo>
                  <a:lnTo>
                    <a:pt x="590" y="107"/>
                  </a:lnTo>
                  <a:lnTo>
                    <a:pt x="483" y="27"/>
                  </a:lnTo>
                  <a:lnTo>
                    <a:pt x="3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7"/>
            <p:cNvSpPr/>
            <p:nvPr/>
          </p:nvSpPr>
          <p:spPr>
            <a:xfrm>
              <a:off x="6367650" y="2976450"/>
              <a:ext cx="24825" cy="51650"/>
            </a:xfrm>
            <a:custGeom>
              <a:rect b="b" l="l" r="r" t="t"/>
              <a:pathLst>
                <a:path extrusionOk="0" h="2066" w="993">
                  <a:moveTo>
                    <a:pt x="0" y="1"/>
                  </a:moveTo>
                  <a:lnTo>
                    <a:pt x="0" y="1744"/>
                  </a:lnTo>
                  <a:lnTo>
                    <a:pt x="27" y="1878"/>
                  </a:lnTo>
                  <a:lnTo>
                    <a:pt x="108" y="1985"/>
                  </a:lnTo>
                  <a:lnTo>
                    <a:pt x="215" y="2039"/>
                  </a:lnTo>
                  <a:lnTo>
                    <a:pt x="349" y="2065"/>
                  </a:lnTo>
                  <a:lnTo>
                    <a:pt x="992" y="2065"/>
                  </a:lnTo>
                  <a:lnTo>
                    <a:pt x="9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7"/>
            <p:cNvSpPr/>
            <p:nvPr/>
          </p:nvSpPr>
          <p:spPr>
            <a:xfrm>
              <a:off x="6347525" y="2741175"/>
              <a:ext cx="219225" cy="45600"/>
            </a:xfrm>
            <a:custGeom>
              <a:rect b="b" l="l" r="r" t="t"/>
              <a:pathLst>
                <a:path extrusionOk="0" h="1824" w="8769">
                  <a:moveTo>
                    <a:pt x="350" y="0"/>
                  </a:moveTo>
                  <a:lnTo>
                    <a:pt x="215" y="27"/>
                  </a:lnTo>
                  <a:lnTo>
                    <a:pt x="108" y="81"/>
                  </a:lnTo>
                  <a:lnTo>
                    <a:pt x="28" y="188"/>
                  </a:lnTo>
                  <a:lnTo>
                    <a:pt x="1" y="322"/>
                  </a:lnTo>
                  <a:lnTo>
                    <a:pt x="1" y="1502"/>
                  </a:lnTo>
                  <a:lnTo>
                    <a:pt x="28" y="1636"/>
                  </a:lnTo>
                  <a:lnTo>
                    <a:pt x="108" y="1743"/>
                  </a:lnTo>
                  <a:lnTo>
                    <a:pt x="215" y="1797"/>
                  </a:lnTo>
                  <a:lnTo>
                    <a:pt x="350" y="1824"/>
                  </a:lnTo>
                  <a:lnTo>
                    <a:pt x="8420" y="1824"/>
                  </a:lnTo>
                  <a:lnTo>
                    <a:pt x="8554" y="1797"/>
                  </a:lnTo>
                  <a:lnTo>
                    <a:pt x="8662" y="1743"/>
                  </a:lnTo>
                  <a:lnTo>
                    <a:pt x="8742" y="1636"/>
                  </a:lnTo>
                  <a:lnTo>
                    <a:pt x="8769" y="1502"/>
                  </a:lnTo>
                  <a:lnTo>
                    <a:pt x="8769" y="322"/>
                  </a:lnTo>
                  <a:lnTo>
                    <a:pt x="8742" y="188"/>
                  </a:lnTo>
                  <a:lnTo>
                    <a:pt x="8662" y="81"/>
                  </a:lnTo>
                  <a:lnTo>
                    <a:pt x="8554" y="27"/>
                  </a:lnTo>
                  <a:lnTo>
                    <a:pt x="8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7"/>
            <p:cNvSpPr/>
            <p:nvPr/>
          </p:nvSpPr>
          <p:spPr>
            <a:xfrm>
              <a:off x="6465525" y="2976450"/>
              <a:ext cx="39575" cy="51650"/>
            </a:xfrm>
            <a:custGeom>
              <a:rect b="b" l="l" r="r" t="t"/>
              <a:pathLst>
                <a:path extrusionOk="0" h="2066" w="1583">
                  <a:moveTo>
                    <a:pt x="0" y="1"/>
                  </a:moveTo>
                  <a:lnTo>
                    <a:pt x="0" y="2065"/>
                  </a:lnTo>
                  <a:lnTo>
                    <a:pt x="1582" y="2065"/>
                  </a:lnTo>
                  <a:lnTo>
                    <a:pt x="15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7"/>
            <p:cNvSpPr/>
            <p:nvPr/>
          </p:nvSpPr>
          <p:spPr>
            <a:xfrm>
              <a:off x="6409200" y="2976450"/>
              <a:ext cx="39575" cy="51650"/>
            </a:xfrm>
            <a:custGeom>
              <a:rect b="b" l="l" r="r" t="t"/>
              <a:pathLst>
                <a:path extrusionOk="0" h="2066" w="1583">
                  <a:moveTo>
                    <a:pt x="1" y="1"/>
                  </a:moveTo>
                  <a:lnTo>
                    <a:pt x="1" y="2065"/>
                  </a:lnTo>
                  <a:lnTo>
                    <a:pt x="1583" y="2065"/>
                  </a:lnTo>
                  <a:lnTo>
                    <a:pt x="15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7"/>
            <p:cNvSpPr/>
            <p:nvPr/>
          </p:nvSpPr>
          <p:spPr>
            <a:xfrm>
              <a:off x="6465525" y="2884625"/>
              <a:ext cx="24825" cy="24825"/>
            </a:xfrm>
            <a:custGeom>
              <a:rect b="b" l="l" r="r" t="t"/>
              <a:pathLst>
                <a:path extrusionOk="0" h="993" w="993">
                  <a:moveTo>
                    <a:pt x="0" y="0"/>
                  </a:moveTo>
                  <a:lnTo>
                    <a:pt x="0" y="993"/>
                  </a:lnTo>
                  <a:lnTo>
                    <a:pt x="992" y="993"/>
                  </a:lnTo>
                  <a:lnTo>
                    <a:pt x="9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7"/>
            <p:cNvSpPr/>
            <p:nvPr/>
          </p:nvSpPr>
          <p:spPr>
            <a:xfrm>
              <a:off x="6546625" y="2942950"/>
              <a:ext cx="30850" cy="85150"/>
            </a:xfrm>
            <a:custGeom>
              <a:rect b="b" l="l" r="r" t="t"/>
              <a:pathLst>
                <a:path extrusionOk="0" h="3406" w="1234">
                  <a:moveTo>
                    <a:pt x="912" y="0"/>
                  </a:moveTo>
                  <a:lnTo>
                    <a:pt x="778" y="27"/>
                  </a:lnTo>
                  <a:lnTo>
                    <a:pt x="671" y="107"/>
                  </a:lnTo>
                  <a:lnTo>
                    <a:pt x="590" y="215"/>
                  </a:lnTo>
                  <a:lnTo>
                    <a:pt x="564" y="349"/>
                  </a:lnTo>
                  <a:lnTo>
                    <a:pt x="564" y="671"/>
                  </a:lnTo>
                  <a:lnTo>
                    <a:pt x="1" y="671"/>
                  </a:lnTo>
                  <a:lnTo>
                    <a:pt x="1" y="1341"/>
                  </a:lnTo>
                  <a:lnTo>
                    <a:pt x="564" y="1341"/>
                  </a:lnTo>
                  <a:lnTo>
                    <a:pt x="564" y="3084"/>
                  </a:lnTo>
                  <a:lnTo>
                    <a:pt x="590" y="3218"/>
                  </a:lnTo>
                  <a:lnTo>
                    <a:pt x="671" y="3325"/>
                  </a:lnTo>
                  <a:lnTo>
                    <a:pt x="778" y="3379"/>
                  </a:lnTo>
                  <a:lnTo>
                    <a:pt x="912" y="3405"/>
                  </a:lnTo>
                  <a:lnTo>
                    <a:pt x="1046" y="3379"/>
                  </a:lnTo>
                  <a:lnTo>
                    <a:pt x="1154" y="3325"/>
                  </a:lnTo>
                  <a:lnTo>
                    <a:pt x="1207" y="3218"/>
                  </a:lnTo>
                  <a:lnTo>
                    <a:pt x="1234" y="3084"/>
                  </a:lnTo>
                  <a:lnTo>
                    <a:pt x="1234" y="349"/>
                  </a:lnTo>
                  <a:lnTo>
                    <a:pt x="1207" y="215"/>
                  </a:lnTo>
                  <a:lnTo>
                    <a:pt x="1154" y="107"/>
                  </a:lnTo>
                  <a:lnTo>
                    <a:pt x="1046" y="27"/>
                  </a:lnTo>
                  <a:lnTo>
                    <a:pt x="9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7"/>
            <p:cNvSpPr/>
            <p:nvPr/>
          </p:nvSpPr>
          <p:spPr>
            <a:xfrm>
              <a:off x="6367650" y="2804175"/>
              <a:ext cx="179000" cy="155550"/>
            </a:xfrm>
            <a:custGeom>
              <a:rect b="b" l="l" r="r" t="t"/>
              <a:pathLst>
                <a:path extrusionOk="0" h="6222" w="7160">
                  <a:moveTo>
                    <a:pt x="5229" y="886"/>
                  </a:moveTo>
                  <a:lnTo>
                    <a:pt x="5363" y="913"/>
                  </a:lnTo>
                  <a:lnTo>
                    <a:pt x="5470" y="993"/>
                  </a:lnTo>
                  <a:lnTo>
                    <a:pt x="5551" y="1100"/>
                  </a:lnTo>
                  <a:lnTo>
                    <a:pt x="5578" y="1234"/>
                  </a:lnTo>
                  <a:lnTo>
                    <a:pt x="5578" y="4532"/>
                  </a:lnTo>
                  <a:lnTo>
                    <a:pt x="5551" y="4666"/>
                  </a:lnTo>
                  <a:lnTo>
                    <a:pt x="5470" y="4774"/>
                  </a:lnTo>
                  <a:lnTo>
                    <a:pt x="5363" y="4854"/>
                  </a:lnTo>
                  <a:lnTo>
                    <a:pt x="5229" y="4881"/>
                  </a:lnTo>
                  <a:lnTo>
                    <a:pt x="1904" y="4881"/>
                  </a:lnTo>
                  <a:lnTo>
                    <a:pt x="1797" y="4854"/>
                  </a:lnTo>
                  <a:lnTo>
                    <a:pt x="1690" y="4774"/>
                  </a:lnTo>
                  <a:lnTo>
                    <a:pt x="1609" y="4666"/>
                  </a:lnTo>
                  <a:lnTo>
                    <a:pt x="1582" y="4532"/>
                  </a:lnTo>
                  <a:lnTo>
                    <a:pt x="1582" y="1234"/>
                  </a:lnTo>
                  <a:lnTo>
                    <a:pt x="1609" y="1100"/>
                  </a:lnTo>
                  <a:lnTo>
                    <a:pt x="1690" y="993"/>
                  </a:lnTo>
                  <a:lnTo>
                    <a:pt x="1797" y="913"/>
                  </a:lnTo>
                  <a:lnTo>
                    <a:pt x="1904" y="886"/>
                  </a:lnTo>
                  <a:close/>
                  <a:moveTo>
                    <a:pt x="0" y="1"/>
                  </a:moveTo>
                  <a:lnTo>
                    <a:pt x="0" y="6222"/>
                  </a:lnTo>
                  <a:lnTo>
                    <a:pt x="992" y="6222"/>
                  </a:lnTo>
                  <a:lnTo>
                    <a:pt x="992" y="5900"/>
                  </a:lnTo>
                  <a:lnTo>
                    <a:pt x="1019" y="5766"/>
                  </a:lnTo>
                  <a:lnTo>
                    <a:pt x="1100" y="5658"/>
                  </a:lnTo>
                  <a:lnTo>
                    <a:pt x="1207" y="5578"/>
                  </a:lnTo>
                  <a:lnTo>
                    <a:pt x="1341" y="5551"/>
                  </a:lnTo>
                  <a:lnTo>
                    <a:pt x="1475" y="5578"/>
                  </a:lnTo>
                  <a:lnTo>
                    <a:pt x="1582" y="5658"/>
                  </a:lnTo>
                  <a:lnTo>
                    <a:pt x="1636" y="5766"/>
                  </a:lnTo>
                  <a:lnTo>
                    <a:pt x="1663" y="5900"/>
                  </a:lnTo>
                  <a:lnTo>
                    <a:pt x="1663" y="6222"/>
                  </a:lnTo>
                  <a:lnTo>
                    <a:pt x="3245" y="6222"/>
                  </a:lnTo>
                  <a:lnTo>
                    <a:pt x="3245" y="5900"/>
                  </a:lnTo>
                  <a:lnTo>
                    <a:pt x="3272" y="5766"/>
                  </a:lnTo>
                  <a:lnTo>
                    <a:pt x="3352" y="5658"/>
                  </a:lnTo>
                  <a:lnTo>
                    <a:pt x="3459" y="5578"/>
                  </a:lnTo>
                  <a:lnTo>
                    <a:pt x="3567" y="5551"/>
                  </a:lnTo>
                  <a:lnTo>
                    <a:pt x="3701" y="5578"/>
                  </a:lnTo>
                  <a:lnTo>
                    <a:pt x="3808" y="5658"/>
                  </a:lnTo>
                  <a:lnTo>
                    <a:pt x="3888" y="5766"/>
                  </a:lnTo>
                  <a:lnTo>
                    <a:pt x="3915" y="5900"/>
                  </a:lnTo>
                  <a:lnTo>
                    <a:pt x="3915" y="6222"/>
                  </a:lnTo>
                  <a:lnTo>
                    <a:pt x="5497" y="6222"/>
                  </a:lnTo>
                  <a:lnTo>
                    <a:pt x="5497" y="5900"/>
                  </a:lnTo>
                  <a:lnTo>
                    <a:pt x="5524" y="5766"/>
                  </a:lnTo>
                  <a:lnTo>
                    <a:pt x="5578" y="5658"/>
                  </a:lnTo>
                  <a:lnTo>
                    <a:pt x="5685" y="5578"/>
                  </a:lnTo>
                  <a:lnTo>
                    <a:pt x="5819" y="5551"/>
                  </a:lnTo>
                  <a:lnTo>
                    <a:pt x="5953" y="5578"/>
                  </a:lnTo>
                  <a:lnTo>
                    <a:pt x="6060" y="5658"/>
                  </a:lnTo>
                  <a:lnTo>
                    <a:pt x="6141" y="5766"/>
                  </a:lnTo>
                  <a:lnTo>
                    <a:pt x="6167" y="5900"/>
                  </a:lnTo>
                  <a:lnTo>
                    <a:pt x="6167" y="6222"/>
                  </a:lnTo>
                  <a:lnTo>
                    <a:pt x="7160" y="6222"/>
                  </a:lnTo>
                  <a:lnTo>
                    <a:pt x="71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7"/>
            <p:cNvSpPr/>
            <p:nvPr/>
          </p:nvSpPr>
          <p:spPr>
            <a:xfrm>
              <a:off x="6423950" y="2884625"/>
              <a:ext cx="24825" cy="24825"/>
            </a:xfrm>
            <a:custGeom>
              <a:rect b="b" l="l" r="r" t="t"/>
              <a:pathLst>
                <a:path extrusionOk="0" h="993" w="993">
                  <a:moveTo>
                    <a:pt x="1" y="0"/>
                  </a:moveTo>
                  <a:lnTo>
                    <a:pt x="1" y="993"/>
                  </a:lnTo>
                  <a:lnTo>
                    <a:pt x="993" y="993"/>
                  </a:lnTo>
                  <a:lnTo>
                    <a:pt x="9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7"/>
            <p:cNvSpPr/>
            <p:nvPr/>
          </p:nvSpPr>
          <p:spPr>
            <a:xfrm>
              <a:off x="6423950" y="2843075"/>
              <a:ext cx="24825" cy="24825"/>
            </a:xfrm>
            <a:custGeom>
              <a:rect b="b" l="l" r="r" t="t"/>
              <a:pathLst>
                <a:path extrusionOk="0" h="993" w="993">
                  <a:moveTo>
                    <a:pt x="1" y="0"/>
                  </a:moveTo>
                  <a:lnTo>
                    <a:pt x="1" y="992"/>
                  </a:lnTo>
                  <a:lnTo>
                    <a:pt x="993" y="992"/>
                  </a:lnTo>
                  <a:lnTo>
                    <a:pt x="9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7"/>
            <p:cNvSpPr/>
            <p:nvPr/>
          </p:nvSpPr>
          <p:spPr>
            <a:xfrm>
              <a:off x="6465525" y="2843075"/>
              <a:ext cx="24825" cy="24825"/>
            </a:xfrm>
            <a:custGeom>
              <a:rect b="b" l="l" r="r" t="t"/>
              <a:pathLst>
                <a:path extrusionOk="0" h="993" w="993">
                  <a:moveTo>
                    <a:pt x="0" y="0"/>
                  </a:moveTo>
                  <a:lnTo>
                    <a:pt x="0" y="992"/>
                  </a:lnTo>
                  <a:lnTo>
                    <a:pt x="992" y="992"/>
                  </a:lnTo>
                  <a:lnTo>
                    <a:pt x="9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8" name="Google Shape;2588;p47"/>
          <p:cNvSpPr/>
          <p:nvPr/>
        </p:nvSpPr>
        <p:spPr>
          <a:xfrm>
            <a:off x="7962736" y="2676762"/>
            <a:ext cx="298545" cy="235751"/>
          </a:xfrm>
          <a:custGeom>
            <a:rect b="b" l="l" r="r" t="t"/>
            <a:pathLst>
              <a:path extrusionOk="0" h="9063" w="11477">
                <a:moveTo>
                  <a:pt x="6435" y="3057"/>
                </a:moveTo>
                <a:lnTo>
                  <a:pt x="6596" y="3110"/>
                </a:lnTo>
                <a:lnTo>
                  <a:pt x="6730" y="3191"/>
                </a:lnTo>
                <a:lnTo>
                  <a:pt x="6838" y="3298"/>
                </a:lnTo>
                <a:lnTo>
                  <a:pt x="6945" y="3405"/>
                </a:lnTo>
                <a:lnTo>
                  <a:pt x="7025" y="3539"/>
                </a:lnTo>
                <a:lnTo>
                  <a:pt x="7079" y="3700"/>
                </a:lnTo>
                <a:lnTo>
                  <a:pt x="7079" y="3861"/>
                </a:lnTo>
                <a:lnTo>
                  <a:pt x="7079" y="4022"/>
                </a:lnTo>
                <a:lnTo>
                  <a:pt x="7025" y="4183"/>
                </a:lnTo>
                <a:lnTo>
                  <a:pt x="6945" y="4317"/>
                </a:lnTo>
                <a:lnTo>
                  <a:pt x="6838" y="4424"/>
                </a:lnTo>
                <a:lnTo>
                  <a:pt x="6730" y="4531"/>
                </a:lnTo>
                <a:lnTo>
                  <a:pt x="6596" y="4612"/>
                </a:lnTo>
                <a:lnTo>
                  <a:pt x="6435" y="4639"/>
                </a:lnTo>
                <a:lnTo>
                  <a:pt x="6275" y="4666"/>
                </a:lnTo>
                <a:lnTo>
                  <a:pt x="5202" y="4666"/>
                </a:lnTo>
                <a:lnTo>
                  <a:pt x="5041" y="4639"/>
                </a:lnTo>
                <a:lnTo>
                  <a:pt x="4880" y="4612"/>
                </a:lnTo>
                <a:lnTo>
                  <a:pt x="4746" y="4531"/>
                </a:lnTo>
                <a:lnTo>
                  <a:pt x="4639" y="4424"/>
                </a:lnTo>
                <a:lnTo>
                  <a:pt x="4532" y="4317"/>
                </a:lnTo>
                <a:lnTo>
                  <a:pt x="4451" y="4183"/>
                </a:lnTo>
                <a:lnTo>
                  <a:pt x="4398" y="4022"/>
                </a:lnTo>
                <a:lnTo>
                  <a:pt x="4398" y="3861"/>
                </a:lnTo>
                <a:lnTo>
                  <a:pt x="4398" y="3700"/>
                </a:lnTo>
                <a:lnTo>
                  <a:pt x="4451" y="3539"/>
                </a:lnTo>
                <a:lnTo>
                  <a:pt x="4532" y="3405"/>
                </a:lnTo>
                <a:lnTo>
                  <a:pt x="4639" y="3298"/>
                </a:lnTo>
                <a:lnTo>
                  <a:pt x="4746" y="3191"/>
                </a:lnTo>
                <a:lnTo>
                  <a:pt x="4880" y="3110"/>
                </a:lnTo>
                <a:lnTo>
                  <a:pt x="5041" y="3057"/>
                </a:lnTo>
                <a:close/>
                <a:moveTo>
                  <a:pt x="8875" y="5202"/>
                </a:moveTo>
                <a:lnTo>
                  <a:pt x="9009" y="5229"/>
                </a:lnTo>
                <a:lnTo>
                  <a:pt x="9117" y="5309"/>
                </a:lnTo>
                <a:lnTo>
                  <a:pt x="9197" y="5416"/>
                </a:lnTo>
                <a:lnTo>
                  <a:pt x="9224" y="5550"/>
                </a:lnTo>
                <a:lnTo>
                  <a:pt x="9224" y="7374"/>
                </a:lnTo>
                <a:lnTo>
                  <a:pt x="9197" y="7508"/>
                </a:lnTo>
                <a:lnTo>
                  <a:pt x="9117" y="7615"/>
                </a:lnTo>
                <a:lnTo>
                  <a:pt x="9009" y="7695"/>
                </a:lnTo>
                <a:lnTo>
                  <a:pt x="8875" y="7722"/>
                </a:lnTo>
                <a:lnTo>
                  <a:pt x="2601" y="7722"/>
                </a:lnTo>
                <a:lnTo>
                  <a:pt x="2467" y="7695"/>
                </a:lnTo>
                <a:lnTo>
                  <a:pt x="2360" y="7615"/>
                </a:lnTo>
                <a:lnTo>
                  <a:pt x="2279" y="7508"/>
                </a:lnTo>
                <a:lnTo>
                  <a:pt x="2252" y="7374"/>
                </a:lnTo>
                <a:lnTo>
                  <a:pt x="2252" y="5550"/>
                </a:lnTo>
                <a:lnTo>
                  <a:pt x="2279" y="5416"/>
                </a:lnTo>
                <a:lnTo>
                  <a:pt x="2360" y="5309"/>
                </a:lnTo>
                <a:lnTo>
                  <a:pt x="2467" y="5229"/>
                </a:lnTo>
                <a:lnTo>
                  <a:pt x="2601" y="5202"/>
                </a:lnTo>
                <a:close/>
                <a:moveTo>
                  <a:pt x="322" y="0"/>
                </a:moveTo>
                <a:lnTo>
                  <a:pt x="188" y="27"/>
                </a:lnTo>
                <a:lnTo>
                  <a:pt x="81" y="107"/>
                </a:lnTo>
                <a:lnTo>
                  <a:pt x="27" y="215"/>
                </a:lnTo>
                <a:lnTo>
                  <a:pt x="0" y="349"/>
                </a:lnTo>
                <a:lnTo>
                  <a:pt x="0" y="2172"/>
                </a:lnTo>
                <a:lnTo>
                  <a:pt x="27" y="2306"/>
                </a:lnTo>
                <a:lnTo>
                  <a:pt x="81" y="2413"/>
                </a:lnTo>
                <a:lnTo>
                  <a:pt x="188" y="2494"/>
                </a:lnTo>
                <a:lnTo>
                  <a:pt x="322" y="2520"/>
                </a:lnTo>
                <a:lnTo>
                  <a:pt x="912" y="2520"/>
                </a:lnTo>
                <a:lnTo>
                  <a:pt x="912" y="8741"/>
                </a:lnTo>
                <a:lnTo>
                  <a:pt x="939" y="8875"/>
                </a:lnTo>
                <a:lnTo>
                  <a:pt x="1019" y="8982"/>
                </a:lnTo>
                <a:lnTo>
                  <a:pt x="1126" y="9036"/>
                </a:lnTo>
                <a:lnTo>
                  <a:pt x="1260" y="9063"/>
                </a:lnTo>
                <a:lnTo>
                  <a:pt x="10216" y="9063"/>
                </a:lnTo>
                <a:lnTo>
                  <a:pt x="10350" y="9036"/>
                </a:lnTo>
                <a:lnTo>
                  <a:pt x="10457" y="8982"/>
                </a:lnTo>
                <a:lnTo>
                  <a:pt x="10538" y="8875"/>
                </a:lnTo>
                <a:lnTo>
                  <a:pt x="10565" y="8741"/>
                </a:lnTo>
                <a:lnTo>
                  <a:pt x="10565" y="2520"/>
                </a:lnTo>
                <a:lnTo>
                  <a:pt x="11155" y="2520"/>
                </a:lnTo>
                <a:lnTo>
                  <a:pt x="11289" y="2494"/>
                </a:lnTo>
                <a:lnTo>
                  <a:pt x="11396" y="2413"/>
                </a:lnTo>
                <a:lnTo>
                  <a:pt x="11449" y="2306"/>
                </a:lnTo>
                <a:lnTo>
                  <a:pt x="11476" y="2172"/>
                </a:lnTo>
                <a:lnTo>
                  <a:pt x="11476" y="349"/>
                </a:lnTo>
                <a:lnTo>
                  <a:pt x="11449" y="215"/>
                </a:lnTo>
                <a:lnTo>
                  <a:pt x="11396" y="107"/>
                </a:lnTo>
                <a:lnTo>
                  <a:pt x="11289" y="27"/>
                </a:lnTo>
                <a:lnTo>
                  <a:pt x="111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9" name="Google Shape;2589;p47"/>
          <p:cNvGrpSpPr/>
          <p:nvPr/>
        </p:nvGrpSpPr>
        <p:grpSpPr>
          <a:xfrm>
            <a:off x="924501" y="3334489"/>
            <a:ext cx="216242" cy="298545"/>
            <a:chOff x="304475" y="3403450"/>
            <a:chExt cx="207825" cy="286925"/>
          </a:xfrm>
        </p:grpSpPr>
        <p:sp>
          <p:nvSpPr>
            <p:cNvPr id="2590" name="Google Shape;2590;p47"/>
            <p:cNvSpPr/>
            <p:nvPr/>
          </p:nvSpPr>
          <p:spPr>
            <a:xfrm>
              <a:off x="376875" y="3487250"/>
              <a:ext cx="38900" cy="39575"/>
            </a:xfrm>
            <a:custGeom>
              <a:rect b="b" l="l" r="r" t="t"/>
              <a:pathLst>
                <a:path extrusionOk="0" h="1583" w="1556">
                  <a:moveTo>
                    <a:pt x="778" y="0"/>
                  </a:moveTo>
                  <a:lnTo>
                    <a:pt x="644" y="27"/>
                  </a:lnTo>
                  <a:lnTo>
                    <a:pt x="483" y="81"/>
                  </a:lnTo>
                  <a:lnTo>
                    <a:pt x="349" y="135"/>
                  </a:lnTo>
                  <a:lnTo>
                    <a:pt x="215" y="242"/>
                  </a:lnTo>
                  <a:lnTo>
                    <a:pt x="134" y="376"/>
                  </a:lnTo>
                  <a:lnTo>
                    <a:pt x="54" y="510"/>
                  </a:lnTo>
                  <a:lnTo>
                    <a:pt x="0" y="644"/>
                  </a:lnTo>
                  <a:lnTo>
                    <a:pt x="0" y="805"/>
                  </a:lnTo>
                  <a:lnTo>
                    <a:pt x="0" y="939"/>
                  </a:lnTo>
                  <a:lnTo>
                    <a:pt x="54" y="1100"/>
                  </a:lnTo>
                  <a:lnTo>
                    <a:pt x="134" y="1234"/>
                  </a:lnTo>
                  <a:lnTo>
                    <a:pt x="215" y="1341"/>
                  </a:lnTo>
                  <a:lnTo>
                    <a:pt x="349" y="1448"/>
                  </a:lnTo>
                  <a:lnTo>
                    <a:pt x="483" y="1529"/>
                  </a:lnTo>
                  <a:lnTo>
                    <a:pt x="644" y="1556"/>
                  </a:lnTo>
                  <a:lnTo>
                    <a:pt x="778" y="1582"/>
                  </a:lnTo>
                  <a:lnTo>
                    <a:pt x="939" y="1556"/>
                  </a:lnTo>
                  <a:lnTo>
                    <a:pt x="1073" y="1529"/>
                  </a:lnTo>
                  <a:lnTo>
                    <a:pt x="1207" y="1448"/>
                  </a:lnTo>
                  <a:lnTo>
                    <a:pt x="1341" y="1341"/>
                  </a:lnTo>
                  <a:lnTo>
                    <a:pt x="1448" y="1234"/>
                  </a:lnTo>
                  <a:lnTo>
                    <a:pt x="1502" y="1100"/>
                  </a:lnTo>
                  <a:lnTo>
                    <a:pt x="1556" y="939"/>
                  </a:lnTo>
                  <a:lnTo>
                    <a:pt x="1556" y="805"/>
                  </a:lnTo>
                  <a:lnTo>
                    <a:pt x="1556" y="644"/>
                  </a:lnTo>
                  <a:lnTo>
                    <a:pt x="1502" y="510"/>
                  </a:lnTo>
                  <a:lnTo>
                    <a:pt x="1448" y="376"/>
                  </a:lnTo>
                  <a:lnTo>
                    <a:pt x="1341" y="242"/>
                  </a:lnTo>
                  <a:lnTo>
                    <a:pt x="1207" y="135"/>
                  </a:lnTo>
                  <a:lnTo>
                    <a:pt x="1073" y="81"/>
                  </a:lnTo>
                  <a:lnTo>
                    <a:pt x="939" y="27"/>
                  </a:lnTo>
                  <a:lnTo>
                    <a:pt x="7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7"/>
            <p:cNvSpPr/>
            <p:nvPr/>
          </p:nvSpPr>
          <p:spPr>
            <a:xfrm>
              <a:off x="304475" y="3403450"/>
              <a:ext cx="207825" cy="286925"/>
            </a:xfrm>
            <a:custGeom>
              <a:rect b="b" l="l" r="r" t="t"/>
              <a:pathLst>
                <a:path extrusionOk="0" h="11477" w="8313">
                  <a:moveTo>
                    <a:pt x="3674" y="2682"/>
                  </a:moveTo>
                  <a:lnTo>
                    <a:pt x="3969" y="2709"/>
                  </a:lnTo>
                  <a:lnTo>
                    <a:pt x="4237" y="2789"/>
                  </a:lnTo>
                  <a:lnTo>
                    <a:pt x="4478" y="2923"/>
                  </a:lnTo>
                  <a:lnTo>
                    <a:pt x="4720" y="3111"/>
                  </a:lnTo>
                  <a:lnTo>
                    <a:pt x="4881" y="3352"/>
                  </a:lnTo>
                  <a:lnTo>
                    <a:pt x="5015" y="3594"/>
                  </a:lnTo>
                  <a:lnTo>
                    <a:pt x="5095" y="3862"/>
                  </a:lnTo>
                  <a:lnTo>
                    <a:pt x="5149" y="4157"/>
                  </a:lnTo>
                  <a:lnTo>
                    <a:pt x="5122" y="4345"/>
                  </a:lnTo>
                  <a:lnTo>
                    <a:pt x="5068" y="4559"/>
                  </a:lnTo>
                  <a:lnTo>
                    <a:pt x="5015" y="4747"/>
                  </a:lnTo>
                  <a:lnTo>
                    <a:pt x="4907" y="4908"/>
                  </a:lnTo>
                  <a:lnTo>
                    <a:pt x="5980" y="5980"/>
                  </a:lnTo>
                  <a:lnTo>
                    <a:pt x="6060" y="6087"/>
                  </a:lnTo>
                  <a:lnTo>
                    <a:pt x="6087" y="6221"/>
                  </a:lnTo>
                  <a:lnTo>
                    <a:pt x="6060" y="6329"/>
                  </a:lnTo>
                  <a:lnTo>
                    <a:pt x="5980" y="6463"/>
                  </a:lnTo>
                  <a:lnTo>
                    <a:pt x="5873" y="6516"/>
                  </a:lnTo>
                  <a:lnTo>
                    <a:pt x="5739" y="6543"/>
                  </a:lnTo>
                  <a:lnTo>
                    <a:pt x="5605" y="6516"/>
                  </a:lnTo>
                  <a:lnTo>
                    <a:pt x="5497" y="6463"/>
                  </a:lnTo>
                  <a:lnTo>
                    <a:pt x="4452" y="5390"/>
                  </a:lnTo>
                  <a:lnTo>
                    <a:pt x="4237" y="5498"/>
                  </a:lnTo>
                  <a:lnTo>
                    <a:pt x="3996" y="5578"/>
                  </a:lnTo>
                  <a:lnTo>
                    <a:pt x="3754" y="5605"/>
                  </a:lnTo>
                  <a:lnTo>
                    <a:pt x="3513" y="5605"/>
                  </a:lnTo>
                  <a:lnTo>
                    <a:pt x="3272" y="5551"/>
                  </a:lnTo>
                  <a:lnTo>
                    <a:pt x="3057" y="5471"/>
                  </a:lnTo>
                  <a:lnTo>
                    <a:pt x="2843" y="5337"/>
                  </a:lnTo>
                  <a:lnTo>
                    <a:pt x="2655" y="5176"/>
                  </a:lnTo>
                  <a:lnTo>
                    <a:pt x="2467" y="4961"/>
                  </a:lnTo>
                  <a:lnTo>
                    <a:pt x="2333" y="4693"/>
                  </a:lnTo>
                  <a:lnTo>
                    <a:pt x="2253" y="4425"/>
                  </a:lnTo>
                  <a:lnTo>
                    <a:pt x="2226" y="4157"/>
                  </a:lnTo>
                  <a:lnTo>
                    <a:pt x="2253" y="3862"/>
                  </a:lnTo>
                  <a:lnTo>
                    <a:pt x="2333" y="3594"/>
                  </a:lnTo>
                  <a:lnTo>
                    <a:pt x="2467" y="3352"/>
                  </a:lnTo>
                  <a:lnTo>
                    <a:pt x="2655" y="3111"/>
                  </a:lnTo>
                  <a:lnTo>
                    <a:pt x="2870" y="2923"/>
                  </a:lnTo>
                  <a:lnTo>
                    <a:pt x="3138" y="2789"/>
                  </a:lnTo>
                  <a:lnTo>
                    <a:pt x="3406" y="2709"/>
                  </a:lnTo>
                  <a:lnTo>
                    <a:pt x="3674" y="2682"/>
                  </a:lnTo>
                  <a:close/>
                  <a:moveTo>
                    <a:pt x="3030" y="7857"/>
                  </a:moveTo>
                  <a:lnTo>
                    <a:pt x="3165" y="7884"/>
                  </a:lnTo>
                  <a:lnTo>
                    <a:pt x="3272" y="7938"/>
                  </a:lnTo>
                  <a:lnTo>
                    <a:pt x="3325" y="8045"/>
                  </a:lnTo>
                  <a:lnTo>
                    <a:pt x="3352" y="8179"/>
                  </a:lnTo>
                  <a:lnTo>
                    <a:pt x="3325" y="8313"/>
                  </a:lnTo>
                  <a:lnTo>
                    <a:pt x="3272" y="8420"/>
                  </a:lnTo>
                  <a:lnTo>
                    <a:pt x="3165" y="8501"/>
                  </a:lnTo>
                  <a:lnTo>
                    <a:pt x="3030" y="8527"/>
                  </a:lnTo>
                  <a:lnTo>
                    <a:pt x="1690" y="8527"/>
                  </a:lnTo>
                  <a:lnTo>
                    <a:pt x="1556" y="8501"/>
                  </a:lnTo>
                  <a:lnTo>
                    <a:pt x="1448" y="8420"/>
                  </a:lnTo>
                  <a:lnTo>
                    <a:pt x="1368" y="8313"/>
                  </a:lnTo>
                  <a:lnTo>
                    <a:pt x="1341" y="8179"/>
                  </a:lnTo>
                  <a:lnTo>
                    <a:pt x="1368" y="8045"/>
                  </a:lnTo>
                  <a:lnTo>
                    <a:pt x="1448" y="7938"/>
                  </a:lnTo>
                  <a:lnTo>
                    <a:pt x="1556" y="7884"/>
                  </a:lnTo>
                  <a:lnTo>
                    <a:pt x="1690" y="7857"/>
                  </a:lnTo>
                  <a:close/>
                  <a:moveTo>
                    <a:pt x="6623" y="9198"/>
                  </a:moveTo>
                  <a:lnTo>
                    <a:pt x="6757" y="9225"/>
                  </a:lnTo>
                  <a:lnTo>
                    <a:pt x="6865" y="9305"/>
                  </a:lnTo>
                  <a:lnTo>
                    <a:pt x="6918" y="9412"/>
                  </a:lnTo>
                  <a:lnTo>
                    <a:pt x="6945" y="9546"/>
                  </a:lnTo>
                  <a:lnTo>
                    <a:pt x="6918" y="9654"/>
                  </a:lnTo>
                  <a:lnTo>
                    <a:pt x="6865" y="9761"/>
                  </a:lnTo>
                  <a:lnTo>
                    <a:pt x="6757" y="9841"/>
                  </a:lnTo>
                  <a:lnTo>
                    <a:pt x="6623" y="9868"/>
                  </a:lnTo>
                  <a:lnTo>
                    <a:pt x="1690" y="9868"/>
                  </a:lnTo>
                  <a:lnTo>
                    <a:pt x="1556" y="9841"/>
                  </a:lnTo>
                  <a:lnTo>
                    <a:pt x="1448" y="9761"/>
                  </a:lnTo>
                  <a:lnTo>
                    <a:pt x="1368" y="9654"/>
                  </a:lnTo>
                  <a:lnTo>
                    <a:pt x="1341" y="9546"/>
                  </a:lnTo>
                  <a:lnTo>
                    <a:pt x="1368" y="9412"/>
                  </a:lnTo>
                  <a:lnTo>
                    <a:pt x="1448" y="9305"/>
                  </a:lnTo>
                  <a:lnTo>
                    <a:pt x="1556" y="9225"/>
                  </a:lnTo>
                  <a:lnTo>
                    <a:pt x="1690" y="9198"/>
                  </a:lnTo>
                  <a:close/>
                  <a:moveTo>
                    <a:pt x="1583" y="1"/>
                  </a:moveTo>
                  <a:lnTo>
                    <a:pt x="1475" y="28"/>
                  </a:lnTo>
                  <a:lnTo>
                    <a:pt x="1341" y="81"/>
                  </a:lnTo>
                  <a:lnTo>
                    <a:pt x="81" y="1341"/>
                  </a:lnTo>
                  <a:lnTo>
                    <a:pt x="27" y="1476"/>
                  </a:lnTo>
                  <a:lnTo>
                    <a:pt x="1" y="1583"/>
                  </a:lnTo>
                  <a:lnTo>
                    <a:pt x="1" y="11155"/>
                  </a:lnTo>
                  <a:lnTo>
                    <a:pt x="27" y="11289"/>
                  </a:lnTo>
                  <a:lnTo>
                    <a:pt x="81" y="11396"/>
                  </a:lnTo>
                  <a:lnTo>
                    <a:pt x="188" y="11450"/>
                  </a:lnTo>
                  <a:lnTo>
                    <a:pt x="322" y="11477"/>
                  </a:lnTo>
                  <a:lnTo>
                    <a:pt x="7964" y="11477"/>
                  </a:lnTo>
                  <a:lnTo>
                    <a:pt x="8098" y="11450"/>
                  </a:lnTo>
                  <a:lnTo>
                    <a:pt x="8205" y="11396"/>
                  </a:lnTo>
                  <a:lnTo>
                    <a:pt x="8286" y="11289"/>
                  </a:lnTo>
                  <a:lnTo>
                    <a:pt x="8313" y="11155"/>
                  </a:lnTo>
                  <a:lnTo>
                    <a:pt x="8313" y="323"/>
                  </a:lnTo>
                  <a:lnTo>
                    <a:pt x="8286" y="189"/>
                  </a:lnTo>
                  <a:lnTo>
                    <a:pt x="8205" y="81"/>
                  </a:lnTo>
                  <a:lnTo>
                    <a:pt x="8098" y="28"/>
                  </a:lnTo>
                  <a:lnTo>
                    <a:pt x="79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2" name="Google Shape;2592;p47"/>
          <p:cNvSpPr/>
          <p:nvPr/>
        </p:nvSpPr>
        <p:spPr>
          <a:xfrm>
            <a:off x="1714048" y="3334456"/>
            <a:ext cx="216242" cy="298545"/>
          </a:xfrm>
          <a:custGeom>
            <a:rect b="b" l="l" r="r" t="t"/>
            <a:pathLst>
              <a:path extrusionOk="0" h="11477" w="8313">
                <a:moveTo>
                  <a:pt x="6623" y="1341"/>
                </a:moveTo>
                <a:lnTo>
                  <a:pt x="6757" y="1368"/>
                </a:lnTo>
                <a:lnTo>
                  <a:pt x="6864" y="1449"/>
                </a:lnTo>
                <a:lnTo>
                  <a:pt x="6945" y="1556"/>
                </a:lnTo>
                <a:lnTo>
                  <a:pt x="6972" y="1690"/>
                </a:lnTo>
                <a:lnTo>
                  <a:pt x="6972" y="4184"/>
                </a:lnTo>
                <a:lnTo>
                  <a:pt x="6945" y="4291"/>
                </a:lnTo>
                <a:lnTo>
                  <a:pt x="6864" y="4398"/>
                </a:lnTo>
                <a:lnTo>
                  <a:pt x="6757" y="4479"/>
                </a:lnTo>
                <a:lnTo>
                  <a:pt x="6623" y="4505"/>
                </a:lnTo>
                <a:lnTo>
                  <a:pt x="1689" y="4505"/>
                </a:lnTo>
                <a:lnTo>
                  <a:pt x="1555" y="4479"/>
                </a:lnTo>
                <a:lnTo>
                  <a:pt x="1448" y="4398"/>
                </a:lnTo>
                <a:lnTo>
                  <a:pt x="1395" y="4291"/>
                </a:lnTo>
                <a:lnTo>
                  <a:pt x="1368" y="4184"/>
                </a:lnTo>
                <a:lnTo>
                  <a:pt x="1368" y="1690"/>
                </a:lnTo>
                <a:lnTo>
                  <a:pt x="1395" y="1556"/>
                </a:lnTo>
                <a:lnTo>
                  <a:pt x="1448" y="1449"/>
                </a:lnTo>
                <a:lnTo>
                  <a:pt x="1555" y="1368"/>
                </a:lnTo>
                <a:lnTo>
                  <a:pt x="1689" y="1341"/>
                </a:lnTo>
                <a:close/>
                <a:moveTo>
                  <a:pt x="3942" y="5176"/>
                </a:moveTo>
                <a:lnTo>
                  <a:pt x="4076" y="5203"/>
                </a:lnTo>
                <a:lnTo>
                  <a:pt x="4183" y="5283"/>
                </a:lnTo>
                <a:lnTo>
                  <a:pt x="4237" y="5390"/>
                </a:lnTo>
                <a:lnTo>
                  <a:pt x="4264" y="5524"/>
                </a:lnTo>
                <a:lnTo>
                  <a:pt x="4237" y="5658"/>
                </a:lnTo>
                <a:lnTo>
                  <a:pt x="4183" y="5766"/>
                </a:lnTo>
                <a:lnTo>
                  <a:pt x="4076" y="5819"/>
                </a:lnTo>
                <a:lnTo>
                  <a:pt x="3942" y="5846"/>
                </a:lnTo>
                <a:lnTo>
                  <a:pt x="1689" y="5846"/>
                </a:lnTo>
                <a:lnTo>
                  <a:pt x="1555" y="5819"/>
                </a:lnTo>
                <a:lnTo>
                  <a:pt x="1448" y="5766"/>
                </a:lnTo>
                <a:lnTo>
                  <a:pt x="1395" y="5658"/>
                </a:lnTo>
                <a:lnTo>
                  <a:pt x="1368" y="5524"/>
                </a:lnTo>
                <a:lnTo>
                  <a:pt x="1395" y="5390"/>
                </a:lnTo>
                <a:lnTo>
                  <a:pt x="1448" y="5283"/>
                </a:lnTo>
                <a:lnTo>
                  <a:pt x="1555" y="5203"/>
                </a:lnTo>
                <a:lnTo>
                  <a:pt x="1689" y="5176"/>
                </a:lnTo>
                <a:close/>
                <a:moveTo>
                  <a:pt x="6623" y="5176"/>
                </a:moveTo>
                <a:lnTo>
                  <a:pt x="6757" y="5203"/>
                </a:lnTo>
                <a:lnTo>
                  <a:pt x="6864" y="5283"/>
                </a:lnTo>
                <a:lnTo>
                  <a:pt x="6945" y="5390"/>
                </a:lnTo>
                <a:lnTo>
                  <a:pt x="6972" y="5524"/>
                </a:lnTo>
                <a:lnTo>
                  <a:pt x="6945" y="5658"/>
                </a:lnTo>
                <a:lnTo>
                  <a:pt x="6864" y="5766"/>
                </a:lnTo>
                <a:lnTo>
                  <a:pt x="6757" y="5819"/>
                </a:lnTo>
                <a:lnTo>
                  <a:pt x="6623" y="5846"/>
                </a:lnTo>
                <a:lnTo>
                  <a:pt x="5953" y="5846"/>
                </a:lnTo>
                <a:lnTo>
                  <a:pt x="5819" y="5819"/>
                </a:lnTo>
                <a:lnTo>
                  <a:pt x="5711" y="5766"/>
                </a:lnTo>
                <a:lnTo>
                  <a:pt x="5658" y="5658"/>
                </a:lnTo>
                <a:lnTo>
                  <a:pt x="5631" y="5524"/>
                </a:lnTo>
                <a:lnTo>
                  <a:pt x="5658" y="5390"/>
                </a:lnTo>
                <a:lnTo>
                  <a:pt x="5711" y="5283"/>
                </a:lnTo>
                <a:lnTo>
                  <a:pt x="5819" y="5203"/>
                </a:lnTo>
                <a:lnTo>
                  <a:pt x="5953" y="5176"/>
                </a:lnTo>
                <a:close/>
                <a:moveTo>
                  <a:pt x="6623" y="6195"/>
                </a:moveTo>
                <a:lnTo>
                  <a:pt x="6757" y="6221"/>
                </a:lnTo>
                <a:lnTo>
                  <a:pt x="6864" y="6302"/>
                </a:lnTo>
                <a:lnTo>
                  <a:pt x="6945" y="6409"/>
                </a:lnTo>
                <a:lnTo>
                  <a:pt x="6972" y="6516"/>
                </a:lnTo>
                <a:lnTo>
                  <a:pt x="6945" y="6650"/>
                </a:lnTo>
                <a:lnTo>
                  <a:pt x="6864" y="6758"/>
                </a:lnTo>
                <a:lnTo>
                  <a:pt x="6757" y="6838"/>
                </a:lnTo>
                <a:lnTo>
                  <a:pt x="6623" y="6865"/>
                </a:lnTo>
                <a:lnTo>
                  <a:pt x="1689" y="6865"/>
                </a:lnTo>
                <a:lnTo>
                  <a:pt x="1555" y="6838"/>
                </a:lnTo>
                <a:lnTo>
                  <a:pt x="1448" y="6758"/>
                </a:lnTo>
                <a:lnTo>
                  <a:pt x="1395" y="6650"/>
                </a:lnTo>
                <a:lnTo>
                  <a:pt x="1368" y="6516"/>
                </a:lnTo>
                <a:lnTo>
                  <a:pt x="1395" y="6409"/>
                </a:lnTo>
                <a:lnTo>
                  <a:pt x="1448" y="6302"/>
                </a:lnTo>
                <a:lnTo>
                  <a:pt x="1555" y="6221"/>
                </a:lnTo>
                <a:lnTo>
                  <a:pt x="1689" y="6195"/>
                </a:lnTo>
                <a:close/>
                <a:moveTo>
                  <a:pt x="6623" y="7214"/>
                </a:moveTo>
                <a:lnTo>
                  <a:pt x="6757" y="7240"/>
                </a:lnTo>
                <a:lnTo>
                  <a:pt x="6864" y="7294"/>
                </a:lnTo>
                <a:lnTo>
                  <a:pt x="6945" y="7401"/>
                </a:lnTo>
                <a:lnTo>
                  <a:pt x="6972" y="7535"/>
                </a:lnTo>
                <a:lnTo>
                  <a:pt x="6945" y="7669"/>
                </a:lnTo>
                <a:lnTo>
                  <a:pt x="6864" y="7777"/>
                </a:lnTo>
                <a:lnTo>
                  <a:pt x="6757" y="7857"/>
                </a:lnTo>
                <a:lnTo>
                  <a:pt x="6623" y="7884"/>
                </a:lnTo>
                <a:lnTo>
                  <a:pt x="1689" y="7884"/>
                </a:lnTo>
                <a:lnTo>
                  <a:pt x="1555" y="7857"/>
                </a:lnTo>
                <a:lnTo>
                  <a:pt x="1448" y="7777"/>
                </a:lnTo>
                <a:lnTo>
                  <a:pt x="1395" y="7669"/>
                </a:lnTo>
                <a:lnTo>
                  <a:pt x="1368" y="7535"/>
                </a:lnTo>
                <a:lnTo>
                  <a:pt x="1395" y="7401"/>
                </a:lnTo>
                <a:lnTo>
                  <a:pt x="1448" y="7294"/>
                </a:lnTo>
                <a:lnTo>
                  <a:pt x="1555" y="7240"/>
                </a:lnTo>
                <a:lnTo>
                  <a:pt x="1689" y="7214"/>
                </a:lnTo>
                <a:close/>
                <a:moveTo>
                  <a:pt x="5604" y="9278"/>
                </a:moveTo>
                <a:lnTo>
                  <a:pt x="1287" y="10538"/>
                </a:lnTo>
                <a:lnTo>
                  <a:pt x="2306" y="9278"/>
                </a:lnTo>
                <a:close/>
                <a:moveTo>
                  <a:pt x="349" y="1"/>
                </a:moveTo>
                <a:lnTo>
                  <a:pt x="215" y="28"/>
                </a:lnTo>
                <a:lnTo>
                  <a:pt x="108" y="81"/>
                </a:lnTo>
                <a:lnTo>
                  <a:pt x="27" y="189"/>
                </a:lnTo>
                <a:lnTo>
                  <a:pt x="0" y="323"/>
                </a:lnTo>
                <a:lnTo>
                  <a:pt x="0" y="11155"/>
                </a:lnTo>
                <a:lnTo>
                  <a:pt x="27" y="11236"/>
                </a:lnTo>
                <a:lnTo>
                  <a:pt x="54" y="11316"/>
                </a:lnTo>
                <a:lnTo>
                  <a:pt x="81" y="11370"/>
                </a:lnTo>
                <a:lnTo>
                  <a:pt x="134" y="11423"/>
                </a:lnTo>
                <a:lnTo>
                  <a:pt x="215" y="11450"/>
                </a:lnTo>
                <a:lnTo>
                  <a:pt x="268" y="11477"/>
                </a:lnTo>
                <a:lnTo>
                  <a:pt x="429" y="11477"/>
                </a:lnTo>
                <a:lnTo>
                  <a:pt x="8071" y="9251"/>
                </a:lnTo>
                <a:lnTo>
                  <a:pt x="8178" y="9225"/>
                </a:lnTo>
                <a:lnTo>
                  <a:pt x="8259" y="9144"/>
                </a:lnTo>
                <a:lnTo>
                  <a:pt x="8286" y="9037"/>
                </a:lnTo>
                <a:lnTo>
                  <a:pt x="8312" y="8930"/>
                </a:lnTo>
                <a:lnTo>
                  <a:pt x="8312" y="323"/>
                </a:lnTo>
                <a:lnTo>
                  <a:pt x="8286" y="189"/>
                </a:lnTo>
                <a:lnTo>
                  <a:pt x="8205" y="81"/>
                </a:lnTo>
                <a:lnTo>
                  <a:pt x="8098" y="28"/>
                </a:lnTo>
                <a:lnTo>
                  <a:pt x="79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3" name="Google Shape;2593;p47"/>
          <p:cNvGrpSpPr/>
          <p:nvPr/>
        </p:nvGrpSpPr>
        <p:grpSpPr>
          <a:xfrm>
            <a:off x="2498726" y="3334489"/>
            <a:ext cx="227401" cy="298545"/>
            <a:chOff x="1817425" y="3403450"/>
            <a:chExt cx="218550" cy="286925"/>
          </a:xfrm>
        </p:grpSpPr>
        <p:sp>
          <p:nvSpPr>
            <p:cNvPr id="2594" name="Google Shape;2594;p47"/>
            <p:cNvSpPr/>
            <p:nvPr/>
          </p:nvSpPr>
          <p:spPr>
            <a:xfrm>
              <a:off x="1817425" y="3403450"/>
              <a:ext cx="218550" cy="286925"/>
            </a:xfrm>
            <a:custGeom>
              <a:rect b="b" l="l" r="r" t="t"/>
              <a:pathLst>
                <a:path extrusionOk="0" h="11477" w="8742">
                  <a:moveTo>
                    <a:pt x="6167" y="1556"/>
                  </a:moveTo>
                  <a:lnTo>
                    <a:pt x="6301" y="1583"/>
                  </a:lnTo>
                  <a:lnTo>
                    <a:pt x="6409" y="1663"/>
                  </a:lnTo>
                  <a:lnTo>
                    <a:pt x="6462" y="1770"/>
                  </a:lnTo>
                  <a:lnTo>
                    <a:pt x="6489" y="1905"/>
                  </a:lnTo>
                  <a:lnTo>
                    <a:pt x="6516" y="2039"/>
                  </a:lnTo>
                  <a:lnTo>
                    <a:pt x="6596" y="2146"/>
                  </a:lnTo>
                  <a:lnTo>
                    <a:pt x="6704" y="2226"/>
                  </a:lnTo>
                  <a:lnTo>
                    <a:pt x="6838" y="2253"/>
                  </a:lnTo>
                  <a:lnTo>
                    <a:pt x="6972" y="2253"/>
                  </a:lnTo>
                  <a:lnTo>
                    <a:pt x="7079" y="2334"/>
                  </a:lnTo>
                  <a:lnTo>
                    <a:pt x="7133" y="2441"/>
                  </a:lnTo>
                  <a:lnTo>
                    <a:pt x="7159" y="2575"/>
                  </a:lnTo>
                  <a:lnTo>
                    <a:pt x="7159" y="8903"/>
                  </a:lnTo>
                  <a:lnTo>
                    <a:pt x="7133" y="9037"/>
                  </a:lnTo>
                  <a:lnTo>
                    <a:pt x="7079" y="9144"/>
                  </a:lnTo>
                  <a:lnTo>
                    <a:pt x="6972" y="9225"/>
                  </a:lnTo>
                  <a:lnTo>
                    <a:pt x="6838" y="9251"/>
                  </a:lnTo>
                  <a:lnTo>
                    <a:pt x="6704" y="9278"/>
                  </a:lnTo>
                  <a:lnTo>
                    <a:pt x="6596" y="9332"/>
                  </a:lnTo>
                  <a:lnTo>
                    <a:pt x="6516" y="9439"/>
                  </a:lnTo>
                  <a:lnTo>
                    <a:pt x="6489" y="9573"/>
                  </a:lnTo>
                  <a:lnTo>
                    <a:pt x="6462" y="9707"/>
                  </a:lnTo>
                  <a:lnTo>
                    <a:pt x="6409" y="9814"/>
                  </a:lnTo>
                  <a:lnTo>
                    <a:pt x="6301" y="9895"/>
                  </a:lnTo>
                  <a:lnTo>
                    <a:pt x="6167" y="9922"/>
                  </a:lnTo>
                  <a:lnTo>
                    <a:pt x="2574" y="9922"/>
                  </a:lnTo>
                  <a:lnTo>
                    <a:pt x="2440" y="9895"/>
                  </a:lnTo>
                  <a:lnTo>
                    <a:pt x="2333" y="9814"/>
                  </a:lnTo>
                  <a:lnTo>
                    <a:pt x="2253" y="9707"/>
                  </a:lnTo>
                  <a:lnTo>
                    <a:pt x="2226" y="9573"/>
                  </a:lnTo>
                  <a:lnTo>
                    <a:pt x="2199" y="9439"/>
                  </a:lnTo>
                  <a:lnTo>
                    <a:pt x="2145" y="9332"/>
                  </a:lnTo>
                  <a:lnTo>
                    <a:pt x="2038" y="9278"/>
                  </a:lnTo>
                  <a:lnTo>
                    <a:pt x="1904" y="9251"/>
                  </a:lnTo>
                  <a:lnTo>
                    <a:pt x="1770" y="9225"/>
                  </a:lnTo>
                  <a:lnTo>
                    <a:pt x="1663" y="9144"/>
                  </a:lnTo>
                  <a:lnTo>
                    <a:pt x="1582" y="9037"/>
                  </a:lnTo>
                  <a:lnTo>
                    <a:pt x="1555" y="8903"/>
                  </a:lnTo>
                  <a:lnTo>
                    <a:pt x="1555" y="2575"/>
                  </a:lnTo>
                  <a:lnTo>
                    <a:pt x="1582" y="2441"/>
                  </a:lnTo>
                  <a:lnTo>
                    <a:pt x="1663" y="2334"/>
                  </a:lnTo>
                  <a:lnTo>
                    <a:pt x="1770" y="2253"/>
                  </a:lnTo>
                  <a:lnTo>
                    <a:pt x="1904" y="2253"/>
                  </a:lnTo>
                  <a:lnTo>
                    <a:pt x="2038" y="2226"/>
                  </a:lnTo>
                  <a:lnTo>
                    <a:pt x="2145" y="2146"/>
                  </a:lnTo>
                  <a:lnTo>
                    <a:pt x="2199" y="2039"/>
                  </a:lnTo>
                  <a:lnTo>
                    <a:pt x="2226" y="1905"/>
                  </a:lnTo>
                  <a:lnTo>
                    <a:pt x="2253" y="1770"/>
                  </a:lnTo>
                  <a:lnTo>
                    <a:pt x="2333" y="1663"/>
                  </a:lnTo>
                  <a:lnTo>
                    <a:pt x="2440" y="1583"/>
                  </a:lnTo>
                  <a:lnTo>
                    <a:pt x="2574" y="1556"/>
                  </a:lnTo>
                  <a:close/>
                  <a:moveTo>
                    <a:pt x="322" y="1"/>
                  </a:moveTo>
                  <a:lnTo>
                    <a:pt x="188" y="28"/>
                  </a:lnTo>
                  <a:lnTo>
                    <a:pt x="81" y="81"/>
                  </a:lnTo>
                  <a:lnTo>
                    <a:pt x="27" y="189"/>
                  </a:lnTo>
                  <a:lnTo>
                    <a:pt x="0" y="323"/>
                  </a:lnTo>
                  <a:lnTo>
                    <a:pt x="0" y="11155"/>
                  </a:lnTo>
                  <a:lnTo>
                    <a:pt x="27" y="11289"/>
                  </a:lnTo>
                  <a:lnTo>
                    <a:pt x="81" y="11396"/>
                  </a:lnTo>
                  <a:lnTo>
                    <a:pt x="188" y="11450"/>
                  </a:lnTo>
                  <a:lnTo>
                    <a:pt x="322" y="11477"/>
                  </a:lnTo>
                  <a:lnTo>
                    <a:pt x="7937" y="11477"/>
                  </a:lnTo>
                  <a:lnTo>
                    <a:pt x="8125" y="11396"/>
                  </a:lnTo>
                  <a:lnTo>
                    <a:pt x="8286" y="11316"/>
                  </a:lnTo>
                  <a:lnTo>
                    <a:pt x="8446" y="11182"/>
                  </a:lnTo>
                  <a:lnTo>
                    <a:pt x="8581" y="11048"/>
                  </a:lnTo>
                  <a:lnTo>
                    <a:pt x="8661" y="10860"/>
                  </a:lnTo>
                  <a:lnTo>
                    <a:pt x="8715" y="10672"/>
                  </a:lnTo>
                  <a:lnTo>
                    <a:pt x="8741" y="10485"/>
                  </a:lnTo>
                  <a:lnTo>
                    <a:pt x="8741" y="993"/>
                  </a:lnTo>
                  <a:lnTo>
                    <a:pt x="8715" y="805"/>
                  </a:lnTo>
                  <a:lnTo>
                    <a:pt x="8661" y="618"/>
                  </a:lnTo>
                  <a:lnTo>
                    <a:pt x="8581" y="430"/>
                  </a:lnTo>
                  <a:lnTo>
                    <a:pt x="8446" y="296"/>
                  </a:lnTo>
                  <a:lnTo>
                    <a:pt x="8286" y="162"/>
                  </a:lnTo>
                  <a:lnTo>
                    <a:pt x="8125" y="81"/>
                  </a:lnTo>
                  <a:lnTo>
                    <a:pt x="7937" y="28"/>
                  </a:lnTo>
                  <a:lnTo>
                    <a:pt x="77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7"/>
            <p:cNvSpPr/>
            <p:nvPr/>
          </p:nvSpPr>
          <p:spPr>
            <a:xfrm>
              <a:off x="1873050" y="3459775"/>
              <a:ext cx="106625" cy="174975"/>
            </a:xfrm>
            <a:custGeom>
              <a:rect b="b" l="l" r="r" t="t"/>
              <a:pathLst>
                <a:path extrusionOk="0" h="6999" w="4265">
                  <a:moveTo>
                    <a:pt x="2146" y="1689"/>
                  </a:moveTo>
                  <a:lnTo>
                    <a:pt x="2280" y="1716"/>
                  </a:lnTo>
                  <a:lnTo>
                    <a:pt x="2387" y="1797"/>
                  </a:lnTo>
                  <a:lnTo>
                    <a:pt x="3272" y="2681"/>
                  </a:lnTo>
                  <a:lnTo>
                    <a:pt x="3352" y="2789"/>
                  </a:lnTo>
                  <a:lnTo>
                    <a:pt x="3379" y="2923"/>
                  </a:lnTo>
                  <a:lnTo>
                    <a:pt x="3352" y="3057"/>
                  </a:lnTo>
                  <a:lnTo>
                    <a:pt x="3272" y="3164"/>
                  </a:lnTo>
                  <a:lnTo>
                    <a:pt x="2387" y="4076"/>
                  </a:lnTo>
                  <a:lnTo>
                    <a:pt x="2280" y="4129"/>
                  </a:lnTo>
                  <a:lnTo>
                    <a:pt x="2146" y="4156"/>
                  </a:lnTo>
                  <a:lnTo>
                    <a:pt x="2012" y="4129"/>
                  </a:lnTo>
                  <a:lnTo>
                    <a:pt x="1905" y="4076"/>
                  </a:lnTo>
                  <a:lnTo>
                    <a:pt x="993" y="3164"/>
                  </a:lnTo>
                  <a:lnTo>
                    <a:pt x="939" y="3057"/>
                  </a:lnTo>
                  <a:lnTo>
                    <a:pt x="912" y="2923"/>
                  </a:lnTo>
                  <a:lnTo>
                    <a:pt x="939" y="2789"/>
                  </a:lnTo>
                  <a:lnTo>
                    <a:pt x="993" y="2681"/>
                  </a:lnTo>
                  <a:lnTo>
                    <a:pt x="1905" y="1797"/>
                  </a:lnTo>
                  <a:lnTo>
                    <a:pt x="2012" y="1716"/>
                  </a:lnTo>
                  <a:lnTo>
                    <a:pt x="2146" y="1689"/>
                  </a:lnTo>
                  <a:close/>
                  <a:moveTo>
                    <a:pt x="3031" y="4612"/>
                  </a:moveTo>
                  <a:lnTo>
                    <a:pt x="3165" y="4639"/>
                  </a:lnTo>
                  <a:lnTo>
                    <a:pt x="3272" y="4719"/>
                  </a:lnTo>
                  <a:lnTo>
                    <a:pt x="3352" y="4826"/>
                  </a:lnTo>
                  <a:lnTo>
                    <a:pt x="3379" y="4961"/>
                  </a:lnTo>
                  <a:lnTo>
                    <a:pt x="3352" y="5068"/>
                  </a:lnTo>
                  <a:lnTo>
                    <a:pt x="3272" y="5175"/>
                  </a:lnTo>
                  <a:lnTo>
                    <a:pt x="3165" y="5256"/>
                  </a:lnTo>
                  <a:lnTo>
                    <a:pt x="3031" y="5282"/>
                  </a:lnTo>
                  <a:lnTo>
                    <a:pt x="1234" y="5282"/>
                  </a:lnTo>
                  <a:lnTo>
                    <a:pt x="1100" y="5256"/>
                  </a:lnTo>
                  <a:lnTo>
                    <a:pt x="993" y="5175"/>
                  </a:lnTo>
                  <a:lnTo>
                    <a:pt x="939" y="5068"/>
                  </a:lnTo>
                  <a:lnTo>
                    <a:pt x="912" y="4961"/>
                  </a:lnTo>
                  <a:lnTo>
                    <a:pt x="939" y="4826"/>
                  </a:lnTo>
                  <a:lnTo>
                    <a:pt x="993" y="4719"/>
                  </a:lnTo>
                  <a:lnTo>
                    <a:pt x="1100" y="4639"/>
                  </a:lnTo>
                  <a:lnTo>
                    <a:pt x="1234" y="4612"/>
                  </a:lnTo>
                  <a:close/>
                  <a:moveTo>
                    <a:pt x="618" y="0"/>
                  </a:moveTo>
                  <a:lnTo>
                    <a:pt x="537" y="188"/>
                  </a:lnTo>
                  <a:lnTo>
                    <a:pt x="376" y="376"/>
                  </a:lnTo>
                  <a:lnTo>
                    <a:pt x="215" y="510"/>
                  </a:lnTo>
                  <a:lnTo>
                    <a:pt x="1" y="590"/>
                  </a:lnTo>
                  <a:lnTo>
                    <a:pt x="1" y="6382"/>
                  </a:lnTo>
                  <a:lnTo>
                    <a:pt x="215" y="6462"/>
                  </a:lnTo>
                  <a:lnTo>
                    <a:pt x="376" y="6623"/>
                  </a:lnTo>
                  <a:lnTo>
                    <a:pt x="537" y="6784"/>
                  </a:lnTo>
                  <a:lnTo>
                    <a:pt x="618" y="6998"/>
                  </a:lnTo>
                  <a:lnTo>
                    <a:pt x="3647" y="6998"/>
                  </a:lnTo>
                  <a:lnTo>
                    <a:pt x="3755" y="6784"/>
                  </a:lnTo>
                  <a:lnTo>
                    <a:pt x="3889" y="6623"/>
                  </a:lnTo>
                  <a:lnTo>
                    <a:pt x="4076" y="6462"/>
                  </a:lnTo>
                  <a:lnTo>
                    <a:pt x="4264" y="6382"/>
                  </a:lnTo>
                  <a:lnTo>
                    <a:pt x="4264" y="590"/>
                  </a:lnTo>
                  <a:lnTo>
                    <a:pt x="4076" y="510"/>
                  </a:lnTo>
                  <a:lnTo>
                    <a:pt x="3889" y="376"/>
                  </a:lnTo>
                  <a:lnTo>
                    <a:pt x="3755" y="188"/>
                  </a:lnTo>
                  <a:lnTo>
                    <a:pt x="36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6" name="Google Shape;2596;p47"/>
          <p:cNvGrpSpPr/>
          <p:nvPr/>
        </p:nvGrpSpPr>
        <p:grpSpPr>
          <a:xfrm>
            <a:off x="3252698" y="3366588"/>
            <a:ext cx="298545" cy="234373"/>
            <a:chOff x="2542050" y="3434300"/>
            <a:chExt cx="286925" cy="225250"/>
          </a:xfrm>
        </p:grpSpPr>
        <p:sp>
          <p:nvSpPr>
            <p:cNvPr id="2597" name="Google Shape;2597;p47"/>
            <p:cNvSpPr/>
            <p:nvPr/>
          </p:nvSpPr>
          <p:spPr>
            <a:xfrm>
              <a:off x="2556800" y="3585775"/>
              <a:ext cx="258100" cy="73775"/>
            </a:xfrm>
            <a:custGeom>
              <a:rect b="b" l="l" r="r" t="t"/>
              <a:pathLst>
                <a:path extrusionOk="0" h="2951" w="10324">
                  <a:moveTo>
                    <a:pt x="1261" y="1"/>
                  </a:moveTo>
                  <a:lnTo>
                    <a:pt x="1207" y="28"/>
                  </a:lnTo>
                  <a:lnTo>
                    <a:pt x="1127" y="81"/>
                  </a:lnTo>
                  <a:lnTo>
                    <a:pt x="1073" y="135"/>
                  </a:lnTo>
                  <a:lnTo>
                    <a:pt x="81" y="1422"/>
                  </a:lnTo>
                  <a:lnTo>
                    <a:pt x="27" y="1476"/>
                  </a:lnTo>
                  <a:lnTo>
                    <a:pt x="0" y="1556"/>
                  </a:lnTo>
                  <a:lnTo>
                    <a:pt x="0" y="1637"/>
                  </a:lnTo>
                  <a:lnTo>
                    <a:pt x="0" y="1717"/>
                  </a:lnTo>
                  <a:lnTo>
                    <a:pt x="27" y="1771"/>
                  </a:lnTo>
                  <a:lnTo>
                    <a:pt x="81" y="1824"/>
                  </a:lnTo>
                  <a:lnTo>
                    <a:pt x="134" y="1878"/>
                  </a:lnTo>
                  <a:lnTo>
                    <a:pt x="188" y="1932"/>
                  </a:lnTo>
                  <a:lnTo>
                    <a:pt x="778" y="2173"/>
                  </a:lnTo>
                  <a:lnTo>
                    <a:pt x="1341" y="2387"/>
                  </a:lnTo>
                  <a:lnTo>
                    <a:pt x="1958" y="2548"/>
                  </a:lnTo>
                  <a:lnTo>
                    <a:pt x="2575" y="2709"/>
                  </a:lnTo>
                  <a:lnTo>
                    <a:pt x="3218" y="2816"/>
                  </a:lnTo>
                  <a:lnTo>
                    <a:pt x="3862" y="2897"/>
                  </a:lnTo>
                  <a:lnTo>
                    <a:pt x="4505" y="2950"/>
                  </a:lnTo>
                  <a:lnTo>
                    <a:pt x="5819" y="2950"/>
                  </a:lnTo>
                  <a:lnTo>
                    <a:pt x="6462" y="2897"/>
                  </a:lnTo>
                  <a:lnTo>
                    <a:pt x="7106" y="2816"/>
                  </a:lnTo>
                  <a:lnTo>
                    <a:pt x="7749" y="2709"/>
                  </a:lnTo>
                  <a:lnTo>
                    <a:pt x="8366" y="2548"/>
                  </a:lnTo>
                  <a:lnTo>
                    <a:pt x="8956" y="2387"/>
                  </a:lnTo>
                  <a:lnTo>
                    <a:pt x="9546" y="2173"/>
                  </a:lnTo>
                  <a:lnTo>
                    <a:pt x="10109" y="1932"/>
                  </a:lnTo>
                  <a:lnTo>
                    <a:pt x="10190" y="1878"/>
                  </a:lnTo>
                  <a:lnTo>
                    <a:pt x="10243" y="1824"/>
                  </a:lnTo>
                  <a:lnTo>
                    <a:pt x="10270" y="1771"/>
                  </a:lnTo>
                  <a:lnTo>
                    <a:pt x="10297" y="1717"/>
                  </a:lnTo>
                  <a:lnTo>
                    <a:pt x="10324" y="1637"/>
                  </a:lnTo>
                  <a:lnTo>
                    <a:pt x="10324" y="1556"/>
                  </a:lnTo>
                  <a:lnTo>
                    <a:pt x="10297" y="1476"/>
                  </a:lnTo>
                  <a:lnTo>
                    <a:pt x="10243" y="1422"/>
                  </a:lnTo>
                  <a:lnTo>
                    <a:pt x="9251" y="135"/>
                  </a:lnTo>
                  <a:lnTo>
                    <a:pt x="9197" y="81"/>
                  </a:lnTo>
                  <a:lnTo>
                    <a:pt x="9117" y="28"/>
                  </a:lnTo>
                  <a:lnTo>
                    <a:pt x="90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7"/>
            <p:cNvSpPr/>
            <p:nvPr/>
          </p:nvSpPr>
          <p:spPr>
            <a:xfrm>
              <a:off x="2542050" y="3434300"/>
              <a:ext cx="286925" cy="134750"/>
            </a:xfrm>
            <a:custGeom>
              <a:rect b="b" l="l" r="r" t="t"/>
              <a:pathLst>
                <a:path extrusionOk="0" h="5390" w="11477">
                  <a:moveTo>
                    <a:pt x="5739" y="1314"/>
                  </a:moveTo>
                  <a:lnTo>
                    <a:pt x="5846" y="1341"/>
                  </a:lnTo>
                  <a:lnTo>
                    <a:pt x="5926" y="1368"/>
                  </a:lnTo>
                  <a:lnTo>
                    <a:pt x="6007" y="1421"/>
                  </a:lnTo>
                  <a:lnTo>
                    <a:pt x="6060" y="1502"/>
                  </a:lnTo>
                  <a:lnTo>
                    <a:pt x="6302" y="2038"/>
                  </a:lnTo>
                  <a:lnTo>
                    <a:pt x="6892" y="2118"/>
                  </a:lnTo>
                  <a:lnTo>
                    <a:pt x="6972" y="2145"/>
                  </a:lnTo>
                  <a:lnTo>
                    <a:pt x="7052" y="2199"/>
                  </a:lnTo>
                  <a:lnTo>
                    <a:pt x="7106" y="2253"/>
                  </a:lnTo>
                  <a:lnTo>
                    <a:pt x="7160" y="2333"/>
                  </a:lnTo>
                  <a:lnTo>
                    <a:pt x="7160" y="2440"/>
                  </a:lnTo>
                  <a:lnTo>
                    <a:pt x="7160" y="2521"/>
                  </a:lnTo>
                  <a:lnTo>
                    <a:pt x="7133" y="2601"/>
                  </a:lnTo>
                  <a:lnTo>
                    <a:pt x="7079" y="2682"/>
                  </a:lnTo>
                  <a:lnTo>
                    <a:pt x="6650" y="3084"/>
                  </a:lnTo>
                  <a:lnTo>
                    <a:pt x="6757" y="3674"/>
                  </a:lnTo>
                  <a:lnTo>
                    <a:pt x="6757" y="3781"/>
                  </a:lnTo>
                  <a:lnTo>
                    <a:pt x="6731" y="3861"/>
                  </a:lnTo>
                  <a:lnTo>
                    <a:pt x="6677" y="3942"/>
                  </a:lnTo>
                  <a:lnTo>
                    <a:pt x="6623" y="3995"/>
                  </a:lnTo>
                  <a:lnTo>
                    <a:pt x="6543" y="4049"/>
                  </a:lnTo>
                  <a:lnTo>
                    <a:pt x="6463" y="4076"/>
                  </a:lnTo>
                  <a:lnTo>
                    <a:pt x="6355" y="4049"/>
                  </a:lnTo>
                  <a:lnTo>
                    <a:pt x="6275" y="4022"/>
                  </a:lnTo>
                  <a:lnTo>
                    <a:pt x="5739" y="3754"/>
                  </a:lnTo>
                  <a:lnTo>
                    <a:pt x="5229" y="4022"/>
                  </a:lnTo>
                  <a:lnTo>
                    <a:pt x="5149" y="4049"/>
                  </a:lnTo>
                  <a:lnTo>
                    <a:pt x="5041" y="4076"/>
                  </a:lnTo>
                  <a:lnTo>
                    <a:pt x="4961" y="4049"/>
                  </a:lnTo>
                  <a:lnTo>
                    <a:pt x="4881" y="3995"/>
                  </a:lnTo>
                  <a:lnTo>
                    <a:pt x="4827" y="3942"/>
                  </a:lnTo>
                  <a:lnTo>
                    <a:pt x="4773" y="3861"/>
                  </a:lnTo>
                  <a:lnTo>
                    <a:pt x="4746" y="3781"/>
                  </a:lnTo>
                  <a:lnTo>
                    <a:pt x="4746" y="3674"/>
                  </a:lnTo>
                  <a:lnTo>
                    <a:pt x="4854" y="3084"/>
                  </a:lnTo>
                  <a:lnTo>
                    <a:pt x="4425" y="2682"/>
                  </a:lnTo>
                  <a:lnTo>
                    <a:pt x="4371" y="2601"/>
                  </a:lnTo>
                  <a:lnTo>
                    <a:pt x="4344" y="2521"/>
                  </a:lnTo>
                  <a:lnTo>
                    <a:pt x="4317" y="2440"/>
                  </a:lnTo>
                  <a:lnTo>
                    <a:pt x="4344" y="2333"/>
                  </a:lnTo>
                  <a:lnTo>
                    <a:pt x="4371" y="2253"/>
                  </a:lnTo>
                  <a:lnTo>
                    <a:pt x="4452" y="2199"/>
                  </a:lnTo>
                  <a:lnTo>
                    <a:pt x="4532" y="2145"/>
                  </a:lnTo>
                  <a:lnTo>
                    <a:pt x="4612" y="2118"/>
                  </a:lnTo>
                  <a:lnTo>
                    <a:pt x="5202" y="2038"/>
                  </a:lnTo>
                  <a:lnTo>
                    <a:pt x="5444" y="1502"/>
                  </a:lnTo>
                  <a:lnTo>
                    <a:pt x="5497" y="1421"/>
                  </a:lnTo>
                  <a:lnTo>
                    <a:pt x="5578" y="1368"/>
                  </a:lnTo>
                  <a:lnTo>
                    <a:pt x="5658" y="1341"/>
                  </a:lnTo>
                  <a:lnTo>
                    <a:pt x="5739" y="1314"/>
                  </a:lnTo>
                  <a:close/>
                  <a:moveTo>
                    <a:pt x="5685" y="0"/>
                  </a:moveTo>
                  <a:lnTo>
                    <a:pt x="5605" y="27"/>
                  </a:lnTo>
                  <a:lnTo>
                    <a:pt x="188" y="2682"/>
                  </a:lnTo>
                  <a:lnTo>
                    <a:pt x="135" y="2735"/>
                  </a:lnTo>
                  <a:lnTo>
                    <a:pt x="81" y="2789"/>
                  </a:lnTo>
                  <a:lnTo>
                    <a:pt x="1" y="2923"/>
                  </a:lnTo>
                  <a:lnTo>
                    <a:pt x="1" y="3057"/>
                  </a:lnTo>
                  <a:lnTo>
                    <a:pt x="27" y="3137"/>
                  </a:lnTo>
                  <a:lnTo>
                    <a:pt x="81" y="3191"/>
                  </a:lnTo>
                  <a:lnTo>
                    <a:pt x="1663" y="5256"/>
                  </a:lnTo>
                  <a:lnTo>
                    <a:pt x="1717" y="5309"/>
                  </a:lnTo>
                  <a:lnTo>
                    <a:pt x="1797" y="5363"/>
                  </a:lnTo>
                  <a:lnTo>
                    <a:pt x="1851" y="5390"/>
                  </a:lnTo>
                  <a:lnTo>
                    <a:pt x="9653" y="5390"/>
                  </a:lnTo>
                  <a:lnTo>
                    <a:pt x="9707" y="5363"/>
                  </a:lnTo>
                  <a:lnTo>
                    <a:pt x="9787" y="5309"/>
                  </a:lnTo>
                  <a:lnTo>
                    <a:pt x="9841" y="5256"/>
                  </a:lnTo>
                  <a:lnTo>
                    <a:pt x="11423" y="3191"/>
                  </a:lnTo>
                  <a:lnTo>
                    <a:pt x="11477" y="3137"/>
                  </a:lnTo>
                  <a:lnTo>
                    <a:pt x="11477" y="3057"/>
                  </a:lnTo>
                  <a:lnTo>
                    <a:pt x="11477" y="2923"/>
                  </a:lnTo>
                  <a:lnTo>
                    <a:pt x="11423" y="2789"/>
                  </a:lnTo>
                  <a:lnTo>
                    <a:pt x="11369" y="2735"/>
                  </a:lnTo>
                  <a:lnTo>
                    <a:pt x="11316" y="2682"/>
                  </a:lnTo>
                  <a:lnTo>
                    <a:pt x="5899" y="27"/>
                  </a:lnTo>
                  <a:lnTo>
                    <a:pt x="58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9" name="Google Shape;2599;p47"/>
          <p:cNvGrpSpPr/>
          <p:nvPr/>
        </p:nvGrpSpPr>
        <p:grpSpPr>
          <a:xfrm>
            <a:off x="4042958" y="3349134"/>
            <a:ext cx="298545" cy="269255"/>
            <a:chOff x="3301550" y="3417525"/>
            <a:chExt cx="286925" cy="258775"/>
          </a:xfrm>
        </p:grpSpPr>
        <p:sp>
          <p:nvSpPr>
            <p:cNvPr id="2600" name="Google Shape;2600;p47"/>
            <p:cNvSpPr/>
            <p:nvPr/>
          </p:nvSpPr>
          <p:spPr>
            <a:xfrm>
              <a:off x="3301550" y="3491275"/>
              <a:ext cx="286925" cy="185025"/>
            </a:xfrm>
            <a:custGeom>
              <a:rect b="b" l="l" r="r" t="t"/>
              <a:pathLst>
                <a:path extrusionOk="0" h="7401" w="11477">
                  <a:moveTo>
                    <a:pt x="5738" y="1448"/>
                  </a:moveTo>
                  <a:lnTo>
                    <a:pt x="5979" y="1475"/>
                  </a:lnTo>
                  <a:lnTo>
                    <a:pt x="6194" y="1502"/>
                  </a:lnTo>
                  <a:lnTo>
                    <a:pt x="6408" y="1556"/>
                  </a:lnTo>
                  <a:lnTo>
                    <a:pt x="6623" y="1636"/>
                  </a:lnTo>
                  <a:lnTo>
                    <a:pt x="6811" y="1716"/>
                  </a:lnTo>
                  <a:lnTo>
                    <a:pt x="6998" y="1850"/>
                  </a:lnTo>
                  <a:lnTo>
                    <a:pt x="7159" y="1958"/>
                  </a:lnTo>
                  <a:lnTo>
                    <a:pt x="7320" y="2119"/>
                  </a:lnTo>
                  <a:lnTo>
                    <a:pt x="7481" y="2279"/>
                  </a:lnTo>
                  <a:lnTo>
                    <a:pt x="7588" y="2440"/>
                  </a:lnTo>
                  <a:lnTo>
                    <a:pt x="7722" y="2628"/>
                  </a:lnTo>
                  <a:lnTo>
                    <a:pt x="7803" y="2816"/>
                  </a:lnTo>
                  <a:lnTo>
                    <a:pt x="7883" y="3030"/>
                  </a:lnTo>
                  <a:lnTo>
                    <a:pt x="7937" y="3245"/>
                  </a:lnTo>
                  <a:lnTo>
                    <a:pt x="7964" y="3459"/>
                  </a:lnTo>
                  <a:lnTo>
                    <a:pt x="7990" y="3701"/>
                  </a:lnTo>
                  <a:lnTo>
                    <a:pt x="7964" y="3915"/>
                  </a:lnTo>
                  <a:lnTo>
                    <a:pt x="7937" y="4156"/>
                  </a:lnTo>
                  <a:lnTo>
                    <a:pt x="7883" y="4371"/>
                  </a:lnTo>
                  <a:lnTo>
                    <a:pt x="7803" y="4585"/>
                  </a:lnTo>
                  <a:lnTo>
                    <a:pt x="7722" y="4773"/>
                  </a:lnTo>
                  <a:lnTo>
                    <a:pt x="7588" y="4961"/>
                  </a:lnTo>
                  <a:lnTo>
                    <a:pt x="7481" y="5122"/>
                  </a:lnTo>
                  <a:lnTo>
                    <a:pt x="7320" y="5283"/>
                  </a:lnTo>
                  <a:lnTo>
                    <a:pt x="7159" y="5443"/>
                  </a:lnTo>
                  <a:lnTo>
                    <a:pt x="6998" y="5551"/>
                  </a:lnTo>
                  <a:lnTo>
                    <a:pt x="6811" y="5685"/>
                  </a:lnTo>
                  <a:lnTo>
                    <a:pt x="6623" y="5765"/>
                  </a:lnTo>
                  <a:lnTo>
                    <a:pt x="6408" y="5846"/>
                  </a:lnTo>
                  <a:lnTo>
                    <a:pt x="6194" y="5899"/>
                  </a:lnTo>
                  <a:lnTo>
                    <a:pt x="5979" y="5926"/>
                  </a:lnTo>
                  <a:lnTo>
                    <a:pt x="5738" y="5953"/>
                  </a:lnTo>
                  <a:lnTo>
                    <a:pt x="5497" y="5926"/>
                  </a:lnTo>
                  <a:lnTo>
                    <a:pt x="5282" y="5899"/>
                  </a:lnTo>
                  <a:lnTo>
                    <a:pt x="5068" y="5846"/>
                  </a:lnTo>
                  <a:lnTo>
                    <a:pt x="4853" y="5765"/>
                  </a:lnTo>
                  <a:lnTo>
                    <a:pt x="4666" y="5685"/>
                  </a:lnTo>
                  <a:lnTo>
                    <a:pt x="4478" y="5551"/>
                  </a:lnTo>
                  <a:lnTo>
                    <a:pt x="4317" y="5443"/>
                  </a:lnTo>
                  <a:lnTo>
                    <a:pt x="4156" y="5283"/>
                  </a:lnTo>
                  <a:lnTo>
                    <a:pt x="3995" y="5122"/>
                  </a:lnTo>
                  <a:lnTo>
                    <a:pt x="3888" y="4961"/>
                  </a:lnTo>
                  <a:lnTo>
                    <a:pt x="3754" y="4773"/>
                  </a:lnTo>
                  <a:lnTo>
                    <a:pt x="3674" y="4585"/>
                  </a:lnTo>
                  <a:lnTo>
                    <a:pt x="3593" y="4371"/>
                  </a:lnTo>
                  <a:lnTo>
                    <a:pt x="3539" y="4156"/>
                  </a:lnTo>
                  <a:lnTo>
                    <a:pt x="3513" y="3915"/>
                  </a:lnTo>
                  <a:lnTo>
                    <a:pt x="3486" y="3701"/>
                  </a:lnTo>
                  <a:lnTo>
                    <a:pt x="3513" y="3459"/>
                  </a:lnTo>
                  <a:lnTo>
                    <a:pt x="3539" y="3245"/>
                  </a:lnTo>
                  <a:lnTo>
                    <a:pt x="3593" y="3030"/>
                  </a:lnTo>
                  <a:lnTo>
                    <a:pt x="3674" y="2816"/>
                  </a:lnTo>
                  <a:lnTo>
                    <a:pt x="3754" y="2628"/>
                  </a:lnTo>
                  <a:lnTo>
                    <a:pt x="3888" y="2440"/>
                  </a:lnTo>
                  <a:lnTo>
                    <a:pt x="3995" y="2279"/>
                  </a:lnTo>
                  <a:lnTo>
                    <a:pt x="4156" y="2119"/>
                  </a:lnTo>
                  <a:lnTo>
                    <a:pt x="4317" y="1958"/>
                  </a:lnTo>
                  <a:lnTo>
                    <a:pt x="4478" y="1850"/>
                  </a:lnTo>
                  <a:lnTo>
                    <a:pt x="4666" y="1716"/>
                  </a:lnTo>
                  <a:lnTo>
                    <a:pt x="4853" y="1636"/>
                  </a:lnTo>
                  <a:lnTo>
                    <a:pt x="5068" y="1556"/>
                  </a:lnTo>
                  <a:lnTo>
                    <a:pt x="5282" y="1502"/>
                  </a:lnTo>
                  <a:lnTo>
                    <a:pt x="5497" y="1475"/>
                  </a:lnTo>
                  <a:lnTo>
                    <a:pt x="5738" y="1448"/>
                  </a:lnTo>
                  <a:close/>
                  <a:moveTo>
                    <a:pt x="5738" y="0"/>
                  </a:moveTo>
                  <a:lnTo>
                    <a:pt x="5309" y="27"/>
                  </a:lnTo>
                  <a:lnTo>
                    <a:pt x="4853" y="108"/>
                  </a:lnTo>
                  <a:lnTo>
                    <a:pt x="4371" y="242"/>
                  </a:lnTo>
                  <a:lnTo>
                    <a:pt x="3888" y="429"/>
                  </a:lnTo>
                  <a:lnTo>
                    <a:pt x="3405" y="697"/>
                  </a:lnTo>
                  <a:lnTo>
                    <a:pt x="2896" y="992"/>
                  </a:lnTo>
                  <a:lnTo>
                    <a:pt x="2386" y="1341"/>
                  </a:lnTo>
                  <a:lnTo>
                    <a:pt x="1850" y="1743"/>
                  </a:lnTo>
                  <a:lnTo>
                    <a:pt x="1475" y="2065"/>
                  </a:lnTo>
                  <a:lnTo>
                    <a:pt x="1126" y="2387"/>
                  </a:lnTo>
                  <a:lnTo>
                    <a:pt x="590" y="2923"/>
                  </a:lnTo>
                  <a:lnTo>
                    <a:pt x="215" y="3325"/>
                  </a:lnTo>
                  <a:lnTo>
                    <a:pt x="81" y="3486"/>
                  </a:lnTo>
                  <a:lnTo>
                    <a:pt x="0" y="3593"/>
                  </a:lnTo>
                  <a:lnTo>
                    <a:pt x="0" y="3701"/>
                  </a:lnTo>
                  <a:lnTo>
                    <a:pt x="0" y="3808"/>
                  </a:lnTo>
                  <a:lnTo>
                    <a:pt x="81" y="3915"/>
                  </a:lnTo>
                  <a:lnTo>
                    <a:pt x="215" y="4076"/>
                  </a:lnTo>
                  <a:lnTo>
                    <a:pt x="590" y="4478"/>
                  </a:lnTo>
                  <a:lnTo>
                    <a:pt x="1126" y="5014"/>
                  </a:lnTo>
                  <a:lnTo>
                    <a:pt x="1475" y="5336"/>
                  </a:lnTo>
                  <a:lnTo>
                    <a:pt x="1850" y="5631"/>
                  </a:lnTo>
                  <a:lnTo>
                    <a:pt x="2386" y="6060"/>
                  </a:lnTo>
                  <a:lnTo>
                    <a:pt x="2896" y="6409"/>
                  </a:lnTo>
                  <a:lnTo>
                    <a:pt x="3405" y="6704"/>
                  </a:lnTo>
                  <a:lnTo>
                    <a:pt x="3888" y="6972"/>
                  </a:lnTo>
                  <a:lnTo>
                    <a:pt x="4371" y="7159"/>
                  </a:lnTo>
                  <a:lnTo>
                    <a:pt x="4853" y="7294"/>
                  </a:lnTo>
                  <a:lnTo>
                    <a:pt x="5309" y="7374"/>
                  </a:lnTo>
                  <a:lnTo>
                    <a:pt x="5738" y="7401"/>
                  </a:lnTo>
                  <a:lnTo>
                    <a:pt x="6167" y="7374"/>
                  </a:lnTo>
                  <a:lnTo>
                    <a:pt x="6623" y="7294"/>
                  </a:lnTo>
                  <a:lnTo>
                    <a:pt x="7106" y="7159"/>
                  </a:lnTo>
                  <a:lnTo>
                    <a:pt x="7588" y="6972"/>
                  </a:lnTo>
                  <a:lnTo>
                    <a:pt x="8071" y="6704"/>
                  </a:lnTo>
                  <a:lnTo>
                    <a:pt x="8580" y="6409"/>
                  </a:lnTo>
                  <a:lnTo>
                    <a:pt x="9090" y="6060"/>
                  </a:lnTo>
                  <a:lnTo>
                    <a:pt x="9626" y="5631"/>
                  </a:lnTo>
                  <a:lnTo>
                    <a:pt x="10001" y="5336"/>
                  </a:lnTo>
                  <a:lnTo>
                    <a:pt x="10350" y="5014"/>
                  </a:lnTo>
                  <a:lnTo>
                    <a:pt x="10886" y="4478"/>
                  </a:lnTo>
                  <a:lnTo>
                    <a:pt x="11262" y="4076"/>
                  </a:lnTo>
                  <a:lnTo>
                    <a:pt x="11396" y="3915"/>
                  </a:lnTo>
                  <a:lnTo>
                    <a:pt x="11476" y="3808"/>
                  </a:lnTo>
                  <a:lnTo>
                    <a:pt x="11476" y="3701"/>
                  </a:lnTo>
                  <a:lnTo>
                    <a:pt x="11476" y="3593"/>
                  </a:lnTo>
                  <a:lnTo>
                    <a:pt x="11396" y="3486"/>
                  </a:lnTo>
                  <a:lnTo>
                    <a:pt x="11262" y="3325"/>
                  </a:lnTo>
                  <a:lnTo>
                    <a:pt x="10886" y="2923"/>
                  </a:lnTo>
                  <a:lnTo>
                    <a:pt x="10350" y="2387"/>
                  </a:lnTo>
                  <a:lnTo>
                    <a:pt x="10001" y="2065"/>
                  </a:lnTo>
                  <a:lnTo>
                    <a:pt x="9626" y="1743"/>
                  </a:lnTo>
                  <a:lnTo>
                    <a:pt x="9090" y="1341"/>
                  </a:lnTo>
                  <a:lnTo>
                    <a:pt x="8580" y="992"/>
                  </a:lnTo>
                  <a:lnTo>
                    <a:pt x="8071" y="697"/>
                  </a:lnTo>
                  <a:lnTo>
                    <a:pt x="7588" y="429"/>
                  </a:lnTo>
                  <a:lnTo>
                    <a:pt x="7106" y="242"/>
                  </a:lnTo>
                  <a:lnTo>
                    <a:pt x="6623" y="108"/>
                  </a:lnTo>
                  <a:lnTo>
                    <a:pt x="6167" y="27"/>
                  </a:lnTo>
                  <a:lnTo>
                    <a:pt x="57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7"/>
            <p:cNvSpPr/>
            <p:nvPr/>
          </p:nvSpPr>
          <p:spPr>
            <a:xfrm>
              <a:off x="3523425" y="3463800"/>
              <a:ext cx="41575" cy="41575"/>
            </a:xfrm>
            <a:custGeom>
              <a:rect b="b" l="l" r="r" t="t"/>
              <a:pathLst>
                <a:path extrusionOk="0" h="1663" w="1663">
                  <a:moveTo>
                    <a:pt x="1314" y="0"/>
                  </a:moveTo>
                  <a:lnTo>
                    <a:pt x="1207" y="27"/>
                  </a:lnTo>
                  <a:lnTo>
                    <a:pt x="1073" y="107"/>
                  </a:lnTo>
                  <a:lnTo>
                    <a:pt x="108" y="1073"/>
                  </a:lnTo>
                  <a:lnTo>
                    <a:pt x="27" y="1207"/>
                  </a:lnTo>
                  <a:lnTo>
                    <a:pt x="0" y="1314"/>
                  </a:lnTo>
                  <a:lnTo>
                    <a:pt x="27" y="1448"/>
                  </a:lnTo>
                  <a:lnTo>
                    <a:pt x="108" y="1555"/>
                  </a:lnTo>
                  <a:lnTo>
                    <a:pt x="215" y="1636"/>
                  </a:lnTo>
                  <a:lnTo>
                    <a:pt x="349" y="1662"/>
                  </a:lnTo>
                  <a:lnTo>
                    <a:pt x="456" y="1636"/>
                  </a:lnTo>
                  <a:lnTo>
                    <a:pt x="590" y="1555"/>
                  </a:lnTo>
                  <a:lnTo>
                    <a:pt x="1555" y="563"/>
                  </a:lnTo>
                  <a:lnTo>
                    <a:pt x="1636" y="456"/>
                  </a:lnTo>
                  <a:lnTo>
                    <a:pt x="1663" y="349"/>
                  </a:lnTo>
                  <a:lnTo>
                    <a:pt x="1636" y="215"/>
                  </a:lnTo>
                  <a:lnTo>
                    <a:pt x="1555" y="107"/>
                  </a:lnTo>
                  <a:lnTo>
                    <a:pt x="1448" y="27"/>
                  </a:lnTo>
                  <a:lnTo>
                    <a:pt x="1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7"/>
            <p:cNvSpPr/>
            <p:nvPr/>
          </p:nvSpPr>
          <p:spPr>
            <a:xfrm>
              <a:off x="3436275" y="3417525"/>
              <a:ext cx="17450" cy="51650"/>
            </a:xfrm>
            <a:custGeom>
              <a:rect b="b" l="l" r="r" t="t"/>
              <a:pathLst>
                <a:path extrusionOk="0" h="2066" w="698">
                  <a:moveTo>
                    <a:pt x="349" y="1"/>
                  </a:moveTo>
                  <a:lnTo>
                    <a:pt x="215" y="28"/>
                  </a:lnTo>
                  <a:lnTo>
                    <a:pt x="108" y="108"/>
                  </a:lnTo>
                  <a:lnTo>
                    <a:pt x="27" y="215"/>
                  </a:lnTo>
                  <a:lnTo>
                    <a:pt x="1" y="349"/>
                  </a:lnTo>
                  <a:lnTo>
                    <a:pt x="1" y="1744"/>
                  </a:lnTo>
                  <a:lnTo>
                    <a:pt x="27" y="1851"/>
                  </a:lnTo>
                  <a:lnTo>
                    <a:pt x="108" y="1958"/>
                  </a:lnTo>
                  <a:lnTo>
                    <a:pt x="215" y="2039"/>
                  </a:lnTo>
                  <a:lnTo>
                    <a:pt x="349" y="2066"/>
                  </a:lnTo>
                  <a:lnTo>
                    <a:pt x="483" y="2039"/>
                  </a:lnTo>
                  <a:lnTo>
                    <a:pt x="590" y="1958"/>
                  </a:lnTo>
                  <a:lnTo>
                    <a:pt x="671" y="1851"/>
                  </a:lnTo>
                  <a:lnTo>
                    <a:pt x="698" y="1744"/>
                  </a:lnTo>
                  <a:lnTo>
                    <a:pt x="698" y="349"/>
                  </a:lnTo>
                  <a:lnTo>
                    <a:pt x="671" y="215"/>
                  </a:lnTo>
                  <a:lnTo>
                    <a:pt x="590" y="108"/>
                  </a:lnTo>
                  <a:lnTo>
                    <a:pt x="483" y="28"/>
                  </a:lnTo>
                  <a:lnTo>
                    <a:pt x="3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7"/>
            <p:cNvSpPr/>
            <p:nvPr/>
          </p:nvSpPr>
          <p:spPr>
            <a:xfrm>
              <a:off x="3325000" y="3463800"/>
              <a:ext cx="41575" cy="41575"/>
            </a:xfrm>
            <a:custGeom>
              <a:rect b="b" l="l" r="r" t="t"/>
              <a:pathLst>
                <a:path extrusionOk="0" h="1663" w="1663">
                  <a:moveTo>
                    <a:pt x="349" y="0"/>
                  </a:moveTo>
                  <a:lnTo>
                    <a:pt x="215" y="27"/>
                  </a:lnTo>
                  <a:lnTo>
                    <a:pt x="108" y="107"/>
                  </a:lnTo>
                  <a:lnTo>
                    <a:pt x="27" y="215"/>
                  </a:lnTo>
                  <a:lnTo>
                    <a:pt x="1" y="349"/>
                  </a:lnTo>
                  <a:lnTo>
                    <a:pt x="27" y="456"/>
                  </a:lnTo>
                  <a:lnTo>
                    <a:pt x="108" y="563"/>
                  </a:lnTo>
                  <a:lnTo>
                    <a:pt x="1073" y="1555"/>
                  </a:lnTo>
                  <a:lnTo>
                    <a:pt x="1207" y="1636"/>
                  </a:lnTo>
                  <a:lnTo>
                    <a:pt x="1314" y="1662"/>
                  </a:lnTo>
                  <a:lnTo>
                    <a:pt x="1448" y="1636"/>
                  </a:lnTo>
                  <a:lnTo>
                    <a:pt x="1556" y="1555"/>
                  </a:lnTo>
                  <a:lnTo>
                    <a:pt x="1636" y="1448"/>
                  </a:lnTo>
                  <a:lnTo>
                    <a:pt x="1663" y="1314"/>
                  </a:lnTo>
                  <a:lnTo>
                    <a:pt x="1636" y="1207"/>
                  </a:lnTo>
                  <a:lnTo>
                    <a:pt x="1556" y="1073"/>
                  </a:lnTo>
                  <a:lnTo>
                    <a:pt x="590" y="107"/>
                  </a:lnTo>
                  <a:lnTo>
                    <a:pt x="456" y="27"/>
                  </a:lnTo>
                  <a:lnTo>
                    <a:pt x="3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7"/>
            <p:cNvSpPr/>
            <p:nvPr/>
          </p:nvSpPr>
          <p:spPr>
            <a:xfrm>
              <a:off x="3433600" y="3567025"/>
              <a:ext cx="22800" cy="33525"/>
            </a:xfrm>
            <a:custGeom>
              <a:rect b="b" l="l" r="r" t="t"/>
              <a:pathLst>
                <a:path extrusionOk="0" h="1341" w="912">
                  <a:moveTo>
                    <a:pt x="376" y="0"/>
                  </a:moveTo>
                  <a:lnTo>
                    <a:pt x="268" y="27"/>
                  </a:lnTo>
                  <a:lnTo>
                    <a:pt x="215" y="81"/>
                  </a:lnTo>
                  <a:lnTo>
                    <a:pt x="134" y="134"/>
                  </a:lnTo>
                  <a:lnTo>
                    <a:pt x="81" y="188"/>
                  </a:lnTo>
                  <a:lnTo>
                    <a:pt x="54" y="268"/>
                  </a:lnTo>
                  <a:lnTo>
                    <a:pt x="27" y="349"/>
                  </a:lnTo>
                  <a:lnTo>
                    <a:pt x="0" y="456"/>
                  </a:lnTo>
                  <a:lnTo>
                    <a:pt x="27" y="617"/>
                  </a:lnTo>
                  <a:lnTo>
                    <a:pt x="108" y="751"/>
                  </a:lnTo>
                  <a:lnTo>
                    <a:pt x="108" y="1019"/>
                  </a:lnTo>
                  <a:lnTo>
                    <a:pt x="134" y="1126"/>
                  </a:lnTo>
                  <a:lnTo>
                    <a:pt x="215" y="1234"/>
                  </a:lnTo>
                  <a:lnTo>
                    <a:pt x="322" y="1314"/>
                  </a:lnTo>
                  <a:lnTo>
                    <a:pt x="456" y="1341"/>
                  </a:lnTo>
                  <a:lnTo>
                    <a:pt x="590" y="1314"/>
                  </a:lnTo>
                  <a:lnTo>
                    <a:pt x="697" y="1234"/>
                  </a:lnTo>
                  <a:lnTo>
                    <a:pt x="778" y="1126"/>
                  </a:lnTo>
                  <a:lnTo>
                    <a:pt x="805" y="1019"/>
                  </a:lnTo>
                  <a:lnTo>
                    <a:pt x="805" y="751"/>
                  </a:lnTo>
                  <a:lnTo>
                    <a:pt x="885" y="617"/>
                  </a:lnTo>
                  <a:lnTo>
                    <a:pt x="912" y="456"/>
                  </a:lnTo>
                  <a:lnTo>
                    <a:pt x="885" y="349"/>
                  </a:lnTo>
                  <a:lnTo>
                    <a:pt x="858" y="268"/>
                  </a:lnTo>
                  <a:lnTo>
                    <a:pt x="832" y="188"/>
                  </a:lnTo>
                  <a:lnTo>
                    <a:pt x="778" y="134"/>
                  </a:lnTo>
                  <a:lnTo>
                    <a:pt x="697" y="81"/>
                  </a:lnTo>
                  <a:lnTo>
                    <a:pt x="617" y="27"/>
                  </a:lnTo>
                  <a:lnTo>
                    <a:pt x="5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5" name="Google Shape;2605;p47"/>
          <p:cNvGrpSpPr/>
          <p:nvPr/>
        </p:nvGrpSpPr>
        <p:grpSpPr>
          <a:xfrm>
            <a:off x="4832489" y="3334489"/>
            <a:ext cx="299248" cy="298545"/>
            <a:chOff x="4060350" y="3403450"/>
            <a:chExt cx="287600" cy="286925"/>
          </a:xfrm>
        </p:grpSpPr>
        <p:sp>
          <p:nvSpPr>
            <p:cNvPr id="2606" name="Google Shape;2606;p47"/>
            <p:cNvSpPr/>
            <p:nvPr/>
          </p:nvSpPr>
          <p:spPr>
            <a:xfrm>
              <a:off x="4060350" y="3521425"/>
              <a:ext cx="168950" cy="168950"/>
            </a:xfrm>
            <a:custGeom>
              <a:rect b="b" l="l" r="r" t="t"/>
              <a:pathLst>
                <a:path extrusionOk="0" h="6758" w="6758">
                  <a:moveTo>
                    <a:pt x="5498" y="1"/>
                  </a:moveTo>
                  <a:lnTo>
                    <a:pt x="376" y="4774"/>
                  </a:lnTo>
                  <a:lnTo>
                    <a:pt x="215" y="4961"/>
                  </a:lnTo>
                  <a:lnTo>
                    <a:pt x="108" y="5176"/>
                  </a:lnTo>
                  <a:lnTo>
                    <a:pt x="28" y="5390"/>
                  </a:lnTo>
                  <a:lnTo>
                    <a:pt x="1" y="5605"/>
                  </a:lnTo>
                  <a:lnTo>
                    <a:pt x="28" y="5819"/>
                  </a:lnTo>
                  <a:lnTo>
                    <a:pt x="81" y="6034"/>
                  </a:lnTo>
                  <a:lnTo>
                    <a:pt x="188" y="6248"/>
                  </a:lnTo>
                  <a:lnTo>
                    <a:pt x="349" y="6436"/>
                  </a:lnTo>
                  <a:lnTo>
                    <a:pt x="537" y="6570"/>
                  </a:lnTo>
                  <a:lnTo>
                    <a:pt x="725" y="6677"/>
                  </a:lnTo>
                  <a:lnTo>
                    <a:pt x="939" y="6758"/>
                  </a:lnTo>
                  <a:lnTo>
                    <a:pt x="1181" y="6758"/>
                  </a:lnTo>
                  <a:lnTo>
                    <a:pt x="1395" y="6731"/>
                  </a:lnTo>
                  <a:lnTo>
                    <a:pt x="1610" y="6677"/>
                  </a:lnTo>
                  <a:lnTo>
                    <a:pt x="1824" y="6570"/>
                  </a:lnTo>
                  <a:lnTo>
                    <a:pt x="1985" y="6409"/>
                  </a:lnTo>
                  <a:lnTo>
                    <a:pt x="6758" y="1288"/>
                  </a:lnTo>
                  <a:lnTo>
                    <a:pt x="54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7"/>
            <p:cNvSpPr/>
            <p:nvPr/>
          </p:nvSpPr>
          <p:spPr>
            <a:xfrm>
              <a:off x="4157550" y="3403450"/>
              <a:ext cx="190400" cy="190400"/>
            </a:xfrm>
            <a:custGeom>
              <a:rect b="b" l="l" r="r" t="t"/>
              <a:pathLst>
                <a:path extrusionOk="0" h="7616" w="7616">
                  <a:moveTo>
                    <a:pt x="3218" y="1"/>
                  </a:moveTo>
                  <a:lnTo>
                    <a:pt x="3165" y="54"/>
                  </a:lnTo>
                  <a:lnTo>
                    <a:pt x="3084" y="81"/>
                  </a:lnTo>
                  <a:lnTo>
                    <a:pt x="81" y="3111"/>
                  </a:lnTo>
                  <a:lnTo>
                    <a:pt x="54" y="3165"/>
                  </a:lnTo>
                  <a:lnTo>
                    <a:pt x="1" y="3218"/>
                  </a:lnTo>
                  <a:lnTo>
                    <a:pt x="1" y="3299"/>
                  </a:lnTo>
                  <a:lnTo>
                    <a:pt x="1" y="3379"/>
                  </a:lnTo>
                  <a:lnTo>
                    <a:pt x="28" y="3513"/>
                  </a:lnTo>
                  <a:lnTo>
                    <a:pt x="81" y="3567"/>
                  </a:lnTo>
                  <a:lnTo>
                    <a:pt x="135" y="3621"/>
                  </a:lnTo>
                  <a:lnTo>
                    <a:pt x="1181" y="4291"/>
                  </a:lnTo>
                  <a:lnTo>
                    <a:pt x="1288" y="4345"/>
                  </a:lnTo>
                  <a:lnTo>
                    <a:pt x="1422" y="4345"/>
                  </a:lnTo>
                  <a:lnTo>
                    <a:pt x="1529" y="4318"/>
                  </a:lnTo>
                  <a:lnTo>
                    <a:pt x="1610" y="4237"/>
                  </a:lnTo>
                  <a:lnTo>
                    <a:pt x="1851" y="4023"/>
                  </a:lnTo>
                  <a:lnTo>
                    <a:pt x="3594" y="5766"/>
                  </a:lnTo>
                  <a:lnTo>
                    <a:pt x="3352" y="6007"/>
                  </a:lnTo>
                  <a:lnTo>
                    <a:pt x="3299" y="6087"/>
                  </a:lnTo>
                  <a:lnTo>
                    <a:pt x="3272" y="6195"/>
                  </a:lnTo>
                  <a:lnTo>
                    <a:pt x="3272" y="6302"/>
                  </a:lnTo>
                  <a:lnTo>
                    <a:pt x="3326" y="6409"/>
                  </a:lnTo>
                  <a:lnTo>
                    <a:pt x="3996" y="7455"/>
                  </a:lnTo>
                  <a:lnTo>
                    <a:pt x="4050" y="7509"/>
                  </a:lnTo>
                  <a:lnTo>
                    <a:pt x="4103" y="7562"/>
                  </a:lnTo>
                  <a:lnTo>
                    <a:pt x="4157" y="7589"/>
                  </a:lnTo>
                  <a:lnTo>
                    <a:pt x="4237" y="7616"/>
                  </a:lnTo>
                  <a:lnTo>
                    <a:pt x="4318" y="7616"/>
                  </a:lnTo>
                  <a:lnTo>
                    <a:pt x="4371" y="7589"/>
                  </a:lnTo>
                  <a:lnTo>
                    <a:pt x="4452" y="7562"/>
                  </a:lnTo>
                  <a:lnTo>
                    <a:pt x="4505" y="7509"/>
                  </a:lnTo>
                  <a:lnTo>
                    <a:pt x="7508" y="4505"/>
                  </a:lnTo>
                  <a:lnTo>
                    <a:pt x="7562" y="4452"/>
                  </a:lnTo>
                  <a:lnTo>
                    <a:pt x="7589" y="4371"/>
                  </a:lnTo>
                  <a:lnTo>
                    <a:pt x="7616" y="4318"/>
                  </a:lnTo>
                  <a:lnTo>
                    <a:pt x="7616" y="4237"/>
                  </a:lnTo>
                  <a:lnTo>
                    <a:pt x="7589" y="4157"/>
                  </a:lnTo>
                  <a:lnTo>
                    <a:pt x="7562" y="4103"/>
                  </a:lnTo>
                  <a:lnTo>
                    <a:pt x="7508" y="4050"/>
                  </a:lnTo>
                  <a:lnTo>
                    <a:pt x="7455" y="3996"/>
                  </a:lnTo>
                  <a:lnTo>
                    <a:pt x="6409" y="3326"/>
                  </a:lnTo>
                  <a:lnTo>
                    <a:pt x="6302" y="3272"/>
                  </a:lnTo>
                  <a:lnTo>
                    <a:pt x="6195" y="3272"/>
                  </a:lnTo>
                  <a:lnTo>
                    <a:pt x="6087" y="3299"/>
                  </a:lnTo>
                  <a:lnTo>
                    <a:pt x="5980" y="3352"/>
                  </a:lnTo>
                  <a:lnTo>
                    <a:pt x="5766" y="3594"/>
                  </a:lnTo>
                  <a:lnTo>
                    <a:pt x="4023" y="1851"/>
                  </a:lnTo>
                  <a:lnTo>
                    <a:pt x="4237" y="1610"/>
                  </a:lnTo>
                  <a:lnTo>
                    <a:pt x="4318" y="1529"/>
                  </a:lnTo>
                  <a:lnTo>
                    <a:pt x="4345" y="1422"/>
                  </a:lnTo>
                  <a:lnTo>
                    <a:pt x="4345" y="1315"/>
                  </a:lnTo>
                  <a:lnTo>
                    <a:pt x="4291" y="1207"/>
                  </a:lnTo>
                  <a:lnTo>
                    <a:pt x="3621" y="162"/>
                  </a:lnTo>
                  <a:lnTo>
                    <a:pt x="3567" y="81"/>
                  </a:lnTo>
                  <a:lnTo>
                    <a:pt x="3513" y="54"/>
                  </a:lnTo>
                  <a:lnTo>
                    <a:pt x="34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7"/>
            <p:cNvSpPr/>
            <p:nvPr/>
          </p:nvSpPr>
          <p:spPr>
            <a:xfrm>
              <a:off x="4207825" y="3636725"/>
              <a:ext cx="140125" cy="53650"/>
            </a:xfrm>
            <a:custGeom>
              <a:rect b="b" l="l" r="r" t="t"/>
              <a:pathLst>
                <a:path extrusionOk="0" h="2146" w="5605">
                  <a:moveTo>
                    <a:pt x="564" y="1"/>
                  </a:moveTo>
                  <a:lnTo>
                    <a:pt x="430" y="28"/>
                  </a:lnTo>
                  <a:lnTo>
                    <a:pt x="322" y="81"/>
                  </a:lnTo>
                  <a:lnTo>
                    <a:pt x="269" y="188"/>
                  </a:lnTo>
                  <a:lnTo>
                    <a:pt x="215" y="296"/>
                  </a:lnTo>
                  <a:lnTo>
                    <a:pt x="1" y="1770"/>
                  </a:lnTo>
                  <a:lnTo>
                    <a:pt x="1" y="1851"/>
                  </a:lnTo>
                  <a:lnTo>
                    <a:pt x="1" y="1905"/>
                  </a:lnTo>
                  <a:lnTo>
                    <a:pt x="81" y="2039"/>
                  </a:lnTo>
                  <a:lnTo>
                    <a:pt x="188" y="2119"/>
                  </a:lnTo>
                  <a:lnTo>
                    <a:pt x="242" y="2146"/>
                  </a:lnTo>
                  <a:lnTo>
                    <a:pt x="5337" y="2146"/>
                  </a:lnTo>
                  <a:lnTo>
                    <a:pt x="5417" y="2119"/>
                  </a:lnTo>
                  <a:lnTo>
                    <a:pt x="5524" y="2039"/>
                  </a:lnTo>
                  <a:lnTo>
                    <a:pt x="5578" y="1905"/>
                  </a:lnTo>
                  <a:lnTo>
                    <a:pt x="5605" y="1851"/>
                  </a:lnTo>
                  <a:lnTo>
                    <a:pt x="5605" y="1770"/>
                  </a:lnTo>
                  <a:lnTo>
                    <a:pt x="5363" y="296"/>
                  </a:lnTo>
                  <a:lnTo>
                    <a:pt x="5337" y="188"/>
                  </a:lnTo>
                  <a:lnTo>
                    <a:pt x="5256" y="81"/>
                  </a:lnTo>
                  <a:lnTo>
                    <a:pt x="5149" y="28"/>
                  </a:lnTo>
                  <a:lnTo>
                    <a:pt x="50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9" name="Google Shape;2609;p47"/>
          <p:cNvGrpSpPr/>
          <p:nvPr/>
        </p:nvGrpSpPr>
        <p:grpSpPr>
          <a:xfrm>
            <a:off x="5663901" y="3334489"/>
            <a:ext cx="216242" cy="298545"/>
            <a:chOff x="4859400" y="3403450"/>
            <a:chExt cx="207825" cy="286925"/>
          </a:xfrm>
        </p:grpSpPr>
        <p:sp>
          <p:nvSpPr>
            <p:cNvPr id="2610" name="Google Shape;2610;p47"/>
            <p:cNvSpPr/>
            <p:nvPr/>
          </p:nvSpPr>
          <p:spPr>
            <a:xfrm>
              <a:off x="4972000" y="3487250"/>
              <a:ext cx="10750" cy="39575"/>
            </a:xfrm>
            <a:custGeom>
              <a:rect b="b" l="l" r="r" t="t"/>
              <a:pathLst>
                <a:path extrusionOk="0" h="1583" w="430">
                  <a:moveTo>
                    <a:pt x="1" y="0"/>
                  </a:moveTo>
                  <a:lnTo>
                    <a:pt x="1" y="1582"/>
                  </a:lnTo>
                  <a:lnTo>
                    <a:pt x="430" y="1582"/>
                  </a:lnTo>
                  <a:lnTo>
                    <a:pt x="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7"/>
            <p:cNvSpPr/>
            <p:nvPr/>
          </p:nvSpPr>
          <p:spPr>
            <a:xfrm>
              <a:off x="4943850" y="3487250"/>
              <a:ext cx="11425" cy="39575"/>
            </a:xfrm>
            <a:custGeom>
              <a:rect b="b" l="l" r="r" t="t"/>
              <a:pathLst>
                <a:path extrusionOk="0" h="1583" w="457">
                  <a:moveTo>
                    <a:pt x="1" y="0"/>
                  </a:moveTo>
                  <a:lnTo>
                    <a:pt x="1" y="1582"/>
                  </a:lnTo>
                  <a:lnTo>
                    <a:pt x="457" y="1582"/>
                  </a:lnTo>
                  <a:lnTo>
                    <a:pt x="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7"/>
            <p:cNvSpPr/>
            <p:nvPr/>
          </p:nvSpPr>
          <p:spPr>
            <a:xfrm>
              <a:off x="4910350" y="3453725"/>
              <a:ext cx="106600" cy="236650"/>
            </a:xfrm>
            <a:custGeom>
              <a:rect b="b" l="l" r="r" t="t"/>
              <a:pathLst>
                <a:path extrusionOk="0" h="9466" w="4264">
                  <a:moveTo>
                    <a:pt x="3245" y="671"/>
                  </a:moveTo>
                  <a:lnTo>
                    <a:pt x="3379" y="698"/>
                  </a:lnTo>
                  <a:lnTo>
                    <a:pt x="3486" y="778"/>
                  </a:lnTo>
                  <a:lnTo>
                    <a:pt x="3566" y="886"/>
                  </a:lnTo>
                  <a:lnTo>
                    <a:pt x="3593" y="1020"/>
                  </a:lnTo>
                  <a:lnTo>
                    <a:pt x="3593" y="3272"/>
                  </a:lnTo>
                  <a:lnTo>
                    <a:pt x="3566" y="3379"/>
                  </a:lnTo>
                  <a:lnTo>
                    <a:pt x="3486" y="3487"/>
                  </a:lnTo>
                  <a:lnTo>
                    <a:pt x="3379" y="3567"/>
                  </a:lnTo>
                  <a:lnTo>
                    <a:pt x="3245" y="3594"/>
                  </a:lnTo>
                  <a:lnTo>
                    <a:pt x="992" y="3594"/>
                  </a:lnTo>
                  <a:lnTo>
                    <a:pt x="858" y="3567"/>
                  </a:lnTo>
                  <a:lnTo>
                    <a:pt x="751" y="3487"/>
                  </a:lnTo>
                  <a:lnTo>
                    <a:pt x="697" y="3379"/>
                  </a:lnTo>
                  <a:lnTo>
                    <a:pt x="670" y="3272"/>
                  </a:lnTo>
                  <a:lnTo>
                    <a:pt x="670" y="1020"/>
                  </a:lnTo>
                  <a:lnTo>
                    <a:pt x="697" y="886"/>
                  </a:lnTo>
                  <a:lnTo>
                    <a:pt x="751" y="778"/>
                  </a:lnTo>
                  <a:lnTo>
                    <a:pt x="858" y="698"/>
                  </a:lnTo>
                  <a:lnTo>
                    <a:pt x="992" y="671"/>
                  </a:lnTo>
                  <a:close/>
                  <a:moveTo>
                    <a:pt x="2789" y="7160"/>
                  </a:moveTo>
                  <a:lnTo>
                    <a:pt x="2923" y="7187"/>
                  </a:lnTo>
                  <a:lnTo>
                    <a:pt x="3030" y="7240"/>
                  </a:lnTo>
                  <a:lnTo>
                    <a:pt x="3110" y="7348"/>
                  </a:lnTo>
                  <a:lnTo>
                    <a:pt x="3137" y="7482"/>
                  </a:lnTo>
                  <a:lnTo>
                    <a:pt x="3110" y="7616"/>
                  </a:lnTo>
                  <a:lnTo>
                    <a:pt x="3030" y="7723"/>
                  </a:lnTo>
                  <a:lnTo>
                    <a:pt x="2923" y="7803"/>
                  </a:lnTo>
                  <a:lnTo>
                    <a:pt x="2789" y="7830"/>
                  </a:lnTo>
                  <a:lnTo>
                    <a:pt x="1448" y="7830"/>
                  </a:lnTo>
                  <a:lnTo>
                    <a:pt x="1314" y="7803"/>
                  </a:lnTo>
                  <a:lnTo>
                    <a:pt x="1207" y="7723"/>
                  </a:lnTo>
                  <a:lnTo>
                    <a:pt x="1126" y="7616"/>
                  </a:lnTo>
                  <a:lnTo>
                    <a:pt x="1099" y="7482"/>
                  </a:lnTo>
                  <a:lnTo>
                    <a:pt x="1126" y="7348"/>
                  </a:lnTo>
                  <a:lnTo>
                    <a:pt x="1207" y="7240"/>
                  </a:lnTo>
                  <a:lnTo>
                    <a:pt x="1314" y="7187"/>
                  </a:lnTo>
                  <a:lnTo>
                    <a:pt x="1448" y="7160"/>
                  </a:lnTo>
                  <a:close/>
                  <a:moveTo>
                    <a:pt x="0" y="1"/>
                  </a:moveTo>
                  <a:lnTo>
                    <a:pt x="0" y="9466"/>
                  </a:lnTo>
                  <a:lnTo>
                    <a:pt x="4263" y="9466"/>
                  </a:lnTo>
                  <a:lnTo>
                    <a:pt x="42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7"/>
            <p:cNvSpPr/>
            <p:nvPr/>
          </p:nvSpPr>
          <p:spPr>
            <a:xfrm>
              <a:off x="4859400" y="3403450"/>
              <a:ext cx="207825" cy="286925"/>
            </a:xfrm>
            <a:custGeom>
              <a:rect b="b" l="l" r="r" t="t"/>
              <a:pathLst>
                <a:path extrusionOk="0" h="11477" w="8313">
                  <a:moveTo>
                    <a:pt x="349" y="1"/>
                  </a:moveTo>
                  <a:lnTo>
                    <a:pt x="215" y="28"/>
                  </a:lnTo>
                  <a:lnTo>
                    <a:pt x="108" y="81"/>
                  </a:lnTo>
                  <a:lnTo>
                    <a:pt x="27" y="189"/>
                  </a:lnTo>
                  <a:lnTo>
                    <a:pt x="0" y="323"/>
                  </a:lnTo>
                  <a:lnTo>
                    <a:pt x="0" y="11155"/>
                  </a:lnTo>
                  <a:lnTo>
                    <a:pt x="27" y="11289"/>
                  </a:lnTo>
                  <a:lnTo>
                    <a:pt x="108" y="11396"/>
                  </a:lnTo>
                  <a:lnTo>
                    <a:pt x="215" y="11450"/>
                  </a:lnTo>
                  <a:lnTo>
                    <a:pt x="349" y="11477"/>
                  </a:lnTo>
                  <a:lnTo>
                    <a:pt x="1341" y="11477"/>
                  </a:lnTo>
                  <a:lnTo>
                    <a:pt x="1341" y="1690"/>
                  </a:lnTo>
                  <a:lnTo>
                    <a:pt x="1368" y="1556"/>
                  </a:lnTo>
                  <a:lnTo>
                    <a:pt x="1448" y="1449"/>
                  </a:lnTo>
                  <a:lnTo>
                    <a:pt x="1556" y="1368"/>
                  </a:lnTo>
                  <a:lnTo>
                    <a:pt x="1690" y="1341"/>
                  </a:lnTo>
                  <a:lnTo>
                    <a:pt x="6623" y="1341"/>
                  </a:lnTo>
                  <a:lnTo>
                    <a:pt x="6757" y="1368"/>
                  </a:lnTo>
                  <a:lnTo>
                    <a:pt x="6865" y="1449"/>
                  </a:lnTo>
                  <a:lnTo>
                    <a:pt x="6945" y="1556"/>
                  </a:lnTo>
                  <a:lnTo>
                    <a:pt x="6972" y="1690"/>
                  </a:lnTo>
                  <a:lnTo>
                    <a:pt x="6972" y="4720"/>
                  </a:lnTo>
                  <a:lnTo>
                    <a:pt x="8312" y="4720"/>
                  </a:lnTo>
                  <a:lnTo>
                    <a:pt x="8312" y="323"/>
                  </a:lnTo>
                  <a:lnTo>
                    <a:pt x="8286" y="189"/>
                  </a:lnTo>
                  <a:lnTo>
                    <a:pt x="8205" y="81"/>
                  </a:lnTo>
                  <a:lnTo>
                    <a:pt x="8098" y="28"/>
                  </a:lnTo>
                  <a:lnTo>
                    <a:pt x="79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7"/>
            <p:cNvSpPr/>
            <p:nvPr/>
          </p:nvSpPr>
          <p:spPr>
            <a:xfrm>
              <a:off x="5033675" y="3572375"/>
              <a:ext cx="33550" cy="118000"/>
            </a:xfrm>
            <a:custGeom>
              <a:rect b="b" l="l" r="r" t="t"/>
              <a:pathLst>
                <a:path extrusionOk="0" h="4720" w="1342">
                  <a:moveTo>
                    <a:pt x="1" y="1"/>
                  </a:moveTo>
                  <a:lnTo>
                    <a:pt x="1" y="4720"/>
                  </a:lnTo>
                  <a:lnTo>
                    <a:pt x="993" y="4720"/>
                  </a:lnTo>
                  <a:lnTo>
                    <a:pt x="1127" y="4693"/>
                  </a:lnTo>
                  <a:lnTo>
                    <a:pt x="1234" y="4639"/>
                  </a:lnTo>
                  <a:lnTo>
                    <a:pt x="1315" y="4532"/>
                  </a:lnTo>
                  <a:lnTo>
                    <a:pt x="1341" y="4398"/>
                  </a:lnTo>
                  <a:lnTo>
                    <a:pt x="13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7"/>
            <p:cNvSpPr/>
            <p:nvPr/>
          </p:nvSpPr>
          <p:spPr>
            <a:xfrm>
              <a:off x="5033675" y="3538875"/>
              <a:ext cx="33550" cy="16775"/>
            </a:xfrm>
            <a:custGeom>
              <a:rect b="b" l="l" r="r" t="t"/>
              <a:pathLst>
                <a:path extrusionOk="0" h="671" w="1342">
                  <a:moveTo>
                    <a:pt x="1" y="0"/>
                  </a:moveTo>
                  <a:lnTo>
                    <a:pt x="1" y="670"/>
                  </a:lnTo>
                  <a:lnTo>
                    <a:pt x="1341" y="670"/>
                  </a:lnTo>
                  <a:lnTo>
                    <a:pt x="1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6" name="Google Shape;2616;p47"/>
          <p:cNvGrpSpPr/>
          <p:nvPr/>
        </p:nvGrpSpPr>
        <p:grpSpPr>
          <a:xfrm>
            <a:off x="6483451" y="3334489"/>
            <a:ext cx="157636" cy="298545"/>
            <a:chOff x="5647050" y="3403450"/>
            <a:chExt cx="151500" cy="286925"/>
          </a:xfrm>
        </p:grpSpPr>
        <p:sp>
          <p:nvSpPr>
            <p:cNvPr id="2617" name="Google Shape;2617;p47"/>
            <p:cNvSpPr/>
            <p:nvPr/>
          </p:nvSpPr>
          <p:spPr>
            <a:xfrm>
              <a:off x="5657775" y="3457075"/>
              <a:ext cx="129400" cy="89850"/>
            </a:xfrm>
            <a:custGeom>
              <a:rect b="b" l="l" r="r" t="t"/>
              <a:pathLst>
                <a:path extrusionOk="0" h="3594" w="5176">
                  <a:moveTo>
                    <a:pt x="54" y="1"/>
                  </a:moveTo>
                  <a:lnTo>
                    <a:pt x="27" y="215"/>
                  </a:lnTo>
                  <a:lnTo>
                    <a:pt x="0" y="430"/>
                  </a:lnTo>
                  <a:lnTo>
                    <a:pt x="27" y="778"/>
                  </a:lnTo>
                  <a:lnTo>
                    <a:pt x="107" y="1100"/>
                  </a:lnTo>
                  <a:lnTo>
                    <a:pt x="215" y="1422"/>
                  </a:lnTo>
                  <a:lnTo>
                    <a:pt x="349" y="1717"/>
                  </a:lnTo>
                  <a:lnTo>
                    <a:pt x="536" y="1985"/>
                  </a:lnTo>
                  <a:lnTo>
                    <a:pt x="751" y="2253"/>
                  </a:lnTo>
                  <a:lnTo>
                    <a:pt x="992" y="2468"/>
                  </a:lnTo>
                  <a:lnTo>
                    <a:pt x="1260" y="2655"/>
                  </a:lnTo>
                  <a:lnTo>
                    <a:pt x="939" y="2843"/>
                  </a:lnTo>
                  <a:lnTo>
                    <a:pt x="644" y="3058"/>
                  </a:lnTo>
                  <a:lnTo>
                    <a:pt x="375" y="3326"/>
                  </a:lnTo>
                  <a:lnTo>
                    <a:pt x="134" y="3594"/>
                  </a:lnTo>
                  <a:lnTo>
                    <a:pt x="5068" y="3594"/>
                  </a:lnTo>
                  <a:lnTo>
                    <a:pt x="4826" y="3326"/>
                  </a:lnTo>
                  <a:lnTo>
                    <a:pt x="4558" y="3058"/>
                  </a:lnTo>
                  <a:lnTo>
                    <a:pt x="4237" y="2843"/>
                  </a:lnTo>
                  <a:lnTo>
                    <a:pt x="3915" y="2655"/>
                  </a:lnTo>
                  <a:lnTo>
                    <a:pt x="4183" y="2468"/>
                  </a:lnTo>
                  <a:lnTo>
                    <a:pt x="4424" y="2253"/>
                  </a:lnTo>
                  <a:lnTo>
                    <a:pt x="4639" y="1985"/>
                  </a:lnTo>
                  <a:lnTo>
                    <a:pt x="4826" y="1717"/>
                  </a:lnTo>
                  <a:lnTo>
                    <a:pt x="4987" y="1422"/>
                  </a:lnTo>
                  <a:lnTo>
                    <a:pt x="5095" y="1100"/>
                  </a:lnTo>
                  <a:lnTo>
                    <a:pt x="5148" y="778"/>
                  </a:lnTo>
                  <a:lnTo>
                    <a:pt x="5175" y="430"/>
                  </a:lnTo>
                  <a:lnTo>
                    <a:pt x="5175" y="215"/>
                  </a:lnTo>
                  <a:lnTo>
                    <a:pt x="5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7"/>
            <p:cNvSpPr/>
            <p:nvPr/>
          </p:nvSpPr>
          <p:spPr>
            <a:xfrm>
              <a:off x="5664475" y="3403450"/>
              <a:ext cx="116650" cy="36900"/>
            </a:xfrm>
            <a:custGeom>
              <a:rect b="b" l="l" r="r" t="t"/>
              <a:pathLst>
                <a:path extrusionOk="0" h="1476" w="4666">
                  <a:moveTo>
                    <a:pt x="2333" y="1"/>
                  </a:moveTo>
                  <a:lnTo>
                    <a:pt x="1958" y="28"/>
                  </a:lnTo>
                  <a:lnTo>
                    <a:pt x="1582" y="108"/>
                  </a:lnTo>
                  <a:lnTo>
                    <a:pt x="1234" y="242"/>
                  </a:lnTo>
                  <a:lnTo>
                    <a:pt x="939" y="403"/>
                  </a:lnTo>
                  <a:lnTo>
                    <a:pt x="644" y="618"/>
                  </a:lnTo>
                  <a:lnTo>
                    <a:pt x="376" y="886"/>
                  </a:lnTo>
                  <a:lnTo>
                    <a:pt x="161" y="1154"/>
                  </a:lnTo>
                  <a:lnTo>
                    <a:pt x="0" y="1476"/>
                  </a:lnTo>
                  <a:lnTo>
                    <a:pt x="4666" y="1476"/>
                  </a:lnTo>
                  <a:lnTo>
                    <a:pt x="4478" y="1154"/>
                  </a:lnTo>
                  <a:lnTo>
                    <a:pt x="4263" y="886"/>
                  </a:lnTo>
                  <a:lnTo>
                    <a:pt x="4022" y="618"/>
                  </a:lnTo>
                  <a:lnTo>
                    <a:pt x="3727" y="403"/>
                  </a:lnTo>
                  <a:lnTo>
                    <a:pt x="3405" y="242"/>
                  </a:lnTo>
                  <a:lnTo>
                    <a:pt x="3057" y="108"/>
                  </a:lnTo>
                  <a:lnTo>
                    <a:pt x="2708" y="28"/>
                  </a:lnTo>
                  <a:lnTo>
                    <a:pt x="23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7"/>
            <p:cNvSpPr/>
            <p:nvPr/>
          </p:nvSpPr>
          <p:spPr>
            <a:xfrm>
              <a:off x="5647700" y="3564325"/>
              <a:ext cx="149525" cy="14775"/>
            </a:xfrm>
            <a:custGeom>
              <a:rect b="b" l="l" r="r" t="t"/>
              <a:pathLst>
                <a:path extrusionOk="0" h="591" w="5981">
                  <a:moveTo>
                    <a:pt x="162" y="1"/>
                  </a:moveTo>
                  <a:lnTo>
                    <a:pt x="81" y="269"/>
                  </a:lnTo>
                  <a:lnTo>
                    <a:pt x="1" y="591"/>
                  </a:lnTo>
                  <a:lnTo>
                    <a:pt x="5980" y="591"/>
                  </a:lnTo>
                  <a:lnTo>
                    <a:pt x="5927" y="269"/>
                  </a:lnTo>
                  <a:lnTo>
                    <a:pt x="58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7"/>
            <p:cNvSpPr/>
            <p:nvPr/>
          </p:nvSpPr>
          <p:spPr>
            <a:xfrm>
              <a:off x="5647050" y="3658850"/>
              <a:ext cx="151500" cy="31525"/>
            </a:xfrm>
            <a:custGeom>
              <a:rect b="b" l="l" r="r" t="t"/>
              <a:pathLst>
                <a:path extrusionOk="0" h="1261" w="6060">
                  <a:moveTo>
                    <a:pt x="0" y="1"/>
                  </a:moveTo>
                  <a:lnTo>
                    <a:pt x="0" y="939"/>
                  </a:lnTo>
                  <a:lnTo>
                    <a:pt x="27" y="1073"/>
                  </a:lnTo>
                  <a:lnTo>
                    <a:pt x="80" y="1180"/>
                  </a:lnTo>
                  <a:lnTo>
                    <a:pt x="188" y="1234"/>
                  </a:lnTo>
                  <a:lnTo>
                    <a:pt x="322" y="1261"/>
                  </a:lnTo>
                  <a:lnTo>
                    <a:pt x="5711" y="1261"/>
                  </a:lnTo>
                  <a:lnTo>
                    <a:pt x="5845" y="1234"/>
                  </a:lnTo>
                  <a:lnTo>
                    <a:pt x="5953" y="1180"/>
                  </a:lnTo>
                  <a:lnTo>
                    <a:pt x="6033" y="1073"/>
                  </a:lnTo>
                  <a:lnTo>
                    <a:pt x="6060" y="939"/>
                  </a:lnTo>
                  <a:lnTo>
                    <a:pt x="60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7"/>
            <p:cNvSpPr/>
            <p:nvPr/>
          </p:nvSpPr>
          <p:spPr>
            <a:xfrm>
              <a:off x="5647050" y="3595850"/>
              <a:ext cx="151500" cy="14775"/>
            </a:xfrm>
            <a:custGeom>
              <a:rect b="b" l="l" r="r" t="t"/>
              <a:pathLst>
                <a:path extrusionOk="0" h="591" w="6060">
                  <a:moveTo>
                    <a:pt x="0" y="0"/>
                  </a:moveTo>
                  <a:lnTo>
                    <a:pt x="0" y="590"/>
                  </a:lnTo>
                  <a:lnTo>
                    <a:pt x="6060" y="590"/>
                  </a:lnTo>
                  <a:lnTo>
                    <a:pt x="6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7"/>
            <p:cNvSpPr/>
            <p:nvPr/>
          </p:nvSpPr>
          <p:spPr>
            <a:xfrm>
              <a:off x="5647050" y="3627350"/>
              <a:ext cx="151500" cy="14775"/>
            </a:xfrm>
            <a:custGeom>
              <a:rect b="b" l="l" r="r" t="t"/>
              <a:pathLst>
                <a:path extrusionOk="0" h="591" w="6060">
                  <a:moveTo>
                    <a:pt x="0" y="0"/>
                  </a:moveTo>
                  <a:lnTo>
                    <a:pt x="0" y="590"/>
                  </a:lnTo>
                  <a:lnTo>
                    <a:pt x="6060" y="590"/>
                  </a:lnTo>
                  <a:lnTo>
                    <a:pt x="6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 name="Google Shape;2623;p47"/>
          <p:cNvGrpSpPr/>
          <p:nvPr/>
        </p:nvGrpSpPr>
        <p:grpSpPr>
          <a:xfrm>
            <a:off x="7202540" y="3352620"/>
            <a:ext cx="299248" cy="262284"/>
            <a:chOff x="6338150" y="3420875"/>
            <a:chExt cx="287600" cy="252075"/>
          </a:xfrm>
        </p:grpSpPr>
        <p:sp>
          <p:nvSpPr>
            <p:cNvPr id="2624" name="Google Shape;2624;p47"/>
            <p:cNvSpPr/>
            <p:nvPr/>
          </p:nvSpPr>
          <p:spPr>
            <a:xfrm>
              <a:off x="6389100" y="3544225"/>
              <a:ext cx="61700" cy="61700"/>
            </a:xfrm>
            <a:custGeom>
              <a:rect b="b" l="l" r="r" t="t"/>
              <a:pathLst>
                <a:path extrusionOk="0" h="2468" w="2468">
                  <a:moveTo>
                    <a:pt x="349" y="1"/>
                  </a:moveTo>
                  <a:lnTo>
                    <a:pt x="215" y="27"/>
                  </a:lnTo>
                  <a:lnTo>
                    <a:pt x="108" y="108"/>
                  </a:lnTo>
                  <a:lnTo>
                    <a:pt x="27" y="215"/>
                  </a:lnTo>
                  <a:lnTo>
                    <a:pt x="0" y="322"/>
                  </a:lnTo>
                  <a:lnTo>
                    <a:pt x="0" y="2119"/>
                  </a:lnTo>
                  <a:lnTo>
                    <a:pt x="27" y="2253"/>
                  </a:lnTo>
                  <a:lnTo>
                    <a:pt x="108" y="2360"/>
                  </a:lnTo>
                  <a:lnTo>
                    <a:pt x="215" y="2441"/>
                  </a:lnTo>
                  <a:lnTo>
                    <a:pt x="349" y="2467"/>
                  </a:lnTo>
                  <a:lnTo>
                    <a:pt x="2145" y="2467"/>
                  </a:lnTo>
                  <a:lnTo>
                    <a:pt x="2280" y="2441"/>
                  </a:lnTo>
                  <a:lnTo>
                    <a:pt x="2387" y="2360"/>
                  </a:lnTo>
                  <a:lnTo>
                    <a:pt x="2440" y="2253"/>
                  </a:lnTo>
                  <a:lnTo>
                    <a:pt x="2467" y="2119"/>
                  </a:lnTo>
                  <a:lnTo>
                    <a:pt x="2467" y="322"/>
                  </a:lnTo>
                  <a:lnTo>
                    <a:pt x="2440" y="215"/>
                  </a:lnTo>
                  <a:lnTo>
                    <a:pt x="2387" y="108"/>
                  </a:lnTo>
                  <a:lnTo>
                    <a:pt x="2280" y="27"/>
                  </a:lnTo>
                  <a:lnTo>
                    <a:pt x="21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7"/>
            <p:cNvSpPr/>
            <p:nvPr/>
          </p:nvSpPr>
          <p:spPr>
            <a:xfrm>
              <a:off x="6338150" y="3583775"/>
              <a:ext cx="287600" cy="89175"/>
            </a:xfrm>
            <a:custGeom>
              <a:rect b="b" l="l" r="r" t="t"/>
              <a:pathLst>
                <a:path extrusionOk="0" h="3567" w="11504">
                  <a:moveTo>
                    <a:pt x="1" y="1"/>
                  </a:moveTo>
                  <a:lnTo>
                    <a:pt x="1" y="3245"/>
                  </a:lnTo>
                  <a:lnTo>
                    <a:pt x="27" y="3379"/>
                  </a:lnTo>
                  <a:lnTo>
                    <a:pt x="108" y="3486"/>
                  </a:lnTo>
                  <a:lnTo>
                    <a:pt x="215" y="3540"/>
                  </a:lnTo>
                  <a:lnTo>
                    <a:pt x="349" y="3567"/>
                  </a:lnTo>
                  <a:lnTo>
                    <a:pt x="11155" y="3567"/>
                  </a:lnTo>
                  <a:lnTo>
                    <a:pt x="11289" y="3540"/>
                  </a:lnTo>
                  <a:lnTo>
                    <a:pt x="11396" y="3486"/>
                  </a:lnTo>
                  <a:lnTo>
                    <a:pt x="11477" y="3379"/>
                  </a:lnTo>
                  <a:lnTo>
                    <a:pt x="11504" y="3245"/>
                  </a:lnTo>
                  <a:lnTo>
                    <a:pt x="11504" y="1"/>
                  </a:lnTo>
                  <a:lnTo>
                    <a:pt x="10136" y="1"/>
                  </a:lnTo>
                  <a:lnTo>
                    <a:pt x="10136" y="537"/>
                  </a:lnTo>
                  <a:lnTo>
                    <a:pt x="10109" y="751"/>
                  </a:lnTo>
                  <a:lnTo>
                    <a:pt x="10056" y="939"/>
                  </a:lnTo>
                  <a:lnTo>
                    <a:pt x="9948" y="1127"/>
                  </a:lnTo>
                  <a:lnTo>
                    <a:pt x="9814" y="1261"/>
                  </a:lnTo>
                  <a:lnTo>
                    <a:pt x="9680" y="1395"/>
                  </a:lnTo>
                  <a:lnTo>
                    <a:pt x="9519" y="1475"/>
                  </a:lnTo>
                  <a:lnTo>
                    <a:pt x="9305" y="1529"/>
                  </a:lnTo>
                  <a:lnTo>
                    <a:pt x="9117" y="1556"/>
                  </a:lnTo>
                  <a:lnTo>
                    <a:pt x="7321" y="1556"/>
                  </a:lnTo>
                  <a:lnTo>
                    <a:pt x="7106" y="1529"/>
                  </a:lnTo>
                  <a:lnTo>
                    <a:pt x="6918" y="1475"/>
                  </a:lnTo>
                  <a:lnTo>
                    <a:pt x="6758" y="1395"/>
                  </a:lnTo>
                  <a:lnTo>
                    <a:pt x="6597" y="1261"/>
                  </a:lnTo>
                  <a:lnTo>
                    <a:pt x="6489" y="1127"/>
                  </a:lnTo>
                  <a:lnTo>
                    <a:pt x="6382" y="939"/>
                  </a:lnTo>
                  <a:lnTo>
                    <a:pt x="6329" y="751"/>
                  </a:lnTo>
                  <a:lnTo>
                    <a:pt x="6302" y="537"/>
                  </a:lnTo>
                  <a:lnTo>
                    <a:pt x="6302" y="1"/>
                  </a:lnTo>
                  <a:lnTo>
                    <a:pt x="5176" y="1"/>
                  </a:lnTo>
                  <a:lnTo>
                    <a:pt x="5176" y="537"/>
                  </a:lnTo>
                  <a:lnTo>
                    <a:pt x="5176" y="751"/>
                  </a:lnTo>
                  <a:lnTo>
                    <a:pt x="5095" y="939"/>
                  </a:lnTo>
                  <a:lnTo>
                    <a:pt x="5015" y="1127"/>
                  </a:lnTo>
                  <a:lnTo>
                    <a:pt x="4881" y="1261"/>
                  </a:lnTo>
                  <a:lnTo>
                    <a:pt x="4747" y="1395"/>
                  </a:lnTo>
                  <a:lnTo>
                    <a:pt x="4559" y="1475"/>
                  </a:lnTo>
                  <a:lnTo>
                    <a:pt x="4371" y="1529"/>
                  </a:lnTo>
                  <a:lnTo>
                    <a:pt x="4183" y="1556"/>
                  </a:lnTo>
                  <a:lnTo>
                    <a:pt x="2387" y="1556"/>
                  </a:lnTo>
                  <a:lnTo>
                    <a:pt x="2172" y="1529"/>
                  </a:lnTo>
                  <a:lnTo>
                    <a:pt x="1985" y="1475"/>
                  </a:lnTo>
                  <a:lnTo>
                    <a:pt x="1824" y="1395"/>
                  </a:lnTo>
                  <a:lnTo>
                    <a:pt x="1663" y="1261"/>
                  </a:lnTo>
                  <a:lnTo>
                    <a:pt x="1529" y="1127"/>
                  </a:lnTo>
                  <a:lnTo>
                    <a:pt x="1449" y="939"/>
                  </a:lnTo>
                  <a:lnTo>
                    <a:pt x="1395" y="751"/>
                  </a:lnTo>
                  <a:lnTo>
                    <a:pt x="1368" y="537"/>
                  </a:lnTo>
                  <a:lnTo>
                    <a:pt x="1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7"/>
            <p:cNvSpPr/>
            <p:nvPr/>
          </p:nvSpPr>
          <p:spPr>
            <a:xfrm>
              <a:off x="6512450" y="3544225"/>
              <a:ext cx="61675" cy="61700"/>
            </a:xfrm>
            <a:custGeom>
              <a:rect b="b" l="l" r="r" t="t"/>
              <a:pathLst>
                <a:path extrusionOk="0" h="2468" w="2467">
                  <a:moveTo>
                    <a:pt x="349" y="1"/>
                  </a:moveTo>
                  <a:lnTo>
                    <a:pt x="215" y="27"/>
                  </a:lnTo>
                  <a:lnTo>
                    <a:pt x="107" y="108"/>
                  </a:lnTo>
                  <a:lnTo>
                    <a:pt x="27" y="215"/>
                  </a:lnTo>
                  <a:lnTo>
                    <a:pt x="0" y="322"/>
                  </a:lnTo>
                  <a:lnTo>
                    <a:pt x="0" y="2119"/>
                  </a:lnTo>
                  <a:lnTo>
                    <a:pt x="27" y="2253"/>
                  </a:lnTo>
                  <a:lnTo>
                    <a:pt x="107" y="2360"/>
                  </a:lnTo>
                  <a:lnTo>
                    <a:pt x="215" y="2441"/>
                  </a:lnTo>
                  <a:lnTo>
                    <a:pt x="349" y="2467"/>
                  </a:lnTo>
                  <a:lnTo>
                    <a:pt x="2145" y="2467"/>
                  </a:lnTo>
                  <a:lnTo>
                    <a:pt x="2279" y="2441"/>
                  </a:lnTo>
                  <a:lnTo>
                    <a:pt x="2386" y="2360"/>
                  </a:lnTo>
                  <a:lnTo>
                    <a:pt x="2440" y="2253"/>
                  </a:lnTo>
                  <a:lnTo>
                    <a:pt x="2467" y="2119"/>
                  </a:lnTo>
                  <a:lnTo>
                    <a:pt x="2467" y="322"/>
                  </a:lnTo>
                  <a:lnTo>
                    <a:pt x="2440" y="215"/>
                  </a:lnTo>
                  <a:lnTo>
                    <a:pt x="2386" y="108"/>
                  </a:lnTo>
                  <a:lnTo>
                    <a:pt x="2279" y="27"/>
                  </a:lnTo>
                  <a:lnTo>
                    <a:pt x="21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7"/>
            <p:cNvSpPr/>
            <p:nvPr/>
          </p:nvSpPr>
          <p:spPr>
            <a:xfrm>
              <a:off x="6338150" y="3420875"/>
              <a:ext cx="287600" cy="145500"/>
            </a:xfrm>
            <a:custGeom>
              <a:rect b="b" l="l" r="r" t="t"/>
              <a:pathLst>
                <a:path extrusionOk="0" h="5820" w="11504">
                  <a:moveTo>
                    <a:pt x="7642" y="671"/>
                  </a:moveTo>
                  <a:lnTo>
                    <a:pt x="7642" y="1797"/>
                  </a:lnTo>
                  <a:lnTo>
                    <a:pt x="3835" y="1797"/>
                  </a:lnTo>
                  <a:lnTo>
                    <a:pt x="3835" y="671"/>
                  </a:lnTo>
                  <a:close/>
                  <a:moveTo>
                    <a:pt x="3513" y="1"/>
                  </a:moveTo>
                  <a:lnTo>
                    <a:pt x="3379" y="28"/>
                  </a:lnTo>
                  <a:lnTo>
                    <a:pt x="3272" y="81"/>
                  </a:lnTo>
                  <a:lnTo>
                    <a:pt x="3191" y="189"/>
                  </a:lnTo>
                  <a:lnTo>
                    <a:pt x="3165" y="323"/>
                  </a:lnTo>
                  <a:lnTo>
                    <a:pt x="3165" y="1797"/>
                  </a:lnTo>
                  <a:lnTo>
                    <a:pt x="1502" y="1797"/>
                  </a:lnTo>
                  <a:lnTo>
                    <a:pt x="1395" y="1824"/>
                  </a:lnTo>
                  <a:lnTo>
                    <a:pt x="1261" y="1878"/>
                  </a:lnTo>
                  <a:lnTo>
                    <a:pt x="108" y="3058"/>
                  </a:lnTo>
                  <a:lnTo>
                    <a:pt x="27" y="3165"/>
                  </a:lnTo>
                  <a:lnTo>
                    <a:pt x="1" y="3299"/>
                  </a:lnTo>
                  <a:lnTo>
                    <a:pt x="1" y="5819"/>
                  </a:lnTo>
                  <a:lnTo>
                    <a:pt x="1368" y="5819"/>
                  </a:lnTo>
                  <a:lnTo>
                    <a:pt x="1368" y="5256"/>
                  </a:lnTo>
                  <a:lnTo>
                    <a:pt x="1395" y="5069"/>
                  </a:lnTo>
                  <a:lnTo>
                    <a:pt x="1449" y="4881"/>
                  </a:lnTo>
                  <a:lnTo>
                    <a:pt x="1529" y="4693"/>
                  </a:lnTo>
                  <a:lnTo>
                    <a:pt x="1663" y="4559"/>
                  </a:lnTo>
                  <a:lnTo>
                    <a:pt x="1824" y="4425"/>
                  </a:lnTo>
                  <a:lnTo>
                    <a:pt x="1985" y="4345"/>
                  </a:lnTo>
                  <a:lnTo>
                    <a:pt x="2172" y="4291"/>
                  </a:lnTo>
                  <a:lnTo>
                    <a:pt x="2387" y="4264"/>
                  </a:lnTo>
                  <a:lnTo>
                    <a:pt x="4183" y="4264"/>
                  </a:lnTo>
                  <a:lnTo>
                    <a:pt x="4371" y="4291"/>
                  </a:lnTo>
                  <a:lnTo>
                    <a:pt x="4559" y="4345"/>
                  </a:lnTo>
                  <a:lnTo>
                    <a:pt x="4747" y="4425"/>
                  </a:lnTo>
                  <a:lnTo>
                    <a:pt x="4881" y="4559"/>
                  </a:lnTo>
                  <a:lnTo>
                    <a:pt x="5015" y="4693"/>
                  </a:lnTo>
                  <a:lnTo>
                    <a:pt x="5095" y="4881"/>
                  </a:lnTo>
                  <a:lnTo>
                    <a:pt x="5176" y="5069"/>
                  </a:lnTo>
                  <a:lnTo>
                    <a:pt x="5176" y="5256"/>
                  </a:lnTo>
                  <a:lnTo>
                    <a:pt x="5176" y="5819"/>
                  </a:lnTo>
                  <a:lnTo>
                    <a:pt x="6302" y="5819"/>
                  </a:lnTo>
                  <a:lnTo>
                    <a:pt x="6302" y="5256"/>
                  </a:lnTo>
                  <a:lnTo>
                    <a:pt x="6329" y="5069"/>
                  </a:lnTo>
                  <a:lnTo>
                    <a:pt x="6382" y="4881"/>
                  </a:lnTo>
                  <a:lnTo>
                    <a:pt x="6489" y="4693"/>
                  </a:lnTo>
                  <a:lnTo>
                    <a:pt x="6597" y="4559"/>
                  </a:lnTo>
                  <a:lnTo>
                    <a:pt x="6758" y="4425"/>
                  </a:lnTo>
                  <a:lnTo>
                    <a:pt x="6918" y="4345"/>
                  </a:lnTo>
                  <a:lnTo>
                    <a:pt x="7106" y="4291"/>
                  </a:lnTo>
                  <a:lnTo>
                    <a:pt x="7321" y="4264"/>
                  </a:lnTo>
                  <a:lnTo>
                    <a:pt x="9117" y="4264"/>
                  </a:lnTo>
                  <a:lnTo>
                    <a:pt x="9305" y="4291"/>
                  </a:lnTo>
                  <a:lnTo>
                    <a:pt x="9519" y="4345"/>
                  </a:lnTo>
                  <a:lnTo>
                    <a:pt x="9680" y="4425"/>
                  </a:lnTo>
                  <a:lnTo>
                    <a:pt x="9814" y="4559"/>
                  </a:lnTo>
                  <a:lnTo>
                    <a:pt x="9948" y="4693"/>
                  </a:lnTo>
                  <a:lnTo>
                    <a:pt x="10056" y="4881"/>
                  </a:lnTo>
                  <a:lnTo>
                    <a:pt x="10109" y="5069"/>
                  </a:lnTo>
                  <a:lnTo>
                    <a:pt x="10136" y="5256"/>
                  </a:lnTo>
                  <a:lnTo>
                    <a:pt x="10136" y="5819"/>
                  </a:lnTo>
                  <a:lnTo>
                    <a:pt x="11504" y="5819"/>
                  </a:lnTo>
                  <a:lnTo>
                    <a:pt x="11504" y="3299"/>
                  </a:lnTo>
                  <a:lnTo>
                    <a:pt x="11477" y="3165"/>
                  </a:lnTo>
                  <a:lnTo>
                    <a:pt x="11396" y="3058"/>
                  </a:lnTo>
                  <a:lnTo>
                    <a:pt x="10217" y="1878"/>
                  </a:lnTo>
                  <a:lnTo>
                    <a:pt x="10109" y="1824"/>
                  </a:lnTo>
                  <a:lnTo>
                    <a:pt x="9975" y="1797"/>
                  </a:lnTo>
                  <a:lnTo>
                    <a:pt x="8340" y="1797"/>
                  </a:lnTo>
                  <a:lnTo>
                    <a:pt x="8340" y="323"/>
                  </a:lnTo>
                  <a:lnTo>
                    <a:pt x="8313" y="189"/>
                  </a:lnTo>
                  <a:lnTo>
                    <a:pt x="8232" y="81"/>
                  </a:lnTo>
                  <a:lnTo>
                    <a:pt x="8125" y="28"/>
                  </a:lnTo>
                  <a:lnTo>
                    <a:pt x="79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8" name="Google Shape;2628;p47"/>
          <p:cNvGrpSpPr/>
          <p:nvPr/>
        </p:nvGrpSpPr>
        <p:grpSpPr>
          <a:xfrm>
            <a:off x="7995583" y="3334489"/>
            <a:ext cx="292953" cy="298545"/>
            <a:chOff x="7100325" y="3403450"/>
            <a:chExt cx="281550" cy="286925"/>
          </a:xfrm>
        </p:grpSpPr>
        <p:sp>
          <p:nvSpPr>
            <p:cNvPr id="2629" name="Google Shape;2629;p47"/>
            <p:cNvSpPr/>
            <p:nvPr/>
          </p:nvSpPr>
          <p:spPr>
            <a:xfrm>
              <a:off x="7288675" y="3403450"/>
              <a:ext cx="84500" cy="118000"/>
            </a:xfrm>
            <a:custGeom>
              <a:rect b="b" l="l" r="r" t="t"/>
              <a:pathLst>
                <a:path extrusionOk="0" h="4720" w="3380">
                  <a:moveTo>
                    <a:pt x="1690" y="1"/>
                  </a:moveTo>
                  <a:lnTo>
                    <a:pt x="1395" y="28"/>
                  </a:lnTo>
                  <a:lnTo>
                    <a:pt x="1127" y="108"/>
                  </a:lnTo>
                  <a:lnTo>
                    <a:pt x="859" y="242"/>
                  </a:lnTo>
                  <a:lnTo>
                    <a:pt x="644" y="430"/>
                  </a:lnTo>
                  <a:lnTo>
                    <a:pt x="484" y="644"/>
                  </a:lnTo>
                  <a:lnTo>
                    <a:pt x="350" y="886"/>
                  </a:lnTo>
                  <a:lnTo>
                    <a:pt x="269" y="1154"/>
                  </a:lnTo>
                  <a:lnTo>
                    <a:pt x="215" y="1449"/>
                  </a:lnTo>
                  <a:lnTo>
                    <a:pt x="242" y="1610"/>
                  </a:lnTo>
                  <a:lnTo>
                    <a:pt x="269" y="1770"/>
                  </a:lnTo>
                  <a:lnTo>
                    <a:pt x="296" y="1931"/>
                  </a:lnTo>
                  <a:lnTo>
                    <a:pt x="350" y="2065"/>
                  </a:lnTo>
                  <a:lnTo>
                    <a:pt x="510" y="2334"/>
                  </a:lnTo>
                  <a:lnTo>
                    <a:pt x="725" y="2548"/>
                  </a:lnTo>
                  <a:lnTo>
                    <a:pt x="564" y="2682"/>
                  </a:lnTo>
                  <a:lnTo>
                    <a:pt x="430" y="2816"/>
                  </a:lnTo>
                  <a:lnTo>
                    <a:pt x="296" y="2977"/>
                  </a:lnTo>
                  <a:lnTo>
                    <a:pt x="189" y="3138"/>
                  </a:lnTo>
                  <a:lnTo>
                    <a:pt x="108" y="3326"/>
                  </a:lnTo>
                  <a:lnTo>
                    <a:pt x="55" y="3513"/>
                  </a:lnTo>
                  <a:lnTo>
                    <a:pt x="1" y="3728"/>
                  </a:lnTo>
                  <a:lnTo>
                    <a:pt x="1" y="3916"/>
                  </a:lnTo>
                  <a:lnTo>
                    <a:pt x="1" y="4720"/>
                  </a:lnTo>
                  <a:lnTo>
                    <a:pt x="3379" y="4720"/>
                  </a:lnTo>
                  <a:lnTo>
                    <a:pt x="3379" y="3916"/>
                  </a:lnTo>
                  <a:lnTo>
                    <a:pt x="3353" y="3728"/>
                  </a:lnTo>
                  <a:lnTo>
                    <a:pt x="3326" y="3513"/>
                  </a:lnTo>
                  <a:lnTo>
                    <a:pt x="3245" y="3326"/>
                  </a:lnTo>
                  <a:lnTo>
                    <a:pt x="3165" y="3138"/>
                  </a:lnTo>
                  <a:lnTo>
                    <a:pt x="3084" y="2977"/>
                  </a:lnTo>
                  <a:lnTo>
                    <a:pt x="2950" y="2816"/>
                  </a:lnTo>
                  <a:lnTo>
                    <a:pt x="2816" y="2682"/>
                  </a:lnTo>
                  <a:lnTo>
                    <a:pt x="2655" y="2548"/>
                  </a:lnTo>
                  <a:lnTo>
                    <a:pt x="2843" y="2334"/>
                  </a:lnTo>
                  <a:lnTo>
                    <a:pt x="3004" y="2065"/>
                  </a:lnTo>
                  <a:lnTo>
                    <a:pt x="3058" y="1931"/>
                  </a:lnTo>
                  <a:lnTo>
                    <a:pt x="3111" y="1770"/>
                  </a:lnTo>
                  <a:lnTo>
                    <a:pt x="3138" y="1610"/>
                  </a:lnTo>
                  <a:lnTo>
                    <a:pt x="3138" y="1449"/>
                  </a:lnTo>
                  <a:lnTo>
                    <a:pt x="3111" y="1154"/>
                  </a:lnTo>
                  <a:lnTo>
                    <a:pt x="3031" y="886"/>
                  </a:lnTo>
                  <a:lnTo>
                    <a:pt x="2897" y="644"/>
                  </a:lnTo>
                  <a:lnTo>
                    <a:pt x="2709" y="430"/>
                  </a:lnTo>
                  <a:lnTo>
                    <a:pt x="2495" y="242"/>
                  </a:lnTo>
                  <a:lnTo>
                    <a:pt x="2253" y="108"/>
                  </a:lnTo>
                  <a:lnTo>
                    <a:pt x="1985" y="28"/>
                  </a:lnTo>
                  <a:lnTo>
                    <a:pt x="16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7"/>
            <p:cNvSpPr/>
            <p:nvPr/>
          </p:nvSpPr>
          <p:spPr>
            <a:xfrm>
              <a:off x="7120425" y="3601200"/>
              <a:ext cx="240675" cy="89175"/>
            </a:xfrm>
            <a:custGeom>
              <a:rect b="b" l="l" r="r" t="t"/>
              <a:pathLst>
                <a:path extrusionOk="0" h="3567" w="9627">
                  <a:moveTo>
                    <a:pt x="7964" y="671"/>
                  </a:moveTo>
                  <a:lnTo>
                    <a:pt x="8098" y="698"/>
                  </a:lnTo>
                  <a:lnTo>
                    <a:pt x="8206" y="778"/>
                  </a:lnTo>
                  <a:lnTo>
                    <a:pt x="8259" y="886"/>
                  </a:lnTo>
                  <a:lnTo>
                    <a:pt x="8286" y="1020"/>
                  </a:lnTo>
                  <a:lnTo>
                    <a:pt x="8286" y="2575"/>
                  </a:lnTo>
                  <a:lnTo>
                    <a:pt x="8259" y="2709"/>
                  </a:lnTo>
                  <a:lnTo>
                    <a:pt x="8206" y="2816"/>
                  </a:lnTo>
                  <a:lnTo>
                    <a:pt x="8098" y="2870"/>
                  </a:lnTo>
                  <a:lnTo>
                    <a:pt x="7964" y="2897"/>
                  </a:lnTo>
                  <a:lnTo>
                    <a:pt x="1690" y="2897"/>
                  </a:lnTo>
                  <a:lnTo>
                    <a:pt x="1556" y="2870"/>
                  </a:lnTo>
                  <a:lnTo>
                    <a:pt x="1449" y="2816"/>
                  </a:lnTo>
                  <a:lnTo>
                    <a:pt x="1368" y="2709"/>
                  </a:lnTo>
                  <a:lnTo>
                    <a:pt x="1368" y="2575"/>
                  </a:lnTo>
                  <a:lnTo>
                    <a:pt x="1368" y="1020"/>
                  </a:lnTo>
                  <a:lnTo>
                    <a:pt x="1368" y="886"/>
                  </a:lnTo>
                  <a:lnTo>
                    <a:pt x="1449" y="778"/>
                  </a:lnTo>
                  <a:lnTo>
                    <a:pt x="1556" y="698"/>
                  </a:lnTo>
                  <a:lnTo>
                    <a:pt x="1690" y="671"/>
                  </a:lnTo>
                  <a:close/>
                  <a:moveTo>
                    <a:pt x="1" y="1"/>
                  </a:moveTo>
                  <a:lnTo>
                    <a:pt x="1" y="3245"/>
                  </a:lnTo>
                  <a:lnTo>
                    <a:pt x="28" y="3379"/>
                  </a:lnTo>
                  <a:lnTo>
                    <a:pt x="108" y="3486"/>
                  </a:lnTo>
                  <a:lnTo>
                    <a:pt x="215" y="3540"/>
                  </a:lnTo>
                  <a:lnTo>
                    <a:pt x="349" y="3567"/>
                  </a:lnTo>
                  <a:lnTo>
                    <a:pt x="9305" y="3567"/>
                  </a:lnTo>
                  <a:lnTo>
                    <a:pt x="9439" y="3540"/>
                  </a:lnTo>
                  <a:lnTo>
                    <a:pt x="9546" y="3486"/>
                  </a:lnTo>
                  <a:lnTo>
                    <a:pt x="9600" y="3379"/>
                  </a:lnTo>
                  <a:lnTo>
                    <a:pt x="9627" y="3245"/>
                  </a:lnTo>
                  <a:lnTo>
                    <a:pt x="96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7"/>
            <p:cNvSpPr/>
            <p:nvPr/>
          </p:nvSpPr>
          <p:spPr>
            <a:xfrm>
              <a:off x="7198850" y="3403450"/>
              <a:ext cx="84500" cy="118000"/>
            </a:xfrm>
            <a:custGeom>
              <a:rect b="b" l="l" r="r" t="t"/>
              <a:pathLst>
                <a:path extrusionOk="0" h="4720" w="3380">
                  <a:moveTo>
                    <a:pt x="1690" y="1"/>
                  </a:moveTo>
                  <a:lnTo>
                    <a:pt x="1395" y="28"/>
                  </a:lnTo>
                  <a:lnTo>
                    <a:pt x="1127" y="108"/>
                  </a:lnTo>
                  <a:lnTo>
                    <a:pt x="859" y="242"/>
                  </a:lnTo>
                  <a:lnTo>
                    <a:pt x="644" y="430"/>
                  </a:lnTo>
                  <a:lnTo>
                    <a:pt x="484" y="644"/>
                  </a:lnTo>
                  <a:lnTo>
                    <a:pt x="350" y="886"/>
                  </a:lnTo>
                  <a:lnTo>
                    <a:pt x="269" y="1154"/>
                  </a:lnTo>
                  <a:lnTo>
                    <a:pt x="215" y="1449"/>
                  </a:lnTo>
                  <a:lnTo>
                    <a:pt x="242" y="1610"/>
                  </a:lnTo>
                  <a:lnTo>
                    <a:pt x="269" y="1770"/>
                  </a:lnTo>
                  <a:lnTo>
                    <a:pt x="296" y="1931"/>
                  </a:lnTo>
                  <a:lnTo>
                    <a:pt x="350" y="2065"/>
                  </a:lnTo>
                  <a:lnTo>
                    <a:pt x="510" y="2334"/>
                  </a:lnTo>
                  <a:lnTo>
                    <a:pt x="725" y="2548"/>
                  </a:lnTo>
                  <a:lnTo>
                    <a:pt x="564" y="2682"/>
                  </a:lnTo>
                  <a:lnTo>
                    <a:pt x="430" y="2816"/>
                  </a:lnTo>
                  <a:lnTo>
                    <a:pt x="296" y="2977"/>
                  </a:lnTo>
                  <a:lnTo>
                    <a:pt x="189" y="3138"/>
                  </a:lnTo>
                  <a:lnTo>
                    <a:pt x="108" y="3326"/>
                  </a:lnTo>
                  <a:lnTo>
                    <a:pt x="55" y="3513"/>
                  </a:lnTo>
                  <a:lnTo>
                    <a:pt x="28" y="3728"/>
                  </a:lnTo>
                  <a:lnTo>
                    <a:pt x="1" y="3916"/>
                  </a:lnTo>
                  <a:lnTo>
                    <a:pt x="1" y="4720"/>
                  </a:lnTo>
                  <a:lnTo>
                    <a:pt x="3379" y="4720"/>
                  </a:lnTo>
                  <a:lnTo>
                    <a:pt x="3379" y="3916"/>
                  </a:lnTo>
                  <a:lnTo>
                    <a:pt x="3353" y="3728"/>
                  </a:lnTo>
                  <a:lnTo>
                    <a:pt x="3326" y="3513"/>
                  </a:lnTo>
                  <a:lnTo>
                    <a:pt x="3272" y="3326"/>
                  </a:lnTo>
                  <a:lnTo>
                    <a:pt x="3165" y="3138"/>
                  </a:lnTo>
                  <a:lnTo>
                    <a:pt x="3085" y="2977"/>
                  </a:lnTo>
                  <a:lnTo>
                    <a:pt x="2950" y="2816"/>
                  </a:lnTo>
                  <a:lnTo>
                    <a:pt x="2816" y="2682"/>
                  </a:lnTo>
                  <a:lnTo>
                    <a:pt x="2655" y="2548"/>
                  </a:lnTo>
                  <a:lnTo>
                    <a:pt x="2870" y="2334"/>
                  </a:lnTo>
                  <a:lnTo>
                    <a:pt x="3004" y="2065"/>
                  </a:lnTo>
                  <a:lnTo>
                    <a:pt x="3058" y="1931"/>
                  </a:lnTo>
                  <a:lnTo>
                    <a:pt x="3111" y="1770"/>
                  </a:lnTo>
                  <a:lnTo>
                    <a:pt x="3138" y="1610"/>
                  </a:lnTo>
                  <a:lnTo>
                    <a:pt x="3138" y="1449"/>
                  </a:lnTo>
                  <a:lnTo>
                    <a:pt x="3111" y="1154"/>
                  </a:lnTo>
                  <a:lnTo>
                    <a:pt x="3031" y="886"/>
                  </a:lnTo>
                  <a:lnTo>
                    <a:pt x="2897" y="644"/>
                  </a:lnTo>
                  <a:lnTo>
                    <a:pt x="2709" y="430"/>
                  </a:lnTo>
                  <a:lnTo>
                    <a:pt x="2495" y="242"/>
                  </a:lnTo>
                  <a:lnTo>
                    <a:pt x="2253" y="108"/>
                  </a:lnTo>
                  <a:lnTo>
                    <a:pt x="1985" y="28"/>
                  </a:lnTo>
                  <a:lnTo>
                    <a:pt x="16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7"/>
            <p:cNvSpPr/>
            <p:nvPr/>
          </p:nvSpPr>
          <p:spPr>
            <a:xfrm>
              <a:off x="7109025" y="3403450"/>
              <a:ext cx="84500" cy="118000"/>
            </a:xfrm>
            <a:custGeom>
              <a:rect b="b" l="l" r="r" t="t"/>
              <a:pathLst>
                <a:path extrusionOk="0" h="4720" w="3380">
                  <a:moveTo>
                    <a:pt x="1690" y="1"/>
                  </a:moveTo>
                  <a:lnTo>
                    <a:pt x="1395" y="28"/>
                  </a:lnTo>
                  <a:lnTo>
                    <a:pt x="1127" y="108"/>
                  </a:lnTo>
                  <a:lnTo>
                    <a:pt x="859" y="242"/>
                  </a:lnTo>
                  <a:lnTo>
                    <a:pt x="644" y="430"/>
                  </a:lnTo>
                  <a:lnTo>
                    <a:pt x="484" y="644"/>
                  </a:lnTo>
                  <a:lnTo>
                    <a:pt x="350" y="886"/>
                  </a:lnTo>
                  <a:lnTo>
                    <a:pt x="269" y="1154"/>
                  </a:lnTo>
                  <a:lnTo>
                    <a:pt x="215" y="1449"/>
                  </a:lnTo>
                  <a:lnTo>
                    <a:pt x="242" y="1610"/>
                  </a:lnTo>
                  <a:lnTo>
                    <a:pt x="269" y="1770"/>
                  </a:lnTo>
                  <a:lnTo>
                    <a:pt x="296" y="1931"/>
                  </a:lnTo>
                  <a:lnTo>
                    <a:pt x="350" y="2065"/>
                  </a:lnTo>
                  <a:lnTo>
                    <a:pt x="510" y="2334"/>
                  </a:lnTo>
                  <a:lnTo>
                    <a:pt x="725" y="2548"/>
                  </a:lnTo>
                  <a:lnTo>
                    <a:pt x="564" y="2682"/>
                  </a:lnTo>
                  <a:lnTo>
                    <a:pt x="430" y="2816"/>
                  </a:lnTo>
                  <a:lnTo>
                    <a:pt x="296" y="2977"/>
                  </a:lnTo>
                  <a:lnTo>
                    <a:pt x="189" y="3138"/>
                  </a:lnTo>
                  <a:lnTo>
                    <a:pt x="108" y="3326"/>
                  </a:lnTo>
                  <a:lnTo>
                    <a:pt x="55" y="3513"/>
                  </a:lnTo>
                  <a:lnTo>
                    <a:pt x="28" y="3728"/>
                  </a:lnTo>
                  <a:lnTo>
                    <a:pt x="1" y="3916"/>
                  </a:lnTo>
                  <a:lnTo>
                    <a:pt x="1" y="4720"/>
                  </a:lnTo>
                  <a:lnTo>
                    <a:pt x="3379" y="4720"/>
                  </a:lnTo>
                  <a:lnTo>
                    <a:pt x="3379" y="3916"/>
                  </a:lnTo>
                  <a:lnTo>
                    <a:pt x="3353" y="3728"/>
                  </a:lnTo>
                  <a:lnTo>
                    <a:pt x="3326" y="3513"/>
                  </a:lnTo>
                  <a:lnTo>
                    <a:pt x="3272" y="3326"/>
                  </a:lnTo>
                  <a:lnTo>
                    <a:pt x="3192" y="3138"/>
                  </a:lnTo>
                  <a:lnTo>
                    <a:pt x="3085" y="2977"/>
                  </a:lnTo>
                  <a:lnTo>
                    <a:pt x="2950" y="2816"/>
                  </a:lnTo>
                  <a:lnTo>
                    <a:pt x="2816" y="2682"/>
                  </a:lnTo>
                  <a:lnTo>
                    <a:pt x="2656" y="2548"/>
                  </a:lnTo>
                  <a:lnTo>
                    <a:pt x="2870" y="2334"/>
                  </a:lnTo>
                  <a:lnTo>
                    <a:pt x="3004" y="2065"/>
                  </a:lnTo>
                  <a:lnTo>
                    <a:pt x="3058" y="1931"/>
                  </a:lnTo>
                  <a:lnTo>
                    <a:pt x="3111" y="1770"/>
                  </a:lnTo>
                  <a:lnTo>
                    <a:pt x="3138" y="1610"/>
                  </a:lnTo>
                  <a:lnTo>
                    <a:pt x="3138" y="1449"/>
                  </a:lnTo>
                  <a:lnTo>
                    <a:pt x="3111" y="1154"/>
                  </a:lnTo>
                  <a:lnTo>
                    <a:pt x="3031" y="886"/>
                  </a:lnTo>
                  <a:lnTo>
                    <a:pt x="2897" y="644"/>
                  </a:lnTo>
                  <a:lnTo>
                    <a:pt x="2709" y="430"/>
                  </a:lnTo>
                  <a:lnTo>
                    <a:pt x="2495" y="242"/>
                  </a:lnTo>
                  <a:lnTo>
                    <a:pt x="2253" y="108"/>
                  </a:lnTo>
                  <a:lnTo>
                    <a:pt x="1985" y="28"/>
                  </a:lnTo>
                  <a:lnTo>
                    <a:pt x="16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7"/>
            <p:cNvSpPr/>
            <p:nvPr/>
          </p:nvSpPr>
          <p:spPr>
            <a:xfrm>
              <a:off x="7100325" y="3538875"/>
              <a:ext cx="281550" cy="45600"/>
            </a:xfrm>
            <a:custGeom>
              <a:rect b="b" l="l" r="r" t="t"/>
              <a:pathLst>
                <a:path extrusionOk="0" h="1824" w="11262">
                  <a:moveTo>
                    <a:pt x="322" y="0"/>
                  </a:moveTo>
                  <a:lnTo>
                    <a:pt x="188" y="27"/>
                  </a:lnTo>
                  <a:lnTo>
                    <a:pt x="81" y="81"/>
                  </a:lnTo>
                  <a:lnTo>
                    <a:pt x="27" y="188"/>
                  </a:lnTo>
                  <a:lnTo>
                    <a:pt x="0" y="322"/>
                  </a:lnTo>
                  <a:lnTo>
                    <a:pt x="0" y="1502"/>
                  </a:lnTo>
                  <a:lnTo>
                    <a:pt x="27" y="1636"/>
                  </a:lnTo>
                  <a:lnTo>
                    <a:pt x="81" y="1743"/>
                  </a:lnTo>
                  <a:lnTo>
                    <a:pt x="188" y="1797"/>
                  </a:lnTo>
                  <a:lnTo>
                    <a:pt x="322" y="1823"/>
                  </a:lnTo>
                  <a:lnTo>
                    <a:pt x="10913" y="1823"/>
                  </a:lnTo>
                  <a:lnTo>
                    <a:pt x="11048" y="1797"/>
                  </a:lnTo>
                  <a:lnTo>
                    <a:pt x="11155" y="1743"/>
                  </a:lnTo>
                  <a:lnTo>
                    <a:pt x="11235" y="1636"/>
                  </a:lnTo>
                  <a:lnTo>
                    <a:pt x="11262" y="1502"/>
                  </a:lnTo>
                  <a:lnTo>
                    <a:pt x="11262" y="322"/>
                  </a:lnTo>
                  <a:lnTo>
                    <a:pt x="11235" y="188"/>
                  </a:lnTo>
                  <a:lnTo>
                    <a:pt x="11155" y="81"/>
                  </a:lnTo>
                  <a:lnTo>
                    <a:pt x="11048" y="27"/>
                  </a:lnTo>
                  <a:lnTo>
                    <a:pt x="109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4" name="Google Shape;2634;p47"/>
          <p:cNvGrpSpPr/>
          <p:nvPr/>
        </p:nvGrpSpPr>
        <p:grpSpPr>
          <a:xfrm>
            <a:off x="946820" y="4042445"/>
            <a:ext cx="163228" cy="299222"/>
            <a:chOff x="325925" y="4083850"/>
            <a:chExt cx="156875" cy="287575"/>
          </a:xfrm>
        </p:grpSpPr>
        <p:sp>
          <p:nvSpPr>
            <p:cNvPr id="2635" name="Google Shape;2635;p47"/>
            <p:cNvSpPr/>
            <p:nvPr/>
          </p:nvSpPr>
          <p:spPr>
            <a:xfrm>
              <a:off x="338675" y="4083850"/>
              <a:ext cx="131400" cy="85150"/>
            </a:xfrm>
            <a:custGeom>
              <a:rect b="b" l="l" r="r" t="t"/>
              <a:pathLst>
                <a:path extrusionOk="0" h="3406" w="5256">
                  <a:moveTo>
                    <a:pt x="322" y="0"/>
                  </a:moveTo>
                  <a:lnTo>
                    <a:pt x="241" y="27"/>
                  </a:lnTo>
                  <a:lnTo>
                    <a:pt x="188" y="54"/>
                  </a:lnTo>
                  <a:lnTo>
                    <a:pt x="80" y="134"/>
                  </a:lnTo>
                  <a:lnTo>
                    <a:pt x="0" y="268"/>
                  </a:lnTo>
                  <a:lnTo>
                    <a:pt x="0" y="349"/>
                  </a:lnTo>
                  <a:lnTo>
                    <a:pt x="0" y="402"/>
                  </a:lnTo>
                  <a:lnTo>
                    <a:pt x="563" y="3405"/>
                  </a:lnTo>
                  <a:lnTo>
                    <a:pt x="4692" y="3405"/>
                  </a:lnTo>
                  <a:lnTo>
                    <a:pt x="5255" y="402"/>
                  </a:lnTo>
                  <a:lnTo>
                    <a:pt x="5255" y="349"/>
                  </a:lnTo>
                  <a:lnTo>
                    <a:pt x="5255" y="268"/>
                  </a:lnTo>
                  <a:lnTo>
                    <a:pt x="5175" y="134"/>
                  </a:lnTo>
                  <a:lnTo>
                    <a:pt x="5068" y="54"/>
                  </a:lnTo>
                  <a:lnTo>
                    <a:pt x="4987" y="27"/>
                  </a:lnTo>
                  <a:lnTo>
                    <a:pt x="49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7"/>
            <p:cNvSpPr/>
            <p:nvPr/>
          </p:nvSpPr>
          <p:spPr>
            <a:xfrm>
              <a:off x="395650" y="4286275"/>
              <a:ext cx="17450" cy="16800"/>
            </a:xfrm>
            <a:custGeom>
              <a:rect b="b" l="l" r="r" t="t"/>
              <a:pathLst>
                <a:path extrusionOk="0" h="672" w="698">
                  <a:moveTo>
                    <a:pt x="349" y="1"/>
                  </a:moveTo>
                  <a:lnTo>
                    <a:pt x="215" y="28"/>
                  </a:lnTo>
                  <a:lnTo>
                    <a:pt x="107" y="108"/>
                  </a:lnTo>
                  <a:lnTo>
                    <a:pt x="27" y="215"/>
                  </a:lnTo>
                  <a:lnTo>
                    <a:pt x="0" y="349"/>
                  </a:lnTo>
                  <a:lnTo>
                    <a:pt x="27" y="483"/>
                  </a:lnTo>
                  <a:lnTo>
                    <a:pt x="107" y="591"/>
                  </a:lnTo>
                  <a:lnTo>
                    <a:pt x="215" y="644"/>
                  </a:lnTo>
                  <a:lnTo>
                    <a:pt x="349" y="671"/>
                  </a:lnTo>
                  <a:lnTo>
                    <a:pt x="483" y="644"/>
                  </a:lnTo>
                  <a:lnTo>
                    <a:pt x="590" y="591"/>
                  </a:lnTo>
                  <a:lnTo>
                    <a:pt x="670" y="483"/>
                  </a:lnTo>
                  <a:lnTo>
                    <a:pt x="697" y="349"/>
                  </a:lnTo>
                  <a:lnTo>
                    <a:pt x="670" y="215"/>
                  </a:lnTo>
                  <a:lnTo>
                    <a:pt x="590" y="108"/>
                  </a:lnTo>
                  <a:lnTo>
                    <a:pt x="483" y="28"/>
                  </a:lnTo>
                  <a:lnTo>
                    <a:pt x="3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7"/>
            <p:cNvSpPr/>
            <p:nvPr/>
          </p:nvSpPr>
          <p:spPr>
            <a:xfrm>
              <a:off x="333975" y="4240700"/>
              <a:ext cx="140800" cy="130725"/>
            </a:xfrm>
            <a:custGeom>
              <a:rect b="b" l="l" r="r" t="t"/>
              <a:pathLst>
                <a:path extrusionOk="0" h="5229" w="5632">
                  <a:moveTo>
                    <a:pt x="778" y="0"/>
                  </a:moveTo>
                  <a:lnTo>
                    <a:pt x="27" y="1690"/>
                  </a:lnTo>
                  <a:lnTo>
                    <a:pt x="0" y="1770"/>
                  </a:lnTo>
                  <a:lnTo>
                    <a:pt x="0" y="1877"/>
                  </a:lnTo>
                  <a:lnTo>
                    <a:pt x="27" y="1958"/>
                  </a:lnTo>
                  <a:lnTo>
                    <a:pt x="54" y="2038"/>
                  </a:lnTo>
                  <a:lnTo>
                    <a:pt x="2467" y="5229"/>
                  </a:lnTo>
                  <a:lnTo>
                    <a:pt x="2467" y="3138"/>
                  </a:lnTo>
                  <a:lnTo>
                    <a:pt x="2333" y="3057"/>
                  </a:lnTo>
                  <a:lnTo>
                    <a:pt x="2199" y="2977"/>
                  </a:lnTo>
                  <a:lnTo>
                    <a:pt x="2065" y="2869"/>
                  </a:lnTo>
                  <a:lnTo>
                    <a:pt x="1985" y="2762"/>
                  </a:lnTo>
                  <a:lnTo>
                    <a:pt x="1904" y="2628"/>
                  </a:lnTo>
                  <a:lnTo>
                    <a:pt x="1824" y="2494"/>
                  </a:lnTo>
                  <a:lnTo>
                    <a:pt x="1797" y="2333"/>
                  </a:lnTo>
                  <a:lnTo>
                    <a:pt x="1770" y="2172"/>
                  </a:lnTo>
                  <a:lnTo>
                    <a:pt x="1797" y="1958"/>
                  </a:lnTo>
                  <a:lnTo>
                    <a:pt x="1850" y="1770"/>
                  </a:lnTo>
                  <a:lnTo>
                    <a:pt x="1958" y="1582"/>
                  </a:lnTo>
                  <a:lnTo>
                    <a:pt x="2092" y="1422"/>
                  </a:lnTo>
                  <a:lnTo>
                    <a:pt x="2226" y="1314"/>
                  </a:lnTo>
                  <a:lnTo>
                    <a:pt x="2414" y="1207"/>
                  </a:lnTo>
                  <a:lnTo>
                    <a:pt x="2601" y="1153"/>
                  </a:lnTo>
                  <a:lnTo>
                    <a:pt x="2816" y="1127"/>
                  </a:lnTo>
                  <a:lnTo>
                    <a:pt x="3030" y="1153"/>
                  </a:lnTo>
                  <a:lnTo>
                    <a:pt x="3218" y="1207"/>
                  </a:lnTo>
                  <a:lnTo>
                    <a:pt x="3379" y="1314"/>
                  </a:lnTo>
                  <a:lnTo>
                    <a:pt x="3540" y="1422"/>
                  </a:lnTo>
                  <a:lnTo>
                    <a:pt x="3674" y="1582"/>
                  </a:lnTo>
                  <a:lnTo>
                    <a:pt x="3754" y="1770"/>
                  </a:lnTo>
                  <a:lnTo>
                    <a:pt x="3808" y="1958"/>
                  </a:lnTo>
                  <a:lnTo>
                    <a:pt x="3835" y="2172"/>
                  </a:lnTo>
                  <a:lnTo>
                    <a:pt x="3835" y="2333"/>
                  </a:lnTo>
                  <a:lnTo>
                    <a:pt x="3781" y="2494"/>
                  </a:lnTo>
                  <a:lnTo>
                    <a:pt x="3727" y="2628"/>
                  </a:lnTo>
                  <a:lnTo>
                    <a:pt x="3647" y="2762"/>
                  </a:lnTo>
                  <a:lnTo>
                    <a:pt x="3540" y="2869"/>
                  </a:lnTo>
                  <a:lnTo>
                    <a:pt x="3432" y="2977"/>
                  </a:lnTo>
                  <a:lnTo>
                    <a:pt x="3298" y="3057"/>
                  </a:lnTo>
                  <a:lnTo>
                    <a:pt x="3164" y="3138"/>
                  </a:lnTo>
                  <a:lnTo>
                    <a:pt x="3164" y="5229"/>
                  </a:lnTo>
                  <a:lnTo>
                    <a:pt x="5551" y="2038"/>
                  </a:lnTo>
                  <a:lnTo>
                    <a:pt x="5604" y="1958"/>
                  </a:lnTo>
                  <a:lnTo>
                    <a:pt x="5631" y="1877"/>
                  </a:lnTo>
                  <a:lnTo>
                    <a:pt x="5631" y="1770"/>
                  </a:lnTo>
                  <a:lnTo>
                    <a:pt x="5604" y="1690"/>
                  </a:lnTo>
                  <a:lnTo>
                    <a:pt x="48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7"/>
            <p:cNvSpPr/>
            <p:nvPr/>
          </p:nvSpPr>
          <p:spPr>
            <a:xfrm>
              <a:off x="325925" y="4186400"/>
              <a:ext cx="156875" cy="37575"/>
            </a:xfrm>
            <a:custGeom>
              <a:rect b="b" l="l" r="r" t="t"/>
              <a:pathLst>
                <a:path extrusionOk="0" h="1503" w="6275">
                  <a:moveTo>
                    <a:pt x="349" y="1"/>
                  </a:moveTo>
                  <a:lnTo>
                    <a:pt x="215" y="27"/>
                  </a:lnTo>
                  <a:lnTo>
                    <a:pt x="108" y="108"/>
                  </a:lnTo>
                  <a:lnTo>
                    <a:pt x="27" y="215"/>
                  </a:lnTo>
                  <a:lnTo>
                    <a:pt x="1" y="349"/>
                  </a:lnTo>
                  <a:lnTo>
                    <a:pt x="1" y="1154"/>
                  </a:lnTo>
                  <a:lnTo>
                    <a:pt x="27" y="1288"/>
                  </a:lnTo>
                  <a:lnTo>
                    <a:pt x="108" y="1395"/>
                  </a:lnTo>
                  <a:lnTo>
                    <a:pt x="215" y="1475"/>
                  </a:lnTo>
                  <a:lnTo>
                    <a:pt x="349" y="1502"/>
                  </a:lnTo>
                  <a:lnTo>
                    <a:pt x="5926" y="1502"/>
                  </a:lnTo>
                  <a:lnTo>
                    <a:pt x="6060" y="1475"/>
                  </a:lnTo>
                  <a:lnTo>
                    <a:pt x="6168" y="1395"/>
                  </a:lnTo>
                  <a:lnTo>
                    <a:pt x="6248" y="1288"/>
                  </a:lnTo>
                  <a:lnTo>
                    <a:pt x="6275" y="1154"/>
                  </a:lnTo>
                  <a:lnTo>
                    <a:pt x="6275" y="349"/>
                  </a:lnTo>
                  <a:lnTo>
                    <a:pt x="6248" y="215"/>
                  </a:lnTo>
                  <a:lnTo>
                    <a:pt x="6168" y="108"/>
                  </a:lnTo>
                  <a:lnTo>
                    <a:pt x="6060" y="27"/>
                  </a:lnTo>
                  <a:lnTo>
                    <a:pt x="59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9" name="Google Shape;2639;p47"/>
          <p:cNvGrpSpPr/>
          <p:nvPr/>
        </p:nvGrpSpPr>
        <p:grpSpPr>
          <a:xfrm>
            <a:off x="1667314" y="4042445"/>
            <a:ext cx="299248" cy="299222"/>
            <a:chOff x="1018375" y="4083850"/>
            <a:chExt cx="287600" cy="287575"/>
          </a:xfrm>
        </p:grpSpPr>
        <p:sp>
          <p:nvSpPr>
            <p:cNvPr id="2640" name="Google Shape;2640;p47"/>
            <p:cNvSpPr/>
            <p:nvPr/>
          </p:nvSpPr>
          <p:spPr>
            <a:xfrm>
              <a:off x="1075350" y="4141500"/>
              <a:ext cx="173650" cy="106600"/>
            </a:xfrm>
            <a:custGeom>
              <a:rect b="b" l="l" r="r" t="t"/>
              <a:pathLst>
                <a:path extrusionOk="0" h="4264" w="6946">
                  <a:moveTo>
                    <a:pt x="3111" y="0"/>
                  </a:moveTo>
                  <a:lnTo>
                    <a:pt x="2763" y="54"/>
                  </a:lnTo>
                  <a:lnTo>
                    <a:pt x="2441" y="161"/>
                  </a:lnTo>
                  <a:lnTo>
                    <a:pt x="2119" y="268"/>
                  </a:lnTo>
                  <a:lnTo>
                    <a:pt x="1824" y="402"/>
                  </a:lnTo>
                  <a:lnTo>
                    <a:pt x="1529" y="590"/>
                  </a:lnTo>
                  <a:lnTo>
                    <a:pt x="1261" y="778"/>
                  </a:lnTo>
                  <a:lnTo>
                    <a:pt x="1020" y="1019"/>
                  </a:lnTo>
                  <a:lnTo>
                    <a:pt x="778" y="1260"/>
                  </a:lnTo>
                  <a:lnTo>
                    <a:pt x="591" y="1528"/>
                  </a:lnTo>
                  <a:lnTo>
                    <a:pt x="430" y="1823"/>
                  </a:lnTo>
                  <a:lnTo>
                    <a:pt x="269" y="2118"/>
                  </a:lnTo>
                  <a:lnTo>
                    <a:pt x="162" y="2440"/>
                  </a:lnTo>
                  <a:lnTo>
                    <a:pt x="55" y="2762"/>
                  </a:lnTo>
                  <a:lnTo>
                    <a:pt x="1" y="3110"/>
                  </a:lnTo>
                  <a:lnTo>
                    <a:pt x="1" y="3459"/>
                  </a:lnTo>
                  <a:lnTo>
                    <a:pt x="1" y="4263"/>
                  </a:lnTo>
                  <a:lnTo>
                    <a:pt x="3138" y="4263"/>
                  </a:lnTo>
                  <a:lnTo>
                    <a:pt x="3138" y="3727"/>
                  </a:lnTo>
                  <a:lnTo>
                    <a:pt x="2950" y="3673"/>
                  </a:lnTo>
                  <a:lnTo>
                    <a:pt x="2789" y="3566"/>
                  </a:lnTo>
                  <a:lnTo>
                    <a:pt x="2629" y="3459"/>
                  </a:lnTo>
                  <a:lnTo>
                    <a:pt x="2495" y="3298"/>
                  </a:lnTo>
                  <a:lnTo>
                    <a:pt x="2387" y="3137"/>
                  </a:lnTo>
                  <a:lnTo>
                    <a:pt x="2307" y="2950"/>
                  </a:lnTo>
                  <a:lnTo>
                    <a:pt x="2253" y="2762"/>
                  </a:lnTo>
                  <a:lnTo>
                    <a:pt x="2253" y="2547"/>
                  </a:lnTo>
                  <a:lnTo>
                    <a:pt x="2253" y="2306"/>
                  </a:lnTo>
                  <a:lnTo>
                    <a:pt x="2334" y="2065"/>
                  </a:lnTo>
                  <a:lnTo>
                    <a:pt x="2441" y="1850"/>
                  </a:lnTo>
                  <a:lnTo>
                    <a:pt x="2602" y="1689"/>
                  </a:lnTo>
                  <a:lnTo>
                    <a:pt x="2789" y="1528"/>
                  </a:lnTo>
                  <a:lnTo>
                    <a:pt x="3004" y="1421"/>
                  </a:lnTo>
                  <a:lnTo>
                    <a:pt x="3218" y="1341"/>
                  </a:lnTo>
                  <a:lnTo>
                    <a:pt x="3487" y="1314"/>
                  </a:lnTo>
                  <a:lnTo>
                    <a:pt x="3728" y="1341"/>
                  </a:lnTo>
                  <a:lnTo>
                    <a:pt x="3942" y="1421"/>
                  </a:lnTo>
                  <a:lnTo>
                    <a:pt x="4157" y="1528"/>
                  </a:lnTo>
                  <a:lnTo>
                    <a:pt x="4345" y="1689"/>
                  </a:lnTo>
                  <a:lnTo>
                    <a:pt x="4506" y="1850"/>
                  </a:lnTo>
                  <a:lnTo>
                    <a:pt x="4613" y="2065"/>
                  </a:lnTo>
                  <a:lnTo>
                    <a:pt x="4693" y="2306"/>
                  </a:lnTo>
                  <a:lnTo>
                    <a:pt x="4720" y="2547"/>
                  </a:lnTo>
                  <a:lnTo>
                    <a:pt x="4693" y="2762"/>
                  </a:lnTo>
                  <a:lnTo>
                    <a:pt x="4640" y="2950"/>
                  </a:lnTo>
                  <a:lnTo>
                    <a:pt x="4559" y="3137"/>
                  </a:lnTo>
                  <a:lnTo>
                    <a:pt x="4452" y="3298"/>
                  </a:lnTo>
                  <a:lnTo>
                    <a:pt x="4318" y="3459"/>
                  </a:lnTo>
                  <a:lnTo>
                    <a:pt x="4184" y="3566"/>
                  </a:lnTo>
                  <a:lnTo>
                    <a:pt x="3996" y="3673"/>
                  </a:lnTo>
                  <a:lnTo>
                    <a:pt x="3808" y="3727"/>
                  </a:lnTo>
                  <a:lnTo>
                    <a:pt x="3808" y="4263"/>
                  </a:lnTo>
                  <a:lnTo>
                    <a:pt x="6946" y="4263"/>
                  </a:lnTo>
                  <a:lnTo>
                    <a:pt x="6946" y="3459"/>
                  </a:lnTo>
                  <a:lnTo>
                    <a:pt x="6946" y="3110"/>
                  </a:lnTo>
                  <a:lnTo>
                    <a:pt x="6892" y="2762"/>
                  </a:lnTo>
                  <a:lnTo>
                    <a:pt x="6811" y="2440"/>
                  </a:lnTo>
                  <a:lnTo>
                    <a:pt x="6677" y="2118"/>
                  </a:lnTo>
                  <a:lnTo>
                    <a:pt x="6543" y="1823"/>
                  </a:lnTo>
                  <a:lnTo>
                    <a:pt x="6356" y="1528"/>
                  </a:lnTo>
                  <a:lnTo>
                    <a:pt x="6168" y="1260"/>
                  </a:lnTo>
                  <a:lnTo>
                    <a:pt x="5927" y="1019"/>
                  </a:lnTo>
                  <a:lnTo>
                    <a:pt x="5685" y="778"/>
                  </a:lnTo>
                  <a:lnTo>
                    <a:pt x="5417" y="590"/>
                  </a:lnTo>
                  <a:lnTo>
                    <a:pt x="5122" y="402"/>
                  </a:lnTo>
                  <a:lnTo>
                    <a:pt x="4827" y="268"/>
                  </a:lnTo>
                  <a:lnTo>
                    <a:pt x="4506" y="161"/>
                  </a:lnTo>
                  <a:lnTo>
                    <a:pt x="4184" y="54"/>
                  </a:lnTo>
                  <a:lnTo>
                    <a:pt x="38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7"/>
            <p:cNvSpPr/>
            <p:nvPr/>
          </p:nvSpPr>
          <p:spPr>
            <a:xfrm>
              <a:off x="1222175" y="4116025"/>
              <a:ext cx="36875" cy="37550"/>
            </a:xfrm>
            <a:custGeom>
              <a:rect b="b" l="l" r="r" t="t"/>
              <a:pathLst>
                <a:path extrusionOk="0" h="1502" w="1475">
                  <a:moveTo>
                    <a:pt x="1153" y="0"/>
                  </a:moveTo>
                  <a:lnTo>
                    <a:pt x="1019" y="27"/>
                  </a:lnTo>
                  <a:lnTo>
                    <a:pt x="912" y="107"/>
                  </a:lnTo>
                  <a:lnTo>
                    <a:pt x="107" y="912"/>
                  </a:lnTo>
                  <a:lnTo>
                    <a:pt x="27" y="1019"/>
                  </a:lnTo>
                  <a:lnTo>
                    <a:pt x="0" y="1153"/>
                  </a:lnTo>
                  <a:lnTo>
                    <a:pt x="27" y="1287"/>
                  </a:lnTo>
                  <a:lnTo>
                    <a:pt x="107" y="1394"/>
                  </a:lnTo>
                  <a:lnTo>
                    <a:pt x="215" y="1475"/>
                  </a:lnTo>
                  <a:lnTo>
                    <a:pt x="349" y="1502"/>
                  </a:lnTo>
                  <a:lnTo>
                    <a:pt x="456" y="1475"/>
                  </a:lnTo>
                  <a:lnTo>
                    <a:pt x="590" y="1394"/>
                  </a:lnTo>
                  <a:lnTo>
                    <a:pt x="1394" y="590"/>
                  </a:lnTo>
                  <a:lnTo>
                    <a:pt x="1475" y="483"/>
                  </a:lnTo>
                  <a:lnTo>
                    <a:pt x="1475" y="349"/>
                  </a:lnTo>
                  <a:lnTo>
                    <a:pt x="1475" y="215"/>
                  </a:lnTo>
                  <a:lnTo>
                    <a:pt x="1394" y="107"/>
                  </a:lnTo>
                  <a:lnTo>
                    <a:pt x="1287" y="27"/>
                  </a:lnTo>
                  <a:lnTo>
                    <a:pt x="11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7"/>
            <p:cNvSpPr/>
            <p:nvPr/>
          </p:nvSpPr>
          <p:spPr>
            <a:xfrm>
              <a:off x="1148425" y="4191100"/>
              <a:ext cx="28175" cy="25500"/>
            </a:xfrm>
            <a:custGeom>
              <a:rect b="b" l="l" r="r" t="t"/>
              <a:pathLst>
                <a:path extrusionOk="0" h="1020" w="1127">
                  <a:moveTo>
                    <a:pt x="564" y="0"/>
                  </a:moveTo>
                  <a:lnTo>
                    <a:pt x="430" y="27"/>
                  </a:lnTo>
                  <a:lnTo>
                    <a:pt x="322" y="54"/>
                  </a:lnTo>
                  <a:lnTo>
                    <a:pt x="242" y="108"/>
                  </a:lnTo>
                  <a:lnTo>
                    <a:pt x="161" y="161"/>
                  </a:lnTo>
                  <a:lnTo>
                    <a:pt x="81" y="242"/>
                  </a:lnTo>
                  <a:lnTo>
                    <a:pt x="27" y="349"/>
                  </a:lnTo>
                  <a:lnTo>
                    <a:pt x="1" y="456"/>
                  </a:lnTo>
                  <a:lnTo>
                    <a:pt x="1" y="563"/>
                  </a:lnTo>
                  <a:lnTo>
                    <a:pt x="1" y="697"/>
                  </a:lnTo>
                  <a:lnTo>
                    <a:pt x="54" y="831"/>
                  </a:lnTo>
                  <a:lnTo>
                    <a:pt x="135" y="939"/>
                  </a:lnTo>
                  <a:lnTo>
                    <a:pt x="215" y="1019"/>
                  </a:lnTo>
                  <a:lnTo>
                    <a:pt x="215" y="563"/>
                  </a:lnTo>
                  <a:lnTo>
                    <a:pt x="242" y="429"/>
                  </a:lnTo>
                  <a:lnTo>
                    <a:pt x="322" y="322"/>
                  </a:lnTo>
                  <a:lnTo>
                    <a:pt x="430" y="268"/>
                  </a:lnTo>
                  <a:lnTo>
                    <a:pt x="564" y="242"/>
                  </a:lnTo>
                  <a:lnTo>
                    <a:pt x="671" y="268"/>
                  </a:lnTo>
                  <a:lnTo>
                    <a:pt x="778" y="322"/>
                  </a:lnTo>
                  <a:lnTo>
                    <a:pt x="859" y="429"/>
                  </a:lnTo>
                  <a:lnTo>
                    <a:pt x="885" y="563"/>
                  </a:lnTo>
                  <a:lnTo>
                    <a:pt x="885" y="1019"/>
                  </a:lnTo>
                  <a:lnTo>
                    <a:pt x="993" y="939"/>
                  </a:lnTo>
                  <a:lnTo>
                    <a:pt x="1046" y="831"/>
                  </a:lnTo>
                  <a:lnTo>
                    <a:pt x="1100" y="697"/>
                  </a:lnTo>
                  <a:lnTo>
                    <a:pt x="1127" y="563"/>
                  </a:lnTo>
                  <a:lnTo>
                    <a:pt x="1100" y="456"/>
                  </a:lnTo>
                  <a:lnTo>
                    <a:pt x="1073" y="349"/>
                  </a:lnTo>
                  <a:lnTo>
                    <a:pt x="1019" y="242"/>
                  </a:lnTo>
                  <a:lnTo>
                    <a:pt x="939" y="161"/>
                  </a:lnTo>
                  <a:lnTo>
                    <a:pt x="859" y="108"/>
                  </a:lnTo>
                  <a:lnTo>
                    <a:pt x="778" y="54"/>
                  </a:lnTo>
                  <a:lnTo>
                    <a:pt x="671" y="27"/>
                  </a:lnTo>
                  <a:lnTo>
                    <a:pt x="5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7"/>
            <p:cNvSpPr/>
            <p:nvPr/>
          </p:nvSpPr>
          <p:spPr>
            <a:xfrm>
              <a:off x="1153800" y="4083850"/>
              <a:ext cx="16775" cy="45600"/>
            </a:xfrm>
            <a:custGeom>
              <a:rect b="b" l="l" r="r" t="t"/>
              <a:pathLst>
                <a:path extrusionOk="0" h="1824" w="671">
                  <a:moveTo>
                    <a:pt x="349" y="0"/>
                  </a:moveTo>
                  <a:lnTo>
                    <a:pt x="215" y="27"/>
                  </a:lnTo>
                  <a:lnTo>
                    <a:pt x="107" y="107"/>
                  </a:lnTo>
                  <a:lnTo>
                    <a:pt x="27" y="215"/>
                  </a:lnTo>
                  <a:lnTo>
                    <a:pt x="0" y="349"/>
                  </a:lnTo>
                  <a:lnTo>
                    <a:pt x="0" y="1502"/>
                  </a:lnTo>
                  <a:lnTo>
                    <a:pt x="27" y="1609"/>
                  </a:lnTo>
                  <a:lnTo>
                    <a:pt x="107" y="1716"/>
                  </a:lnTo>
                  <a:lnTo>
                    <a:pt x="215" y="1797"/>
                  </a:lnTo>
                  <a:lnTo>
                    <a:pt x="349" y="1823"/>
                  </a:lnTo>
                  <a:lnTo>
                    <a:pt x="456" y="1797"/>
                  </a:lnTo>
                  <a:lnTo>
                    <a:pt x="563" y="1716"/>
                  </a:lnTo>
                  <a:lnTo>
                    <a:pt x="644" y="1609"/>
                  </a:lnTo>
                  <a:lnTo>
                    <a:pt x="670" y="1502"/>
                  </a:lnTo>
                  <a:lnTo>
                    <a:pt x="670" y="349"/>
                  </a:lnTo>
                  <a:lnTo>
                    <a:pt x="644" y="215"/>
                  </a:lnTo>
                  <a:lnTo>
                    <a:pt x="563" y="107"/>
                  </a:lnTo>
                  <a:lnTo>
                    <a:pt x="456" y="27"/>
                  </a:lnTo>
                  <a:lnTo>
                    <a:pt x="3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7"/>
            <p:cNvSpPr/>
            <p:nvPr/>
          </p:nvSpPr>
          <p:spPr>
            <a:xfrm>
              <a:off x="1018375" y="4309750"/>
              <a:ext cx="287600" cy="61675"/>
            </a:xfrm>
            <a:custGeom>
              <a:rect b="b" l="l" r="r" t="t"/>
              <a:pathLst>
                <a:path extrusionOk="0" h="2467" w="11504">
                  <a:moveTo>
                    <a:pt x="805" y="0"/>
                  </a:moveTo>
                  <a:lnTo>
                    <a:pt x="671" y="27"/>
                  </a:lnTo>
                  <a:lnTo>
                    <a:pt x="591" y="81"/>
                  </a:lnTo>
                  <a:lnTo>
                    <a:pt x="510" y="161"/>
                  </a:lnTo>
                  <a:lnTo>
                    <a:pt x="457" y="242"/>
                  </a:lnTo>
                  <a:lnTo>
                    <a:pt x="28" y="2038"/>
                  </a:lnTo>
                  <a:lnTo>
                    <a:pt x="1" y="2118"/>
                  </a:lnTo>
                  <a:lnTo>
                    <a:pt x="28" y="2199"/>
                  </a:lnTo>
                  <a:lnTo>
                    <a:pt x="28" y="2279"/>
                  </a:lnTo>
                  <a:lnTo>
                    <a:pt x="81" y="2333"/>
                  </a:lnTo>
                  <a:lnTo>
                    <a:pt x="135" y="2387"/>
                  </a:lnTo>
                  <a:lnTo>
                    <a:pt x="188" y="2440"/>
                  </a:lnTo>
                  <a:lnTo>
                    <a:pt x="269" y="2467"/>
                  </a:lnTo>
                  <a:lnTo>
                    <a:pt x="11236" y="2467"/>
                  </a:lnTo>
                  <a:lnTo>
                    <a:pt x="11316" y="2440"/>
                  </a:lnTo>
                  <a:lnTo>
                    <a:pt x="11370" y="2387"/>
                  </a:lnTo>
                  <a:lnTo>
                    <a:pt x="11423" y="2333"/>
                  </a:lnTo>
                  <a:lnTo>
                    <a:pt x="11477" y="2279"/>
                  </a:lnTo>
                  <a:lnTo>
                    <a:pt x="11504" y="2199"/>
                  </a:lnTo>
                  <a:lnTo>
                    <a:pt x="11504" y="2118"/>
                  </a:lnTo>
                  <a:lnTo>
                    <a:pt x="11504" y="2038"/>
                  </a:lnTo>
                  <a:lnTo>
                    <a:pt x="11048" y="242"/>
                  </a:lnTo>
                  <a:lnTo>
                    <a:pt x="10994" y="161"/>
                  </a:lnTo>
                  <a:lnTo>
                    <a:pt x="10914" y="81"/>
                  </a:lnTo>
                  <a:lnTo>
                    <a:pt x="10833" y="27"/>
                  </a:lnTo>
                  <a:lnTo>
                    <a:pt x="107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7"/>
            <p:cNvSpPr/>
            <p:nvPr/>
          </p:nvSpPr>
          <p:spPr>
            <a:xfrm>
              <a:off x="1065300" y="4116025"/>
              <a:ext cx="36900" cy="37550"/>
            </a:xfrm>
            <a:custGeom>
              <a:rect b="b" l="l" r="r" t="t"/>
              <a:pathLst>
                <a:path extrusionOk="0" h="1502" w="1476">
                  <a:moveTo>
                    <a:pt x="322" y="0"/>
                  </a:moveTo>
                  <a:lnTo>
                    <a:pt x="215" y="27"/>
                  </a:lnTo>
                  <a:lnTo>
                    <a:pt x="81" y="107"/>
                  </a:lnTo>
                  <a:lnTo>
                    <a:pt x="28" y="215"/>
                  </a:lnTo>
                  <a:lnTo>
                    <a:pt x="1" y="349"/>
                  </a:lnTo>
                  <a:lnTo>
                    <a:pt x="28" y="483"/>
                  </a:lnTo>
                  <a:lnTo>
                    <a:pt x="81" y="590"/>
                  </a:lnTo>
                  <a:lnTo>
                    <a:pt x="912" y="1394"/>
                  </a:lnTo>
                  <a:lnTo>
                    <a:pt x="1020" y="1475"/>
                  </a:lnTo>
                  <a:lnTo>
                    <a:pt x="1127" y="1502"/>
                  </a:lnTo>
                  <a:lnTo>
                    <a:pt x="1261" y="1475"/>
                  </a:lnTo>
                  <a:lnTo>
                    <a:pt x="1368" y="1394"/>
                  </a:lnTo>
                  <a:lnTo>
                    <a:pt x="1449" y="1287"/>
                  </a:lnTo>
                  <a:lnTo>
                    <a:pt x="1475" y="1153"/>
                  </a:lnTo>
                  <a:lnTo>
                    <a:pt x="1449" y="1019"/>
                  </a:lnTo>
                  <a:lnTo>
                    <a:pt x="1368" y="912"/>
                  </a:lnTo>
                  <a:lnTo>
                    <a:pt x="564" y="107"/>
                  </a:lnTo>
                  <a:lnTo>
                    <a:pt x="457" y="27"/>
                  </a:lnTo>
                  <a:lnTo>
                    <a:pt x="3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7"/>
            <p:cNvSpPr/>
            <p:nvPr/>
          </p:nvSpPr>
          <p:spPr>
            <a:xfrm>
              <a:off x="1052575" y="4264825"/>
              <a:ext cx="219225" cy="28175"/>
            </a:xfrm>
            <a:custGeom>
              <a:rect b="b" l="l" r="r" t="t"/>
              <a:pathLst>
                <a:path extrusionOk="0" h="1127" w="8769">
                  <a:moveTo>
                    <a:pt x="349" y="1"/>
                  </a:moveTo>
                  <a:lnTo>
                    <a:pt x="215" y="28"/>
                  </a:lnTo>
                  <a:lnTo>
                    <a:pt x="107" y="108"/>
                  </a:lnTo>
                  <a:lnTo>
                    <a:pt x="27" y="215"/>
                  </a:lnTo>
                  <a:lnTo>
                    <a:pt x="0" y="322"/>
                  </a:lnTo>
                  <a:lnTo>
                    <a:pt x="0" y="1127"/>
                  </a:lnTo>
                  <a:lnTo>
                    <a:pt x="8768" y="1127"/>
                  </a:lnTo>
                  <a:lnTo>
                    <a:pt x="8768" y="322"/>
                  </a:lnTo>
                  <a:lnTo>
                    <a:pt x="8741" y="215"/>
                  </a:lnTo>
                  <a:lnTo>
                    <a:pt x="8661" y="108"/>
                  </a:lnTo>
                  <a:lnTo>
                    <a:pt x="8554" y="28"/>
                  </a:lnTo>
                  <a:lnTo>
                    <a:pt x="84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7" name="Google Shape;2647;p47"/>
          <p:cNvGrpSpPr/>
          <p:nvPr/>
        </p:nvGrpSpPr>
        <p:grpSpPr>
          <a:xfrm>
            <a:off x="2498023" y="4042445"/>
            <a:ext cx="215540" cy="299222"/>
            <a:chOff x="1816750" y="4083850"/>
            <a:chExt cx="207150" cy="287575"/>
          </a:xfrm>
        </p:grpSpPr>
        <p:sp>
          <p:nvSpPr>
            <p:cNvPr id="2648" name="Google Shape;2648;p47"/>
            <p:cNvSpPr/>
            <p:nvPr/>
          </p:nvSpPr>
          <p:spPr>
            <a:xfrm>
              <a:off x="1816750" y="4083850"/>
              <a:ext cx="207150" cy="241325"/>
            </a:xfrm>
            <a:custGeom>
              <a:rect b="b" l="l" r="r" t="t"/>
              <a:pathLst>
                <a:path extrusionOk="0" h="9653" w="8286">
                  <a:moveTo>
                    <a:pt x="5497" y="1582"/>
                  </a:moveTo>
                  <a:lnTo>
                    <a:pt x="5631" y="1609"/>
                  </a:lnTo>
                  <a:lnTo>
                    <a:pt x="5712" y="1689"/>
                  </a:lnTo>
                  <a:lnTo>
                    <a:pt x="5792" y="1797"/>
                  </a:lnTo>
                  <a:lnTo>
                    <a:pt x="5819" y="1931"/>
                  </a:lnTo>
                  <a:lnTo>
                    <a:pt x="5792" y="2065"/>
                  </a:lnTo>
                  <a:lnTo>
                    <a:pt x="5712" y="2172"/>
                  </a:lnTo>
                  <a:lnTo>
                    <a:pt x="5631" y="2226"/>
                  </a:lnTo>
                  <a:lnTo>
                    <a:pt x="5497" y="2252"/>
                  </a:lnTo>
                  <a:lnTo>
                    <a:pt x="2789" y="2252"/>
                  </a:lnTo>
                  <a:lnTo>
                    <a:pt x="2655" y="2226"/>
                  </a:lnTo>
                  <a:lnTo>
                    <a:pt x="2548" y="2172"/>
                  </a:lnTo>
                  <a:lnTo>
                    <a:pt x="2494" y="2065"/>
                  </a:lnTo>
                  <a:lnTo>
                    <a:pt x="2467" y="1931"/>
                  </a:lnTo>
                  <a:lnTo>
                    <a:pt x="2494" y="1797"/>
                  </a:lnTo>
                  <a:lnTo>
                    <a:pt x="2548" y="1689"/>
                  </a:lnTo>
                  <a:lnTo>
                    <a:pt x="2655" y="1609"/>
                  </a:lnTo>
                  <a:lnTo>
                    <a:pt x="2789" y="1582"/>
                  </a:lnTo>
                  <a:close/>
                  <a:moveTo>
                    <a:pt x="6597" y="3164"/>
                  </a:moveTo>
                  <a:lnTo>
                    <a:pt x="6731" y="3191"/>
                  </a:lnTo>
                  <a:lnTo>
                    <a:pt x="6838" y="3271"/>
                  </a:lnTo>
                  <a:lnTo>
                    <a:pt x="6918" y="3379"/>
                  </a:lnTo>
                  <a:lnTo>
                    <a:pt x="6945" y="3486"/>
                  </a:lnTo>
                  <a:lnTo>
                    <a:pt x="6918" y="3620"/>
                  </a:lnTo>
                  <a:lnTo>
                    <a:pt x="6838" y="3727"/>
                  </a:lnTo>
                  <a:lnTo>
                    <a:pt x="6731" y="3808"/>
                  </a:lnTo>
                  <a:lnTo>
                    <a:pt x="6597" y="3834"/>
                  </a:lnTo>
                  <a:lnTo>
                    <a:pt x="1663" y="3834"/>
                  </a:lnTo>
                  <a:lnTo>
                    <a:pt x="1529" y="3808"/>
                  </a:lnTo>
                  <a:lnTo>
                    <a:pt x="1422" y="3727"/>
                  </a:lnTo>
                  <a:lnTo>
                    <a:pt x="1368" y="3620"/>
                  </a:lnTo>
                  <a:lnTo>
                    <a:pt x="1341" y="3486"/>
                  </a:lnTo>
                  <a:lnTo>
                    <a:pt x="1368" y="3379"/>
                  </a:lnTo>
                  <a:lnTo>
                    <a:pt x="1422" y="3271"/>
                  </a:lnTo>
                  <a:lnTo>
                    <a:pt x="1529" y="3191"/>
                  </a:lnTo>
                  <a:lnTo>
                    <a:pt x="1663" y="3164"/>
                  </a:lnTo>
                  <a:close/>
                  <a:moveTo>
                    <a:pt x="6597" y="4290"/>
                  </a:moveTo>
                  <a:lnTo>
                    <a:pt x="6731" y="4317"/>
                  </a:lnTo>
                  <a:lnTo>
                    <a:pt x="6838" y="4371"/>
                  </a:lnTo>
                  <a:lnTo>
                    <a:pt x="6918" y="4478"/>
                  </a:lnTo>
                  <a:lnTo>
                    <a:pt x="6945" y="4612"/>
                  </a:lnTo>
                  <a:lnTo>
                    <a:pt x="6918" y="4746"/>
                  </a:lnTo>
                  <a:lnTo>
                    <a:pt x="6838" y="4853"/>
                  </a:lnTo>
                  <a:lnTo>
                    <a:pt x="6731" y="4934"/>
                  </a:lnTo>
                  <a:lnTo>
                    <a:pt x="6597" y="4961"/>
                  </a:lnTo>
                  <a:lnTo>
                    <a:pt x="1663" y="4961"/>
                  </a:lnTo>
                  <a:lnTo>
                    <a:pt x="1529" y="4934"/>
                  </a:lnTo>
                  <a:lnTo>
                    <a:pt x="1422" y="4853"/>
                  </a:lnTo>
                  <a:lnTo>
                    <a:pt x="1368" y="4746"/>
                  </a:lnTo>
                  <a:lnTo>
                    <a:pt x="1341" y="4612"/>
                  </a:lnTo>
                  <a:lnTo>
                    <a:pt x="1368" y="4478"/>
                  </a:lnTo>
                  <a:lnTo>
                    <a:pt x="1422" y="4371"/>
                  </a:lnTo>
                  <a:lnTo>
                    <a:pt x="1529" y="4317"/>
                  </a:lnTo>
                  <a:lnTo>
                    <a:pt x="1663" y="4290"/>
                  </a:lnTo>
                  <a:close/>
                  <a:moveTo>
                    <a:pt x="322" y="0"/>
                  </a:moveTo>
                  <a:lnTo>
                    <a:pt x="188" y="27"/>
                  </a:lnTo>
                  <a:lnTo>
                    <a:pt x="81" y="107"/>
                  </a:lnTo>
                  <a:lnTo>
                    <a:pt x="0" y="215"/>
                  </a:lnTo>
                  <a:lnTo>
                    <a:pt x="0" y="349"/>
                  </a:lnTo>
                  <a:lnTo>
                    <a:pt x="0" y="9331"/>
                  </a:lnTo>
                  <a:lnTo>
                    <a:pt x="0" y="9465"/>
                  </a:lnTo>
                  <a:lnTo>
                    <a:pt x="81" y="9572"/>
                  </a:lnTo>
                  <a:lnTo>
                    <a:pt x="188" y="9626"/>
                  </a:lnTo>
                  <a:lnTo>
                    <a:pt x="322" y="9653"/>
                  </a:lnTo>
                  <a:lnTo>
                    <a:pt x="2226" y="9653"/>
                  </a:lnTo>
                  <a:lnTo>
                    <a:pt x="2226" y="9170"/>
                  </a:lnTo>
                  <a:lnTo>
                    <a:pt x="2038" y="8849"/>
                  </a:lnTo>
                  <a:lnTo>
                    <a:pt x="1904" y="8527"/>
                  </a:lnTo>
                  <a:lnTo>
                    <a:pt x="1824" y="8151"/>
                  </a:lnTo>
                  <a:lnTo>
                    <a:pt x="1770" y="7776"/>
                  </a:lnTo>
                  <a:lnTo>
                    <a:pt x="1797" y="7535"/>
                  </a:lnTo>
                  <a:lnTo>
                    <a:pt x="1824" y="7293"/>
                  </a:lnTo>
                  <a:lnTo>
                    <a:pt x="1877" y="7079"/>
                  </a:lnTo>
                  <a:lnTo>
                    <a:pt x="1958" y="6864"/>
                  </a:lnTo>
                  <a:lnTo>
                    <a:pt x="2065" y="6650"/>
                  </a:lnTo>
                  <a:lnTo>
                    <a:pt x="2199" y="6462"/>
                  </a:lnTo>
                  <a:lnTo>
                    <a:pt x="2333" y="6274"/>
                  </a:lnTo>
                  <a:lnTo>
                    <a:pt x="2467" y="6114"/>
                  </a:lnTo>
                  <a:lnTo>
                    <a:pt x="2628" y="5953"/>
                  </a:lnTo>
                  <a:lnTo>
                    <a:pt x="2816" y="5819"/>
                  </a:lnTo>
                  <a:lnTo>
                    <a:pt x="3030" y="5711"/>
                  </a:lnTo>
                  <a:lnTo>
                    <a:pt x="3218" y="5604"/>
                  </a:lnTo>
                  <a:lnTo>
                    <a:pt x="3433" y="5524"/>
                  </a:lnTo>
                  <a:lnTo>
                    <a:pt x="3674" y="5470"/>
                  </a:lnTo>
                  <a:lnTo>
                    <a:pt x="3888" y="5443"/>
                  </a:lnTo>
                  <a:lnTo>
                    <a:pt x="4130" y="5416"/>
                  </a:lnTo>
                  <a:lnTo>
                    <a:pt x="4371" y="5443"/>
                  </a:lnTo>
                  <a:lnTo>
                    <a:pt x="4612" y="5470"/>
                  </a:lnTo>
                  <a:lnTo>
                    <a:pt x="4827" y="5524"/>
                  </a:lnTo>
                  <a:lnTo>
                    <a:pt x="5068" y="5604"/>
                  </a:lnTo>
                  <a:lnTo>
                    <a:pt x="5256" y="5711"/>
                  </a:lnTo>
                  <a:lnTo>
                    <a:pt x="5444" y="5819"/>
                  </a:lnTo>
                  <a:lnTo>
                    <a:pt x="5631" y="5953"/>
                  </a:lnTo>
                  <a:lnTo>
                    <a:pt x="5819" y="6114"/>
                  </a:lnTo>
                  <a:lnTo>
                    <a:pt x="5953" y="6274"/>
                  </a:lnTo>
                  <a:lnTo>
                    <a:pt x="6087" y="6462"/>
                  </a:lnTo>
                  <a:lnTo>
                    <a:pt x="6221" y="6650"/>
                  </a:lnTo>
                  <a:lnTo>
                    <a:pt x="6302" y="6864"/>
                  </a:lnTo>
                  <a:lnTo>
                    <a:pt x="6382" y="7079"/>
                  </a:lnTo>
                  <a:lnTo>
                    <a:pt x="6436" y="7293"/>
                  </a:lnTo>
                  <a:lnTo>
                    <a:pt x="6489" y="7535"/>
                  </a:lnTo>
                  <a:lnTo>
                    <a:pt x="6489" y="7776"/>
                  </a:lnTo>
                  <a:lnTo>
                    <a:pt x="6462" y="8151"/>
                  </a:lnTo>
                  <a:lnTo>
                    <a:pt x="6382" y="8527"/>
                  </a:lnTo>
                  <a:lnTo>
                    <a:pt x="6248" y="8849"/>
                  </a:lnTo>
                  <a:lnTo>
                    <a:pt x="6060" y="9170"/>
                  </a:lnTo>
                  <a:lnTo>
                    <a:pt x="6060" y="9653"/>
                  </a:lnTo>
                  <a:lnTo>
                    <a:pt x="7964" y="9653"/>
                  </a:lnTo>
                  <a:lnTo>
                    <a:pt x="8098" y="9626"/>
                  </a:lnTo>
                  <a:lnTo>
                    <a:pt x="8205" y="9572"/>
                  </a:lnTo>
                  <a:lnTo>
                    <a:pt x="8259" y="9465"/>
                  </a:lnTo>
                  <a:lnTo>
                    <a:pt x="8286" y="9331"/>
                  </a:lnTo>
                  <a:lnTo>
                    <a:pt x="8286" y="349"/>
                  </a:lnTo>
                  <a:lnTo>
                    <a:pt x="8259" y="215"/>
                  </a:lnTo>
                  <a:lnTo>
                    <a:pt x="8205" y="107"/>
                  </a:lnTo>
                  <a:lnTo>
                    <a:pt x="8098" y="27"/>
                  </a:lnTo>
                  <a:lnTo>
                    <a:pt x="79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7"/>
            <p:cNvSpPr/>
            <p:nvPr/>
          </p:nvSpPr>
          <p:spPr>
            <a:xfrm>
              <a:off x="1878425" y="4236000"/>
              <a:ext cx="83800" cy="135425"/>
            </a:xfrm>
            <a:custGeom>
              <a:rect b="b" l="l" r="r" t="t"/>
              <a:pathLst>
                <a:path extrusionOk="0" h="5417" w="3352">
                  <a:moveTo>
                    <a:pt x="1341" y="725"/>
                  </a:moveTo>
                  <a:lnTo>
                    <a:pt x="1341" y="1341"/>
                  </a:lnTo>
                  <a:lnTo>
                    <a:pt x="724" y="1341"/>
                  </a:lnTo>
                  <a:lnTo>
                    <a:pt x="832" y="1154"/>
                  </a:lnTo>
                  <a:lnTo>
                    <a:pt x="966" y="966"/>
                  </a:lnTo>
                  <a:lnTo>
                    <a:pt x="1126" y="832"/>
                  </a:lnTo>
                  <a:lnTo>
                    <a:pt x="1341" y="725"/>
                  </a:lnTo>
                  <a:close/>
                  <a:moveTo>
                    <a:pt x="2011" y="725"/>
                  </a:moveTo>
                  <a:lnTo>
                    <a:pt x="2226" y="832"/>
                  </a:lnTo>
                  <a:lnTo>
                    <a:pt x="2387" y="966"/>
                  </a:lnTo>
                  <a:lnTo>
                    <a:pt x="2521" y="1154"/>
                  </a:lnTo>
                  <a:lnTo>
                    <a:pt x="2628" y="1341"/>
                  </a:lnTo>
                  <a:lnTo>
                    <a:pt x="2011" y="1341"/>
                  </a:lnTo>
                  <a:lnTo>
                    <a:pt x="2011" y="725"/>
                  </a:lnTo>
                  <a:close/>
                  <a:moveTo>
                    <a:pt x="1341" y="2039"/>
                  </a:moveTo>
                  <a:lnTo>
                    <a:pt x="1341" y="2628"/>
                  </a:lnTo>
                  <a:lnTo>
                    <a:pt x="1126" y="2548"/>
                  </a:lnTo>
                  <a:lnTo>
                    <a:pt x="966" y="2414"/>
                  </a:lnTo>
                  <a:lnTo>
                    <a:pt x="832" y="2226"/>
                  </a:lnTo>
                  <a:lnTo>
                    <a:pt x="724" y="2039"/>
                  </a:lnTo>
                  <a:close/>
                  <a:moveTo>
                    <a:pt x="2628" y="2039"/>
                  </a:moveTo>
                  <a:lnTo>
                    <a:pt x="2521" y="2226"/>
                  </a:lnTo>
                  <a:lnTo>
                    <a:pt x="2387" y="2414"/>
                  </a:lnTo>
                  <a:lnTo>
                    <a:pt x="2226" y="2548"/>
                  </a:lnTo>
                  <a:lnTo>
                    <a:pt x="2011" y="2628"/>
                  </a:lnTo>
                  <a:lnTo>
                    <a:pt x="2011" y="2039"/>
                  </a:lnTo>
                  <a:close/>
                  <a:moveTo>
                    <a:pt x="1502" y="1"/>
                  </a:moveTo>
                  <a:lnTo>
                    <a:pt x="1341" y="28"/>
                  </a:lnTo>
                  <a:lnTo>
                    <a:pt x="1180" y="81"/>
                  </a:lnTo>
                  <a:lnTo>
                    <a:pt x="1019" y="135"/>
                  </a:lnTo>
                  <a:lnTo>
                    <a:pt x="724" y="296"/>
                  </a:lnTo>
                  <a:lnTo>
                    <a:pt x="483" y="510"/>
                  </a:lnTo>
                  <a:lnTo>
                    <a:pt x="268" y="752"/>
                  </a:lnTo>
                  <a:lnTo>
                    <a:pt x="134" y="1046"/>
                  </a:lnTo>
                  <a:lnTo>
                    <a:pt x="54" y="1181"/>
                  </a:lnTo>
                  <a:lnTo>
                    <a:pt x="27" y="1341"/>
                  </a:lnTo>
                  <a:lnTo>
                    <a:pt x="0" y="1529"/>
                  </a:lnTo>
                  <a:lnTo>
                    <a:pt x="0" y="1690"/>
                  </a:lnTo>
                  <a:lnTo>
                    <a:pt x="27" y="2012"/>
                  </a:lnTo>
                  <a:lnTo>
                    <a:pt x="108" y="2307"/>
                  </a:lnTo>
                  <a:lnTo>
                    <a:pt x="242" y="2575"/>
                  </a:lnTo>
                  <a:lnTo>
                    <a:pt x="429" y="2843"/>
                  </a:lnTo>
                  <a:lnTo>
                    <a:pt x="429" y="5068"/>
                  </a:lnTo>
                  <a:lnTo>
                    <a:pt x="456" y="5176"/>
                  </a:lnTo>
                  <a:lnTo>
                    <a:pt x="483" y="5256"/>
                  </a:lnTo>
                  <a:lnTo>
                    <a:pt x="537" y="5310"/>
                  </a:lnTo>
                  <a:lnTo>
                    <a:pt x="590" y="5363"/>
                  </a:lnTo>
                  <a:lnTo>
                    <a:pt x="671" y="5390"/>
                  </a:lnTo>
                  <a:lnTo>
                    <a:pt x="751" y="5417"/>
                  </a:lnTo>
                  <a:lnTo>
                    <a:pt x="832" y="5417"/>
                  </a:lnTo>
                  <a:lnTo>
                    <a:pt x="939" y="5390"/>
                  </a:lnTo>
                  <a:lnTo>
                    <a:pt x="1663" y="5015"/>
                  </a:lnTo>
                  <a:lnTo>
                    <a:pt x="2414" y="5390"/>
                  </a:lnTo>
                  <a:lnTo>
                    <a:pt x="2494" y="5417"/>
                  </a:lnTo>
                  <a:lnTo>
                    <a:pt x="2601" y="5417"/>
                  </a:lnTo>
                  <a:lnTo>
                    <a:pt x="2682" y="5390"/>
                  </a:lnTo>
                  <a:lnTo>
                    <a:pt x="2735" y="5363"/>
                  </a:lnTo>
                  <a:lnTo>
                    <a:pt x="2816" y="5310"/>
                  </a:lnTo>
                  <a:lnTo>
                    <a:pt x="2869" y="5256"/>
                  </a:lnTo>
                  <a:lnTo>
                    <a:pt x="2896" y="5176"/>
                  </a:lnTo>
                  <a:lnTo>
                    <a:pt x="2896" y="5068"/>
                  </a:lnTo>
                  <a:lnTo>
                    <a:pt x="2896" y="2843"/>
                  </a:lnTo>
                  <a:lnTo>
                    <a:pt x="3111" y="2575"/>
                  </a:lnTo>
                  <a:lnTo>
                    <a:pt x="3245" y="2307"/>
                  </a:lnTo>
                  <a:lnTo>
                    <a:pt x="3325" y="2012"/>
                  </a:lnTo>
                  <a:lnTo>
                    <a:pt x="3352" y="1690"/>
                  </a:lnTo>
                  <a:lnTo>
                    <a:pt x="3352" y="1529"/>
                  </a:lnTo>
                  <a:lnTo>
                    <a:pt x="3325" y="1341"/>
                  </a:lnTo>
                  <a:lnTo>
                    <a:pt x="3272" y="1181"/>
                  </a:lnTo>
                  <a:lnTo>
                    <a:pt x="3218" y="1046"/>
                  </a:lnTo>
                  <a:lnTo>
                    <a:pt x="3057" y="752"/>
                  </a:lnTo>
                  <a:lnTo>
                    <a:pt x="2869" y="510"/>
                  </a:lnTo>
                  <a:lnTo>
                    <a:pt x="2601" y="296"/>
                  </a:lnTo>
                  <a:lnTo>
                    <a:pt x="2333" y="135"/>
                  </a:lnTo>
                  <a:lnTo>
                    <a:pt x="2172" y="81"/>
                  </a:lnTo>
                  <a:lnTo>
                    <a:pt x="2011" y="28"/>
                  </a:lnTo>
                  <a:lnTo>
                    <a:pt x="18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0" name="Google Shape;2650;p47"/>
          <p:cNvGrpSpPr/>
          <p:nvPr/>
        </p:nvGrpSpPr>
        <p:grpSpPr>
          <a:xfrm>
            <a:off x="3245024" y="4054983"/>
            <a:ext cx="299248" cy="274146"/>
            <a:chOff x="2534675" y="4095900"/>
            <a:chExt cx="287600" cy="263475"/>
          </a:xfrm>
        </p:grpSpPr>
        <p:sp>
          <p:nvSpPr>
            <p:cNvPr id="2651" name="Google Shape;2651;p47"/>
            <p:cNvSpPr/>
            <p:nvPr/>
          </p:nvSpPr>
          <p:spPr>
            <a:xfrm>
              <a:off x="2534675" y="4095900"/>
              <a:ext cx="287600" cy="185050"/>
            </a:xfrm>
            <a:custGeom>
              <a:rect b="b" l="l" r="r" t="t"/>
              <a:pathLst>
                <a:path extrusionOk="0" h="7402" w="11504">
                  <a:moveTo>
                    <a:pt x="5739" y="671"/>
                  </a:moveTo>
                  <a:lnTo>
                    <a:pt x="5926" y="698"/>
                  </a:lnTo>
                  <a:lnTo>
                    <a:pt x="6114" y="752"/>
                  </a:lnTo>
                  <a:lnTo>
                    <a:pt x="6275" y="832"/>
                  </a:lnTo>
                  <a:lnTo>
                    <a:pt x="6436" y="939"/>
                  </a:lnTo>
                  <a:lnTo>
                    <a:pt x="7347" y="1797"/>
                  </a:lnTo>
                  <a:lnTo>
                    <a:pt x="4130" y="1797"/>
                  </a:lnTo>
                  <a:lnTo>
                    <a:pt x="5068" y="939"/>
                  </a:lnTo>
                  <a:lnTo>
                    <a:pt x="5202" y="832"/>
                  </a:lnTo>
                  <a:lnTo>
                    <a:pt x="5390" y="752"/>
                  </a:lnTo>
                  <a:lnTo>
                    <a:pt x="5551" y="698"/>
                  </a:lnTo>
                  <a:lnTo>
                    <a:pt x="5739" y="671"/>
                  </a:lnTo>
                  <a:close/>
                  <a:moveTo>
                    <a:pt x="5739" y="1"/>
                  </a:moveTo>
                  <a:lnTo>
                    <a:pt x="5444" y="28"/>
                  </a:lnTo>
                  <a:lnTo>
                    <a:pt x="5122" y="108"/>
                  </a:lnTo>
                  <a:lnTo>
                    <a:pt x="4854" y="269"/>
                  </a:lnTo>
                  <a:lnTo>
                    <a:pt x="4612" y="457"/>
                  </a:lnTo>
                  <a:lnTo>
                    <a:pt x="3138" y="1797"/>
                  </a:lnTo>
                  <a:lnTo>
                    <a:pt x="322" y="1797"/>
                  </a:lnTo>
                  <a:lnTo>
                    <a:pt x="215" y="1824"/>
                  </a:lnTo>
                  <a:lnTo>
                    <a:pt x="108" y="1878"/>
                  </a:lnTo>
                  <a:lnTo>
                    <a:pt x="27" y="1985"/>
                  </a:lnTo>
                  <a:lnTo>
                    <a:pt x="1" y="2119"/>
                  </a:lnTo>
                  <a:lnTo>
                    <a:pt x="1" y="4237"/>
                  </a:lnTo>
                  <a:lnTo>
                    <a:pt x="1" y="4318"/>
                  </a:lnTo>
                  <a:lnTo>
                    <a:pt x="54" y="4425"/>
                  </a:lnTo>
                  <a:lnTo>
                    <a:pt x="1583" y="6677"/>
                  </a:lnTo>
                  <a:lnTo>
                    <a:pt x="1636" y="6731"/>
                  </a:lnTo>
                  <a:lnTo>
                    <a:pt x="1717" y="6785"/>
                  </a:lnTo>
                  <a:lnTo>
                    <a:pt x="2172" y="6972"/>
                  </a:lnTo>
                  <a:lnTo>
                    <a:pt x="2628" y="7133"/>
                  </a:lnTo>
                  <a:lnTo>
                    <a:pt x="3111" y="7294"/>
                  </a:lnTo>
                  <a:lnTo>
                    <a:pt x="3620" y="7401"/>
                  </a:lnTo>
                  <a:lnTo>
                    <a:pt x="3620" y="6624"/>
                  </a:lnTo>
                  <a:lnTo>
                    <a:pt x="3620" y="6409"/>
                  </a:lnTo>
                  <a:lnTo>
                    <a:pt x="3701" y="6221"/>
                  </a:lnTo>
                  <a:lnTo>
                    <a:pt x="3781" y="6061"/>
                  </a:lnTo>
                  <a:lnTo>
                    <a:pt x="3915" y="5900"/>
                  </a:lnTo>
                  <a:lnTo>
                    <a:pt x="4049" y="5766"/>
                  </a:lnTo>
                  <a:lnTo>
                    <a:pt x="4237" y="5685"/>
                  </a:lnTo>
                  <a:lnTo>
                    <a:pt x="4425" y="5632"/>
                  </a:lnTo>
                  <a:lnTo>
                    <a:pt x="4612" y="5605"/>
                  </a:lnTo>
                  <a:lnTo>
                    <a:pt x="6865" y="5605"/>
                  </a:lnTo>
                  <a:lnTo>
                    <a:pt x="7079" y="5632"/>
                  </a:lnTo>
                  <a:lnTo>
                    <a:pt x="7267" y="5685"/>
                  </a:lnTo>
                  <a:lnTo>
                    <a:pt x="7428" y="5766"/>
                  </a:lnTo>
                  <a:lnTo>
                    <a:pt x="7589" y="5900"/>
                  </a:lnTo>
                  <a:lnTo>
                    <a:pt x="7696" y="6061"/>
                  </a:lnTo>
                  <a:lnTo>
                    <a:pt x="7803" y="6221"/>
                  </a:lnTo>
                  <a:lnTo>
                    <a:pt x="7857" y="6409"/>
                  </a:lnTo>
                  <a:lnTo>
                    <a:pt x="7884" y="6624"/>
                  </a:lnTo>
                  <a:lnTo>
                    <a:pt x="7884" y="7401"/>
                  </a:lnTo>
                  <a:lnTo>
                    <a:pt x="8366" y="7294"/>
                  </a:lnTo>
                  <a:lnTo>
                    <a:pt x="8849" y="7133"/>
                  </a:lnTo>
                  <a:lnTo>
                    <a:pt x="9332" y="6972"/>
                  </a:lnTo>
                  <a:lnTo>
                    <a:pt x="9761" y="6785"/>
                  </a:lnTo>
                  <a:lnTo>
                    <a:pt x="9841" y="6731"/>
                  </a:lnTo>
                  <a:lnTo>
                    <a:pt x="9922" y="6677"/>
                  </a:lnTo>
                  <a:lnTo>
                    <a:pt x="11423" y="4425"/>
                  </a:lnTo>
                  <a:lnTo>
                    <a:pt x="11477" y="4318"/>
                  </a:lnTo>
                  <a:lnTo>
                    <a:pt x="11504" y="4237"/>
                  </a:lnTo>
                  <a:lnTo>
                    <a:pt x="11504" y="2119"/>
                  </a:lnTo>
                  <a:lnTo>
                    <a:pt x="11477" y="1985"/>
                  </a:lnTo>
                  <a:lnTo>
                    <a:pt x="11396" y="1878"/>
                  </a:lnTo>
                  <a:lnTo>
                    <a:pt x="11289" y="1824"/>
                  </a:lnTo>
                  <a:lnTo>
                    <a:pt x="11155" y="1797"/>
                  </a:lnTo>
                  <a:lnTo>
                    <a:pt x="8340" y="1797"/>
                  </a:lnTo>
                  <a:lnTo>
                    <a:pt x="6892" y="457"/>
                  </a:lnTo>
                  <a:lnTo>
                    <a:pt x="6623" y="269"/>
                  </a:lnTo>
                  <a:lnTo>
                    <a:pt x="6355" y="108"/>
                  </a:lnTo>
                  <a:lnTo>
                    <a:pt x="6060" y="28"/>
                  </a:lnTo>
                  <a:lnTo>
                    <a:pt x="5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7"/>
            <p:cNvSpPr/>
            <p:nvPr/>
          </p:nvSpPr>
          <p:spPr>
            <a:xfrm>
              <a:off x="2534675" y="4234000"/>
              <a:ext cx="287600" cy="125375"/>
            </a:xfrm>
            <a:custGeom>
              <a:rect b="b" l="l" r="r" t="t"/>
              <a:pathLst>
                <a:path extrusionOk="0" h="5015" w="11504">
                  <a:moveTo>
                    <a:pt x="1" y="0"/>
                  </a:moveTo>
                  <a:lnTo>
                    <a:pt x="1" y="4693"/>
                  </a:lnTo>
                  <a:lnTo>
                    <a:pt x="27" y="4827"/>
                  </a:lnTo>
                  <a:lnTo>
                    <a:pt x="108" y="4907"/>
                  </a:lnTo>
                  <a:lnTo>
                    <a:pt x="215" y="4988"/>
                  </a:lnTo>
                  <a:lnTo>
                    <a:pt x="322" y="5014"/>
                  </a:lnTo>
                  <a:lnTo>
                    <a:pt x="11155" y="5014"/>
                  </a:lnTo>
                  <a:lnTo>
                    <a:pt x="11289" y="4988"/>
                  </a:lnTo>
                  <a:lnTo>
                    <a:pt x="11396" y="4907"/>
                  </a:lnTo>
                  <a:lnTo>
                    <a:pt x="11477" y="4827"/>
                  </a:lnTo>
                  <a:lnTo>
                    <a:pt x="11504" y="4693"/>
                  </a:lnTo>
                  <a:lnTo>
                    <a:pt x="11504" y="0"/>
                  </a:lnTo>
                  <a:lnTo>
                    <a:pt x="10485" y="1529"/>
                  </a:lnTo>
                  <a:lnTo>
                    <a:pt x="10377" y="1636"/>
                  </a:lnTo>
                  <a:lnTo>
                    <a:pt x="10297" y="1716"/>
                  </a:lnTo>
                  <a:lnTo>
                    <a:pt x="10163" y="1797"/>
                  </a:lnTo>
                  <a:lnTo>
                    <a:pt x="10056" y="1877"/>
                  </a:lnTo>
                  <a:lnTo>
                    <a:pt x="9519" y="2092"/>
                  </a:lnTo>
                  <a:lnTo>
                    <a:pt x="8983" y="2279"/>
                  </a:lnTo>
                  <a:lnTo>
                    <a:pt x="8447" y="2440"/>
                  </a:lnTo>
                  <a:lnTo>
                    <a:pt x="7884" y="2574"/>
                  </a:lnTo>
                  <a:lnTo>
                    <a:pt x="7884" y="3325"/>
                  </a:lnTo>
                  <a:lnTo>
                    <a:pt x="7857" y="3540"/>
                  </a:lnTo>
                  <a:lnTo>
                    <a:pt x="7803" y="3727"/>
                  </a:lnTo>
                  <a:lnTo>
                    <a:pt x="7696" y="3888"/>
                  </a:lnTo>
                  <a:lnTo>
                    <a:pt x="7589" y="4049"/>
                  </a:lnTo>
                  <a:lnTo>
                    <a:pt x="7428" y="4183"/>
                  </a:lnTo>
                  <a:lnTo>
                    <a:pt x="7267" y="4264"/>
                  </a:lnTo>
                  <a:lnTo>
                    <a:pt x="7079" y="4317"/>
                  </a:lnTo>
                  <a:lnTo>
                    <a:pt x="6865" y="4344"/>
                  </a:lnTo>
                  <a:lnTo>
                    <a:pt x="4612" y="4344"/>
                  </a:lnTo>
                  <a:lnTo>
                    <a:pt x="4425" y="4317"/>
                  </a:lnTo>
                  <a:lnTo>
                    <a:pt x="4237" y="4264"/>
                  </a:lnTo>
                  <a:lnTo>
                    <a:pt x="4049" y="4183"/>
                  </a:lnTo>
                  <a:lnTo>
                    <a:pt x="3915" y="4049"/>
                  </a:lnTo>
                  <a:lnTo>
                    <a:pt x="3781" y="3888"/>
                  </a:lnTo>
                  <a:lnTo>
                    <a:pt x="3701" y="3727"/>
                  </a:lnTo>
                  <a:lnTo>
                    <a:pt x="3620" y="3540"/>
                  </a:lnTo>
                  <a:lnTo>
                    <a:pt x="3620" y="3325"/>
                  </a:lnTo>
                  <a:lnTo>
                    <a:pt x="3620" y="2574"/>
                  </a:lnTo>
                  <a:lnTo>
                    <a:pt x="3057" y="2440"/>
                  </a:lnTo>
                  <a:lnTo>
                    <a:pt x="2494" y="2279"/>
                  </a:lnTo>
                  <a:lnTo>
                    <a:pt x="1958" y="2092"/>
                  </a:lnTo>
                  <a:lnTo>
                    <a:pt x="1449" y="1877"/>
                  </a:lnTo>
                  <a:lnTo>
                    <a:pt x="1314" y="1797"/>
                  </a:lnTo>
                  <a:lnTo>
                    <a:pt x="1207" y="1716"/>
                  </a:lnTo>
                  <a:lnTo>
                    <a:pt x="1100" y="1636"/>
                  </a:lnTo>
                  <a:lnTo>
                    <a:pt x="1019" y="1529"/>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7"/>
            <p:cNvSpPr/>
            <p:nvPr/>
          </p:nvSpPr>
          <p:spPr>
            <a:xfrm>
              <a:off x="2641925" y="4252775"/>
              <a:ext cx="73100" cy="73075"/>
            </a:xfrm>
            <a:custGeom>
              <a:rect b="b" l="l" r="r" t="t"/>
              <a:pathLst>
                <a:path extrusionOk="0" h="2923" w="2924">
                  <a:moveTo>
                    <a:pt x="1556" y="1019"/>
                  </a:moveTo>
                  <a:lnTo>
                    <a:pt x="1636" y="1046"/>
                  </a:lnTo>
                  <a:lnTo>
                    <a:pt x="1717" y="1099"/>
                  </a:lnTo>
                  <a:lnTo>
                    <a:pt x="1770" y="1153"/>
                  </a:lnTo>
                  <a:lnTo>
                    <a:pt x="1824" y="1207"/>
                  </a:lnTo>
                  <a:lnTo>
                    <a:pt x="1878" y="1287"/>
                  </a:lnTo>
                  <a:lnTo>
                    <a:pt x="1904" y="1368"/>
                  </a:lnTo>
                  <a:lnTo>
                    <a:pt x="1904" y="1475"/>
                  </a:lnTo>
                  <a:lnTo>
                    <a:pt x="1904" y="1555"/>
                  </a:lnTo>
                  <a:lnTo>
                    <a:pt x="1878" y="1636"/>
                  </a:lnTo>
                  <a:lnTo>
                    <a:pt x="1824" y="1716"/>
                  </a:lnTo>
                  <a:lnTo>
                    <a:pt x="1770" y="1770"/>
                  </a:lnTo>
                  <a:lnTo>
                    <a:pt x="1717" y="1823"/>
                  </a:lnTo>
                  <a:lnTo>
                    <a:pt x="1636" y="1877"/>
                  </a:lnTo>
                  <a:lnTo>
                    <a:pt x="1556" y="1904"/>
                  </a:lnTo>
                  <a:lnTo>
                    <a:pt x="1368" y="1904"/>
                  </a:lnTo>
                  <a:lnTo>
                    <a:pt x="1288" y="1877"/>
                  </a:lnTo>
                  <a:lnTo>
                    <a:pt x="1207" y="1823"/>
                  </a:lnTo>
                  <a:lnTo>
                    <a:pt x="1127" y="1770"/>
                  </a:lnTo>
                  <a:lnTo>
                    <a:pt x="1073" y="1716"/>
                  </a:lnTo>
                  <a:lnTo>
                    <a:pt x="1046" y="1636"/>
                  </a:lnTo>
                  <a:lnTo>
                    <a:pt x="1020" y="1555"/>
                  </a:lnTo>
                  <a:lnTo>
                    <a:pt x="993" y="1475"/>
                  </a:lnTo>
                  <a:lnTo>
                    <a:pt x="1020" y="1368"/>
                  </a:lnTo>
                  <a:lnTo>
                    <a:pt x="1046" y="1287"/>
                  </a:lnTo>
                  <a:lnTo>
                    <a:pt x="1073" y="1207"/>
                  </a:lnTo>
                  <a:lnTo>
                    <a:pt x="1127" y="1153"/>
                  </a:lnTo>
                  <a:lnTo>
                    <a:pt x="1207" y="1099"/>
                  </a:lnTo>
                  <a:lnTo>
                    <a:pt x="1288" y="1046"/>
                  </a:lnTo>
                  <a:lnTo>
                    <a:pt x="1368" y="1019"/>
                  </a:lnTo>
                  <a:close/>
                  <a:moveTo>
                    <a:pt x="322" y="0"/>
                  </a:moveTo>
                  <a:lnTo>
                    <a:pt x="188" y="27"/>
                  </a:lnTo>
                  <a:lnTo>
                    <a:pt x="81" y="107"/>
                  </a:lnTo>
                  <a:lnTo>
                    <a:pt x="28" y="215"/>
                  </a:lnTo>
                  <a:lnTo>
                    <a:pt x="1" y="349"/>
                  </a:lnTo>
                  <a:lnTo>
                    <a:pt x="1" y="2574"/>
                  </a:lnTo>
                  <a:lnTo>
                    <a:pt x="28" y="2708"/>
                  </a:lnTo>
                  <a:lnTo>
                    <a:pt x="81" y="2815"/>
                  </a:lnTo>
                  <a:lnTo>
                    <a:pt x="188" y="2896"/>
                  </a:lnTo>
                  <a:lnTo>
                    <a:pt x="322" y="2923"/>
                  </a:lnTo>
                  <a:lnTo>
                    <a:pt x="2575" y="2923"/>
                  </a:lnTo>
                  <a:lnTo>
                    <a:pt x="2709" y="2896"/>
                  </a:lnTo>
                  <a:lnTo>
                    <a:pt x="2816" y="2815"/>
                  </a:lnTo>
                  <a:lnTo>
                    <a:pt x="2897" y="2708"/>
                  </a:lnTo>
                  <a:lnTo>
                    <a:pt x="2923" y="2574"/>
                  </a:lnTo>
                  <a:lnTo>
                    <a:pt x="2923" y="349"/>
                  </a:lnTo>
                  <a:lnTo>
                    <a:pt x="2897" y="215"/>
                  </a:lnTo>
                  <a:lnTo>
                    <a:pt x="2816" y="107"/>
                  </a:lnTo>
                  <a:lnTo>
                    <a:pt x="2709" y="27"/>
                  </a:lnTo>
                  <a:lnTo>
                    <a:pt x="25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47"/>
          <p:cNvGrpSpPr/>
          <p:nvPr/>
        </p:nvGrpSpPr>
        <p:grpSpPr>
          <a:xfrm>
            <a:off x="4033879" y="4042445"/>
            <a:ext cx="298545" cy="299222"/>
            <a:chOff x="3292825" y="4083850"/>
            <a:chExt cx="286925" cy="287575"/>
          </a:xfrm>
        </p:grpSpPr>
        <p:sp>
          <p:nvSpPr>
            <p:cNvPr id="2655" name="Google Shape;2655;p47"/>
            <p:cNvSpPr/>
            <p:nvPr/>
          </p:nvSpPr>
          <p:spPr>
            <a:xfrm>
              <a:off x="3422200" y="4118025"/>
              <a:ext cx="28175" cy="28175"/>
            </a:xfrm>
            <a:custGeom>
              <a:rect b="b" l="l" r="r" t="t"/>
              <a:pathLst>
                <a:path extrusionOk="0" h="1127" w="1127">
                  <a:moveTo>
                    <a:pt x="564" y="1"/>
                  </a:moveTo>
                  <a:lnTo>
                    <a:pt x="456" y="27"/>
                  </a:lnTo>
                  <a:lnTo>
                    <a:pt x="349" y="54"/>
                  </a:lnTo>
                  <a:lnTo>
                    <a:pt x="242" y="108"/>
                  </a:lnTo>
                  <a:lnTo>
                    <a:pt x="161" y="188"/>
                  </a:lnTo>
                  <a:lnTo>
                    <a:pt x="108" y="269"/>
                  </a:lnTo>
                  <a:lnTo>
                    <a:pt x="54" y="349"/>
                  </a:lnTo>
                  <a:lnTo>
                    <a:pt x="0" y="456"/>
                  </a:lnTo>
                  <a:lnTo>
                    <a:pt x="0" y="564"/>
                  </a:lnTo>
                  <a:lnTo>
                    <a:pt x="0" y="698"/>
                  </a:lnTo>
                  <a:lnTo>
                    <a:pt x="54" y="778"/>
                  </a:lnTo>
                  <a:lnTo>
                    <a:pt x="108" y="885"/>
                  </a:lnTo>
                  <a:lnTo>
                    <a:pt x="161" y="966"/>
                  </a:lnTo>
                  <a:lnTo>
                    <a:pt x="242" y="1046"/>
                  </a:lnTo>
                  <a:lnTo>
                    <a:pt x="349" y="1100"/>
                  </a:lnTo>
                  <a:lnTo>
                    <a:pt x="456" y="1127"/>
                  </a:lnTo>
                  <a:lnTo>
                    <a:pt x="671" y="1127"/>
                  </a:lnTo>
                  <a:lnTo>
                    <a:pt x="778" y="1100"/>
                  </a:lnTo>
                  <a:lnTo>
                    <a:pt x="885" y="1046"/>
                  </a:lnTo>
                  <a:lnTo>
                    <a:pt x="966" y="966"/>
                  </a:lnTo>
                  <a:lnTo>
                    <a:pt x="1019" y="885"/>
                  </a:lnTo>
                  <a:lnTo>
                    <a:pt x="1073" y="778"/>
                  </a:lnTo>
                  <a:lnTo>
                    <a:pt x="1100" y="698"/>
                  </a:lnTo>
                  <a:lnTo>
                    <a:pt x="1127" y="564"/>
                  </a:lnTo>
                  <a:lnTo>
                    <a:pt x="1100" y="456"/>
                  </a:lnTo>
                  <a:lnTo>
                    <a:pt x="1073" y="349"/>
                  </a:lnTo>
                  <a:lnTo>
                    <a:pt x="1019" y="269"/>
                  </a:lnTo>
                  <a:lnTo>
                    <a:pt x="966" y="188"/>
                  </a:lnTo>
                  <a:lnTo>
                    <a:pt x="885" y="108"/>
                  </a:lnTo>
                  <a:lnTo>
                    <a:pt x="778" y="54"/>
                  </a:lnTo>
                  <a:lnTo>
                    <a:pt x="671" y="27"/>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7"/>
            <p:cNvSpPr/>
            <p:nvPr/>
          </p:nvSpPr>
          <p:spPr>
            <a:xfrm>
              <a:off x="3292825" y="4213875"/>
              <a:ext cx="286925" cy="157550"/>
            </a:xfrm>
            <a:custGeom>
              <a:rect b="b" l="l" r="r" t="t"/>
              <a:pathLst>
                <a:path extrusionOk="0" h="6302" w="11477">
                  <a:moveTo>
                    <a:pt x="242" y="1"/>
                  </a:moveTo>
                  <a:lnTo>
                    <a:pt x="161" y="28"/>
                  </a:lnTo>
                  <a:lnTo>
                    <a:pt x="81" y="81"/>
                  </a:lnTo>
                  <a:lnTo>
                    <a:pt x="27" y="162"/>
                  </a:lnTo>
                  <a:lnTo>
                    <a:pt x="0" y="242"/>
                  </a:lnTo>
                  <a:lnTo>
                    <a:pt x="0" y="323"/>
                  </a:lnTo>
                  <a:lnTo>
                    <a:pt x="0" y="5819"/>
                  </a:lnTo>
                  <a:lnTo>
                    <a:pt x="2950" y="3245"/>
                  </a:lnTo>
                  <a:lnTo>
                    <a:pt x="3057" y="3165"/>
                  </a:lnTo>
                  <a:lnTo>
                    <a:pt x="3191" y="3165"/>
                  </a:lnTo>
                  <a:lnTo>
                    <a:pt x="3325" y="3192"/>
                  </a:lnTo>
                  <a:lnTo>
                    <a:pt x="3406" y="3272"/>
                  </a:lnTo>
                  <a:lnTo>
                    <a:pt x="3486" y="3379"/>
                  </a:lnTo>
                  <a:lnTo>
                    <a:pt x="3513" y="3513"/>
                  </a:lnTo>
                  <a:lnTo>
                    <a:pt x="3459" y="3648"/>
                  </a:lnTo>
                  <a:lnTo>
                    <a:pt x="3379" y="3755"/>
                  </a:lnTo>
                  <a:lnTo>
                    <a:pt x="456" y="6302"/>
                  </a:lnTo>
                  <a:lnTo>
                    <a:pt x="11021" y="6302"/>
                  </a:lnTo>
                  <a:lnTo>
                    <a:pt x="8098" y="3755"/>
                  </a:lnTo>
                  <a:lnTo>
                    <a:pt x="8018" y="3648"/>
                  </a:lnTo>
                  <a:lnTo>
                    <a:pt x="7964" y="3513"/>
                  </a:lnTo>
                  <a:lnTo>
                    <a:pt x="7991" y="3379"/>
                  </a:lnTo>
                  <a:lnTo>
                    <a:pt x="8045" y="3272"/>
                  </a:lnTo>
                  <a:lnTo>
                    <a:pt x="8152" y="3192"/>
                  </a:lnTo>
                  <a:lnTo>
                    <a:pt x="8286" y="3165"/>
                  </a:lnTo>
                  <a:lnTo>
                    <a:pt x="8420" y="3165"/>
                  </a:lnTo>
                  <a:lnTo>
                    <a:pt x="8527" y="3245"/>
                  </a:lnTo>
                  <a:lnTo>
                    <a:pt x="11477" y="5819"/>
                  </a:lnTo>
                  <a:lnTo>
                    <a:pt x="11477" y="323"/>
                  </a:lnTo>
                  <a:lnTo>
                    <a:pt x="11477" y="242"/>
                  </a:lnTo>
                  <a:lnTo>
                    <a:pt x="11450" y="162"/>
                  </a:lnTo>
                  <a:lnTo>
                    <a:pt x="11396" y="81"/>
                  </a:lnTo>
                  <a:lnTo>
                    <a:pt x="11316" y="28"/>
                  </a:lnTo>
                  <a:lnTo>
                    <a:pt x="11235" y="1"/>
                  </a:lnTo>
                  <a:lnTo>
                    <a:pt x="11074" y="1"/>
                  </a:lnTo>
                  <a:lnTo>
                    <a:pt x="10994" y="28"/>
                  </a:lnTo>
                  <a:lnTo>
                    <a:pt x="5739" y="2870"/>
                  </a:lnTo>
                  <a:lnTo>
                    <a:pt x="483" y="28"/>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7"/>
            <p:cNvSpPr/>
            <p:nvPr/>
          </p:nvSpPr>
          <p:spPr>
            <a:xfrm>
              <a:off x="3332375" y="4083850"/>
              <a:ext cx="207825" cy="182350"/>
            </a:xfrm>
            <a:custGeom>
              <a:rect b="b" l="l" r="r" t="t"/>
              <a:pathLst>
                <a:path extrusionOk="0" h="7294" w="8313">
                  <a:moveTo>
                    <a:pt x="4157" y="697"/>
                  </a:moveTo>
                  <a:lnTo>
                    <a:pt x="4398" y="724"/>
                  </a:lnTo>
                  <a:lnTo>
                    <a:pt x="4639" y="805"/>
                  </a:lnTo>
                  <a:lnTo>
                    <a:pt x="4854" y="912"/>
                  </a:lnTo>
                  <a:lnTo>
                    <a:pt x="5041" y="1073"/>
                  </a:lnTo>
                  <a:lnTo>
                    <a:pt x="5175" y="1260"/>
                  </a:lnTo>
                  <a:lnTo>
                    <a:pt x="5283" y="1448"/>
                  </a:lnTo>
                  <a:lnTo>
                    <a:pt x="5363" y="1689"/>
                  </a:lnTo>
                  <a:lnTo>
                    <a:pt x="5390" y="1931"/>
                  </a:lnTo>
                  <a:lnTo>
                    <a:pt x="5363" y="2199"/>
                  </a:lnTo>
                  <a:lnTo>
                    <a:pt x="5283" y="2413"/>
                  </a:lnTo>
                  <a:lnTo>
                    <a:pt x="5175" y="2628"/>
                  </a:lnTo>
                  <a:lnTo>
                    <a:pt x="5041" y="2816"/>
                  </a:lnTo>
                  <a:lnTo>
                    <a:pt x="4854" y="2950"/>
                  </a:lnTo>
                  <a:lnTo>
                    <a:pt x="4639" y="3084"/>
                  </a:lnTo>
                  <a:lnTo>
                    <a:pt x="4398" y="3137"/>
                  </a:lnTo>
                  <a:lnTo>
                    <a:pt x="4157" y="3164"/>
                  </a:lnTo>
                  <a:lnTo>
                    <a:pt x="3915" y="3137"/>
                  </a:lnTo>
                  <a:lnTo>
                    <a:pt x="3674" y="3084"/>
                  </a:lnTo>
                  <a:lnTo>
                    <a:pt x="3459" y="2950"/>
                  </a:lnTo>
                  <a:lnTo>
                    <a:pt x="3272" y="2816"/>
                  </a:lnTo>
                  <a:lnTo>
                    <a:pt x="3138" y="2628"/>
                  </a:lnTo>
                  <a:lnTo>
                    <a:pt x="3030" y="2413"/>
                  </a:lnTo>
                  <a:lnTo>
                    <a:pt x="2950" y="2199"/>
                  </a:lnTo>
                  <a:lnTo>
                    <a:pt x="2923" y="1931"/>
                  </a:lnTo>
                  <a:lnTo>
                    <a:pt x="2950" y="1689"/>
                  </a:lnTo>
                  <a:lnTo>
                    <a:pt x="3030" y="1448"/>
                  </a:lnTo>
                  <a:lnTo>
                    <a:pt x="3138" y="1260"/>
                  </a:lnTo>
                  <a:lnTo>
                    <a:pt x="3272" y="1073"/>
                  </a:lnTo>
                  <a:lnTo>
                    <a:pt x="3459" y="912"/>
                  </a:lnTo>
                  <a:lnTo>
                    <a:pt x="3674" y="805"/>
                  </a:lnTo>
                  <a:lnTo>
                    <a:pt x="3915" y="724"/>
                  </a:lnTo>
                  <a:lnTo>
                    <a:pt x="4157" y="697"/>
                  </a:lnTo>
                  <a:close/>
                  <a:moveTo>
                    <a:pt x="5953" y="3969"/>
                  </a:moveTo>
                  <a:lnTo>
                    <a:pt x="6087" y="3995"/>
                  </a:lnTo>
                  <a:lnTo>
                    <a:pt x="6194" y="4076"/>
                  </a:lnTo>
                  <a:lnTo>
                    <a:pt x="6275" y="4183"/>
                  </a:lnTo>
                  <a:lnTo>
                    <a:pt x="6302" y="4317"/>
                  </a:lnTo>
                  <a:lnTo>
                    <a:pt x="6275" y="4451"/>
                  </a:lnTo>
                  <a:lnTo>
                    <a:pt x="6194" y="4558"/>
                  </a:lnTo>
                  <a:lnTo>
                    <a:pt x="6087" y="4639"/>
                  </a:lnTo>
                  <a:lnTo>
                    <a:pt x="5953" y="4666"/>
                  </a:lnTo>
                  <a:lnTo>
                    <a:pt x="2360" y="4666"/>
                  </a:lnTo>
                  <a:lnTo>
                    <a:pt x="2226" y="4639"/>
                  </a:lnTo>
                  <a:lnTo>
                    <a:pt x="2119" y="4558"/>
                  </a:lnTo>
                  <a:lnTo>
                    <a:pt x="2038" y="4451"/>
                  </a:lnTo>
                  <a:lnTo>
                    <a:pt x="2011" y="4317"/>
                  </a:lnTo>
                  <a:lnTo>
                    <a:pt x="2038" y="4183"/>
                  </a:lnTo>
                  <a:lnTo>
                    <a:pt x="2119" y="4076"/>
                  </a:lnTo>
                  <a:lnTo>
                    <a:pt x="2226" y="3995"/>
                  </a:lnTo>
                  <a:lnTo>
                    <a:pt x="2360" y="3969"/>
                  </a:lnTo>
                  <a:close/>
                  <a:moveTo>
                    <a:pt x="5953" y="5095"/>
                  </a:moveTo>
                  <a:lnTo>
                    <a:pt x="6087" y="5121"/>
                  </a:lnTo>
                  <a:lnTo>
                    <a:pt x="6194" y="5202"/>
                  </a:lnTo>
                  <a:lnTo>
                    <a:pt x="6275" y="5309"/>
                  </a:lnTo>
                  <a:lnTo>
                    <a:pt x="6302" y="5443"/>
                  </a:lnTo>
                  <a:lnTo>
                    <a:pt x="6275" y="5577"/>
                  </a:lnTo>
                  <a:lnTo>
                    <a:pt x="6194" y="5685"/>
                  </a:lnTo>
                  <a:lnTo>
                    <a:pt x="6087" y="5738"/>
                  </a:lnTo>
                  <a:lnTo>
                    <a:pt x="5953" y="5765"/>
                  </a:lnTo>
                  <a:lnTo>
                    <a:pt x="2360" y="5765"/>
                  </a:lnTo>
                  <a:lnTo>
                    <a:pt x="2226" y="5738"/>
                  </a:lnTo>
                  <a:lnTo>
                    <a:pt x="2119" y="5685"/>
                  </a:lnTo>
                  <a:lnTo>
                    <a:pt x="2038" y="5577"/>
                  </a:lnTo>
                  <a:lnTo>
                    <a:pt x="2011" y="5443"/>
                  </a:lnTo>
                  <a:lnTo>
                    <a:pt x="2038" y="5309"/>
                  </a:lnTo>
                  <a:lnTo>
                    <a:pt x="2119" y="5202"/>
                  </a:lnTo>
                  <a:lnTo>
                    <a:pt x="2226" y="5121"/>
                  </a:lnTo>
                  <a:lnTo>
                    <a:pt x="2360" y="5095"/>
                  </a:lnTo>
                  <a:close/>
                  <a:moveTo>
                    <a:pt x="349" y="0"/>
                  </a:moveTo>
                  <a:lnTo>
                    <a:pt x="215" y="27"/>
                  </a:lnTo>
                  <a:lnTo>
                    <a:pt x="108" y="107"/>
                  </a:lnTo>
                  <a:lnTo>
                    <a:pt x="27" y="215"/>
                  </a:lnTo>
                  <a:lnTo>
                    <a:pt x="0" y="349"/>
                  </a:lnTo>
                  <a:lnTo>
                    <a:pt x="0" y="5068"/>
                  </a:lnTo>
                  <a:lnTo>
                    <a:pt x="4157" y="7293"/>
                  </a:lnTo>
                  <a:lnTo>
                    <a:pt x="8313" y="5068"/>
                  </a:lnTo>
                  <a:lnTo>
                    <a:pt x="8313" y="349"/>
                  </a:lnTo>
                  <a:lnTo>
                    <a:pt x="8286" y="215"/>
                  </a:lnTo>
                  <a:lnTo>
                    <a:pt x="8205" y="107"/>
                  </a:lnTo>
                  <a:lnTo>
                    <a:pt x="8098" y="27"/>
                  </a:lnTo>
                  <a:lnTo>
                    <a:pt x="79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8" name="Google Shape;2658;p47"/>
          <p:cNvGrpSpPr/>
          <p:nvPr/>
        </p:nvGrpSpPr>
        <p:grpSpPr>
          <a:xfrm>
            <a:off x="4858996" y="4042445"/>
            <a:ext cx="226023" cy="299222"/>
            <a:chOff x="4085825" y="4083850"/>
            <a:chExt cx="217225" cy="287575"/>
          </a:xfrm>
        </p:grpSpPr>
        <p:sp>
          <p:nvSpPr>
            <p:cNvPr id="2659" name="Google Shape;2659;p47"/>
            <p:cNvSpPr/>
            <p:nvPr/>
          </p:nvSpPr>
          <p:spPr>
            <a:xfrm>
              <a:off x="4184375" y="4238025"/>
              <a:ext cx="7400" cy="14775"/>
            </a:xfrm>
            <a:custGeom>
              <a:rect b="b" l="l" r="r" t="t"/>
              <a:pathLst>
                <a:path extrusionOk="0" h="591" w="296">
                  <a:moveTo>
                    <a:pt x="295" y="0"/>
                  </a:moveTo>
                  <a:lnTo>
                    <a:pt x="161" y="54"/>
                  </a:lnTo>
                  <a:lnTo>
                    <a:pt x="81" y="107"/>
                  </a:lnTo>
                  <a:lnTo>
                    <a:pt x="0" y="188"/>
                  </a:lnTo>
                  <a:lnTo>
                    <a:pt x="0" y="268"/>
                  </a:lnTo>
                  <a:lnTo>
                    <a:pt x="27" y="376"/>
                  </a:lnTo>
                  <a:lnTo>
                    <a:pt x="81" y="456"/>
                  </a:lnTo>
                  <a:lnTo>
                    <a:pt x="188" y="510"/>
                  </a:lnTo>
                  <a:lnTo>
                    <a:pt x="295" y="590"/>
                  </a:lnTo>
                  <a:lnTo>
                    <a:pt x="2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7"/>
            <p:cNvSpPr/>
            <p:nvPr/>
          </p:nvSpPr>
          <p:spPr>
            <a:xfrm>
              <a:off x="4111975" y="4083850"/>
              <a:ext cx="164925" cy="84475"/>
            </a:xfrm>
            <a:custGeom>
              <a:rect b="b" l="l" r="r" t="t"/>
              <a:pathLst>
                <a:path extrusionOk="0" h="3379" w="6597">
                  <a:moveTo>
                    <a:pt x="322" y="0"/>
                  </a:moveTo>
                  <a:lnTo>
                    <a:pt x="215" y="27"/>
                  </a:lnTo>
                  <a:lnTo>
                    <a:pt x="134" y="81"/>
                  </a:lnTo>
                  <a:lnTo>
                    <a:pt x="54" y="134"/>
                  </a:lnTo>
                  <a:lnTo>
                    <a:pt x="27" y="241"/>
                  </a:lnTo>
                  <a:lnTo>
                    <a:pt x="0" y="322"/>
                  </a:lnTo>
                  <a:lnTo>
                    <a:pt x="0" y="429"/>
                  </a:lnTo>
                  <a:lnTo>
                    <a:pt x="54" y="536"/>
                  </a:lnTo>
                  <a:lnTo>
                    <a:pt x="108" y="590"/>
                  </a:lnTo>
                  <a:lnTo>
                    <a:pt x="322" y="805"/>
                  </a:lnTo>
                  <a:lnTo>
                    <a:pt x="537" y="1019"/>
                  </a:lnTo>
                  <a:lnTo>
                    <a:pt x="698" y="1234"/>
                  </a:lnTo>
                  <a:lnTo>
                    <a:pt x="858" y="1475"/>
                  </a:lnTo>
                  <a:lnTo>
                    <a:pt x="966" y="1743"/>
                  </a:lnTo>
                  <a:lnTo>
                    <a:pt x="1073" y="2011"/>
                  </a:lnTo>
                  <a:lnTo>
                    <a:pt x="1153" y="2279"/>
                  </a:lnTo>
                  <a:lnTo>
                    <a:pt x="1207" y="2574"/>
                  </a:lnTo>
                  <a:lnTo>
                    <a:pt x="1234" y="2816"/>
                  </a:lnTo>
                  <a:lnTo>
                    <a:pt x="1234" y="3030"/>
                  </a:lnTo>
                  <a:lnTo>
                    <a:pt x="1207" y="3379"/>
                  </a:lnTo>
                  <a:lnTo>
                    <a:pt x="5390" y="3379"/>
                  </a:lnTo>
                  <a:lnTo>
                    <a:pt x="5363" y="3030"/>
                  </a:lnTo>
                  <a:lnTo>
                    <a:pt x="5363" y="2816"/>
                  </a:lnTo>
                  <a:lnTo>
                    <a:pt x="5390" y="2574"/>
                  </a:lnTo>
                  <a:lnTo>
                    <a:pt x="5444" y="2279"/>
                  </a:lnTo>
                  <a:lnTo>
                    <a:pt x="5524" y="2011"/>
                  </a:lnTo>
                  <a:lnTo>
                    <a:pt x="5604" y="1743"/>
                  </a:lnTo>
                  <a:lnTo>
                    <a:pt x="5738" y="1475"/>
                  </a:lnTo>
                  <a:lnTo>
                    <a:pt x="5873" y="1234"/>
                  </a:lnTo>
                  <a:lnTo>
                    <a:pt x="6060" y="1019"/>
                  </a:lnTo>
                  <a:lnTo>
                    <a:pt x="6248" y="805"/>
                  </a:lnTo>
                  <a:lnTo>
                    <a:pt x="6462" y="590"/>
                  </a:lnTo>
                  <a:lnTo>
                    <a:pt x="6543" y="536"/>
                  </a:lnTo>
                  <a:lnTo>
                    <a:pt x="6570" y="429"/>
                  </a:lnTo>
                  <a:lnTo>
                    <a:pt x="6597" y="322"/>
                  </a:lnTo>
                  <a:lnTo>
                    <a:pt x="6570" y="241"/>
                  </a:lnTo>
                  <a:lnTo>
                    <a:pt x="6516" y="134"/>
                  </a:lnTo>
                  <a:lnTo>
                    <a:pt x="6436" y="81"/>
                  </a:lnTo>
                  <a:lnTo>
                    <a:pt x="6355" y="27"/>
                  </a:lnTo>
                  <a:lnTo>
                    <a:pt x="6248" y="0"/>
                  </a:lnTo>
                  <a:lnTo>
                    <a:pt x="5738" y="27"/>
                  </a:lnTo>
                  <a:lnTo>
                    <a:pt x="5283" y="27"/>
                  </a:lnTo>
                  <a:lnTo>
                    <a:pt x="4854" y="81"/>
                  </a:lnTo>
                  <a:lnTo>
                    <a:pt x="4451" y="134"/>
                  </a:lnTo>
                  <a:lnTo>
                    <a:pt x="4130" y="215"/>
                  </a:lnTo>
                  <a:lnTo>
                    <a:pt x="3808" y="295"/>
                  </a:lnTo>
                  <a:lnTo>
                    <a:pt x="3540" y="402"/>
                  </a:lnTo>
                  <a:lnTo>
                    <a:pt x="3298" y="536"/>
                  </a:lnTo>
                  <a:lnTo>
                    <a:pt x="3057" y="402"/>
                  </a:lnTo>
                  <a:lnTo>
                    <a:pt x="2789" y="295"/>
                  </a:lnTo>
                  <a:lnTo>
                    <a:pt x="2467" y="215"/>
                  </a:lnTo>
                  <a:lnTo>
                    <a:pt x="2119" y="134"/>
                  </a:lnTo>
                  <a:lnTo>
                    <a:pt x="1743" y="81"/>
                  </a:lnTo>
                  <a:lnTo>
                    <a:pt x="1314" y="27"/>
                  </a:lnTo>
                  <a:lnTo>
                    <a:pt x="832" y="27"/>
                  </a:lnTo>
                  <a:lnTo>
                    <a:pt x="3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7"/>
            <p:cNvSpPr/>
            <p:nvPr/>
          </p:nvSpPr>
          <p:spPr>
            <a:xfrm>
              <a:off x="4199125" y="4274875"/>
              <a:ext cx="7400" cy="16800"/>
            </a:xfrm>
            <a:custGeom>
              <a:rect b="b" l="l" r="r" t="t"/>
              <a:pathLst>
                <a:path extrusionOk="0" h="672" w="296">
                  <a:moveTo>
                    <a:pt x="0" y="1"/>
                  </a:moveTo>
                  <a:lnTo>
                    <a:pt x="0" y="671"/>
                  </a:lnTo>
                  <a:lnTo>
                    <a:pt x="107" y="618"/>
                  </a:lnTo>
                  <a:lnTo>
                    <a:pt x="215" y="564"/>
                  </a:lnTo>
                  <a:lnTo>
                    <a:pt x="268" y="484"/>
                  </a:lnTo>
                  <a:lnTo>
                    <a:pt x="295" y="349"/>
                  </a:lnTo>
                  <a:lnTo>
                    <a:pt x="268" y="242"/>
                  </a:lnTo>
                  <a:lnTo>
                    <a:pt x="215" y="162"/>
                  </a:lnTo>
                  <a:lnTo>
                    <a:pt x="107" y="8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7"/>
            <p:cNvSpPr/>
            <p:nvPr/>
          </p:nvSpPr>
          <p:spPr>
            <a:xfrm>
              <a:off x="4085825" y="4185050"/>
              <a:ext cx="217225" cy="186375"/>
            </a:xfrm>
            <a:custGeom>
              <a:rect b="b" l="l" r="r" t="t"/>
              <a:pathLst>
                <a:path extrusionOk="0" h="7455" w="8689">
                  <a:moveTo>
                    <a:pt x="4452" y="1208"/>
                  </a:moveTo>
                  <a:lnTo>
                    <a:pt x="4505" y="1234"/>
                  </a:lnTo>
                  <a:lnTo>
                    <a:pt x="4559" y="1288"/>
                  </a:lnTo>
                  <a:lnTo>
                    <a:pt x="4559" y="1342"/>
                  </a:lnTo>
                  <a:lnTo>
                    <a:pt x="4559" y="1449"/>
                  </a:lnTo>
                  <a:lnTo>
                    <a:pt x="4827" y="1476"/>
                  </a:lnTo>
                  <a:lnTo>
                    <a:pt x="5122" y="1556"/>
                  </a:lnTo>
                  <a:lnTo>
                    <a:pt x="5256" y="1610"/>
                  </a:lnTo>
                  <a:lnTo>
                    <a:pt x="5363" y="1663"/>
                  </a:lnTo>
                  <a:lnTo>
                    <a:pt x="5417" y="1771"/>
                  </a:lnTo>
                  <a:lnTo>
                    <a:pt x="5444" y="1878"/>
                  </a:lnTo>
                  <a:lnTo>
                    <a:pt x="5417" y="2012"/>
                  </a:lnTo>
                  <a:lnTo>
                    <a:pt x="5363" y="2146"/>
                  </a:lnTo>
                  <a:lnTo>
                    <a:pt x="5337" y="2200"/>
                  </a:lnTo>
                  <a:lnTo>
                    <a:pt x="5283" y="2226"/>
                  </a:lnTo>
                  <a:lnTo>
                    <a:pt x="5229" y="2280"/>
                  </a:lnTo>
                  <a:lnTo>
                    <a:pt x="5149" y="2280"/>
                  </a:lnTo>
                  <a:lnTo>
                    <a:pt x="5042" y="2253"/>
                  </a:lnTo>
                  <a:lnTo>
                    <a:pt x="4908" y="2200"/>
                  </a:lnTo>
                  <a:lnTo>
                    <a:pt x="4773" y="2146"/>
                  </a:lnTo>
                  <a:lnTo>
                    <a:pt x="4559" y="2092"/>
                  </a:lnTo>
                  <a:lnTo>
                    <a:pt x="4559" y="2816"/>
                  </a:lnTo>
                  <a:lnTo>
                    <a:pt x="4908" y="2950"/>
                  </a:lnTo>
                  <a:lnTo>
                    <a:pt x="5068" y="3058"/>
                  </a:lnTo>
                  <a:lnTo>
                    <a:pt x="5229" y="3165"/>
                  </a:lnTo>
                  <a:lnTo>
                    <a:pt x="5337" y="3299"/>
                  </a:lnTo>
                  <a:lnTo>
                    <a:pt x="5444" y="3460"/>
                  </a:lnTo>
                  <a:lnTo>
                    <a:pt x="5497" y="3648"/>
                  </a:lnTo>
                  <a:lnTo>
                    <a:pt x="5524" y="3862"/>
                  </a:lnTo>
                  <a:lnTo>
                    <a:pt x="5524" y="4077"/>
                  </a:lnTo>
                  <a:lnTo>
                    <a:pt x="5471" y="4291"/>
                  </a:lnTo>
                  <a:lnTo>
                    <a:pt x="5390" y="4452"/>
                  </a:lnTo>
                  <a:lnTo>
                    <a:pt x="5256" y="4586"/>
                  </a:lnTo>
                  <a:lnTo>
                    <a:pt x="5122" y="4720"/>
                  </a:lnTo>
                  <a:lnTo>
                    <a:pt x="4961" y="4827"/>
                  </a:lnTo>
                  <a:lnTo>
                    <a:pt x="4773" y="4881"/>
                  </a:lnTo>
                  <a:lnTo>
                    <a:pt x="4559" y="4935"/>
                  </a:lnTo>
                  <a:lnTo>
                    <a:pt x="4559" y="5069"/>
                  </a:lnTo>
                  <a:lnTo>
                    <a:pt x="4559" y="5122"/>
                  </a:lnTo>
                  <a:lnTo>
                    <a:pt x="4505" y="5176"/>
                  </a:lnTo>
                  <a:lnTo>
                    <a:pt x="4452" y="5203"/>
                  </a:lnTo>
                  <a:lnTo>
                    <a:pt x="4318" y="5203"/>
                  </a:lnTo>
                  <a:lnTo>
                    <a:pt x="4264" y="5176"/>
                  </a:lnTo>
                  <a:lnTo>
                    <a:pt x="4210" y="5122"/>
                  </a:lnTo>
                  <a:lnTo>
                    <a:pt x="4210" y="5069"/>
                  </a:lnTo>
                  <a:lnTo>
                    <a:pt x="4210" y="4961"/>
                  </a:lnTo>
                  <a:lnTo>
                    <a:pt x="3996" y="4935"/>
                  </a:lnTo>
                  <a:lnTo>
                    <a:pt x="3781" y="4881"/>
                  </a:lnTo>
                  <a:lnTo>
                    <a:pt x="3594" y="4827"/>
                  </a:lnTo>
                  <a:lnTo>
                    <a:pt x="3460" y="4747"/>
                  </a:lnTo>
                  <a:lnTo>
                    <a:pt x="3326" y="4666"/>
                  </a:lnTo>
                  <a:lnTo>
                    <a:pt x="3218" y="4559"/>
                  </a:lnTo>
                  <a:lnTo>
                    <a:pt x="3165" y="4425"/>
                  </a:lnTo>
                  <a:lnTo>
                    <a:pt x="3138" y="4318"/>
                  </a:lnTo>
                  <a:lnTo>
                    <a:pt x="3165" y="4184"/>
                  </a:lnTo>
                  <a:lnTo>
                    <a:pt x="3218" y="4050"/>
                  </a:lnTo>
                  <a:lnTo>
                    <a:pt x="3326" y="3942"/>
                  </a:lnTo>
                  <a:lnTo>
                    <a:pt x="3406" y="3916"/>
                  </a:lnTo>
                  <a:lnTo>
                    <a:pt x="3540" y="3916"/>
                  </a:lnTo>
                  <a:lnTo>
                    <a:pt x="3621" y="3969"/>
                  </a:lnTo>
                  <a:lnTo>
                    <a:pt x="3781" y="4050"/>
                  </a:lnTo>
                  <a:lnTo>
                    <a:pt x="3969" y="4184"/>
                  </a:lnTo>
                  <a:lnTo>
                    <a:pt x="4076" y="4237"/>
                  </a:lnTo>
                  <a:lnTo>
                    <a:pt x="4210" y="4264"/>
                  </a:lnTo>
                  <a:lnTo>
                    <a:pt x="4210" y="3460"/>
                  </a:lnTo>
                  <a:lnTo>
                    <a:pt x="3862" y="3326"/>
                  </a:lnTo>
                  <a:lnTo>
                    <a:pt x="3701" y="3245"/>
                  </a:lnTo>
                  <a:lnTo>
                    <a:pt x="3540" y="3138"/>
                  </a:lnTo>
                  <a:lnTo>
                    <a:pt x="3406" y="3004"/>
                  </a:lnTo>
                  <a:lnTo>
                    <a:pt x="3299" y="2870"/>
                  </a:lnTo>
                  <a:lnTo>
                    <a:pt x="3245" y="2682"/>
                  </a:lnTo>
                  <a:lnTo>
                    <a:pt x="3218" y="2468"/>
                  </a:lnTo>
                  <a:lnTo>
                    <a:pt x="3245" y="2253"/>
                  </a:lnTo>
                  <a:lnTo>
                    <a:pt x="3299" y="2066"/>
                  </a:lnTo>
                  <a:lnTo>
                    <a:pt x="3406" y="1905"/>
                  </a:lnTo>
                  <a:lnTo>
                    <a:pt x="3513" y="1771"/>
                  </a:lnTo>
                  <a:lnTo>
                    <a:pt x="3674" y="1663"/>
                  </a:lnTo>
                  <a:lnTo>
                    <a:pt x="3835" y="1583"/>
                  </a:lnTo>
                  <a:lnTo>
                    <a:pt x="3996" y="1502"/>
                  </a:lnTo>
                  <a:lnTo>
                    <a:pt x="4210" y="1476"/>
                  </a:lnTo>
                  <a:lnTo>
                    <a:pt x="4210" y="1342"/>
                  </a:lnTo>
                  <a:lnTo>
                    <a:pt x="4210" y="1288"/>
                  </a:lnTo>
                  <a:lnTo>
                    <a:pt x="4264" y="1234"/>
                  </a:lnTo>
                  <a:lnTo>
                    <a:pt x="4318" y="1208"/>
                  </a:lnTo>
                  <a:close/>
                  <a:moveTo>
                    <a:pt x="1824" y="1"/>
                  </a:moveTo>
                  <a:lnTo>
                    <a:pt x="1556" y="403"/>
                  </a:lnTo>
                  <a:lnTo>
                    <a:pt x="1288" y="805"/>
                  </a:lnTo>
                  <a:lnTo>
                    <a:pt x="1020" y="1234"/>
                  </a:lnTo>
                  <a:lnTo>
                    <a:pt x="805" y="1663"/>
                  </a:lnTo>
                  <a:lnTo>
                    <a:pt x="591" y="2119"/>
                  </a:lnTo>
                  <a:lnTo>
                    <a:pt x="403" y="2575"/>
                  </a:lnTo>
                  <a:lnTo>
                    <a:pt x="242" y="3058"/>
                  </a:lnTo>
                  <a:lnTo>
                    <a:pt x="135" y="3513"/>
                  </a:lnTo>
                  <a:lnTo>
                    <a:pt x="81" y="3835"/>
                  </a:lnTo>
                  <a:lnTo>
                    <a:pt x="28" y="4157"/>
                  </a:lnTo>
                  <a:lnTo>
                    <a:pt x="1" y="4479"/>
                  </a:lnTo>
                  <a:lnTo>
                    <a:pt x="1" y="4801"/>
                  </a:lnTo>
                  <a:lnTo>
                    <a:pt x="1" y="5095"/>
                  </a:lnTo>
                  <a:lnTo>
                    <a:pt x="28" y="5390"/>
                  </a:lnTo>
                  <a:lnTo>
                    <a:pt x="81" y="5685"/>
                  </a:lnTo>
                  <a:lnTo>
                    <a:pt x="135" y="5980"/>
                  </a:lnTo>
                  <a:lnTo>
                    <a:pt x="188" y="6088"/>
                  </a:lnTo>
                  <a:lnTo>
                    <a:pt x="269" y="6168"/>
                  </a:lnTo>
                  <a:lnTo>
                    <a:pt x="671" y="6463"/>
                  </a:lnTo>
                  <a:lnTo>
                    <a:pt x="1100" y="6704"/>
                  </a:lnTo>
                  <a:lnTo>
                    <a:pt x="1583" y="6919"/>
                  </a:lnTo>
                  <a:lnTo>
                    <a:pt x="2092" y="7106"/>
                  </a:lnTo>
                  <a:lnTo>
                    <a:pt x="2628" y="7267"/>
                  </a:lnTo>
                  <a:lnTo>
                    <a:pt x="3191" y="7375"/>
                  </a:lnTo>
                  <a:lnTo>
                    <a:pt x="3755" y="7428"/>
                  </a:lnTo>
                  <a:lnTo>
                    <a:pt x="4344" y="7455"/>
                  </a:lnTo>
                  <a:lnTo>
                    <a:pt x="4934" y="7428"/>
                  </a:lnTo>
                  <a:lnTo>
                    <a:pt x="5497" y="7375"/>
                  </a:lnTo>
                  <a:lnTo>
                    <a:pt x="6034" y="7267"/>
                  </a:lnTo>
                  <a:lnTo>
                    <a:pt x="6570" y="7106"/>
                  </a:lnTo>
                  <a:lnTo>
                    <a:pt x="7079" y="6919"/>
                  </a:lnTo>
                  <a:lnTo>
                    <a:pt x="7562" y="6704"/>
                  </a:lnTo>
                  <a:lnTo>
                    <a:pt x="8018" y="6463"/>
                  </a:lnTo>
                  <a:lnTo>
                    <a:pt x="8420" y="6168"/>
                  </a:lnTo>
                  <a:lnTo>
                    <a:pt x="8501" y="6088"/>
                  </a:lnTo>
                  <a:lnTo>
                    <a:pt x="8527" y="5980"/>
                  </a:lnTo>
                  <a:lnTo>
                    <a:pt x="8608" y="5685"/>
                  </a:lnTo>
                  <a:lnTo>
                    <a:pt x="8635" y="5390"/>
                  </a:lnTo>
                  <a:lnTo>
                    <a:pt x="8661" y="5095"/>
                  </a:lnTo>
                  <a:lnTo>
                    <a:pt x="8688" y="4801"/>
                  </a:lnTo>
                  <a:lnTo>
                    <a:pt x="8661" y="4479"/>
                  </a:lnTo>
                  <a:lnTo>
                    <a:pt x="8661" y="4157"/>
                  </a:lnTo>
                  <a:lnTo>
                    <a:pt x="8608" y="3835"/>
                  </a:lnTo>
                  <a:lnTo>
                    <a:pt x="8554" y="3513"/>
                  </a:lnTo>
                  <a:lnTo>
                    <a:pt x="8420" y="3058"/>
                  </a:lnTo>
                  <a:lnTo>
                    <a:pt x="8286" y="2575"/>
                  </a:lnTo>
                  <a:lnTo>
                    <a:pt x="8098" y="2119"/>
                  </a:lnTo>
                  <a:lnTo>
                    <a:pt x="7884" y="1663"/>
                  </a:lnTo>
                  <a:lnTo>
                    <a:pt x="7643" y="1234"/>
                  </a:lnTo>
                  <a:lnTo>
                    <a:pt x="7401" y="805"/>
                  </a:lnTo>
                  <a:lnTo>
                    <a:pt x="7133" y="403"/>
                  </a:lnTo>
                  <a:lnTo>
                    <a:pt x="68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3" name="Google Shape;2663;p47"/>
          <p:cNvGrpSpPr/>
          <p:nvPr/>
        </p:nvGrpSpPr>
        <p:grpSpPr>
          <a:xfrm>
            <a:off x="5695974" y="4042445"/>
            <a:ext cx="129074" cy="299222"/>
            <a:chOff x="4890225" y="4083850"/>
            <a:chExt cx="124050" cy="287575"/>
          </a:xfrm>
        </p:grpSpPr>
        <p:sp>
          <p:nvSpPr>
            <p:cNvPr id="2664" name="Google Shape;2664;p47"/>
            <p:cNvSpPr/>
            <p:nvPr/>
          </p:nvSpPr>
          <p:spPr>
            <a:xfrm>
              <a:off x="4890225" y="4272200"/>
              <a:ext cx="124050" cy="99225"/>
            </a:xfrm>
            <a:custGeom>
              <a:rect b="b" l="l" r="r" t="t"/>
              <a:pathLst>
                <a:path extrusionOk="0" h="3969" w="4962">
                  <a:moveTo>
                    <a:pt x="349" y="1"/>
                  </a:moveTo>
                  <a:lnTo>
                    <a:pt x="215" y="27"/>
                  </a:lnTo>
                  <a:lnTo>
                    <a:pt x="108" y="108"/>
                  </a:lnTo>
                  <a:lnTo>
                    <a:pt x="28" y="215"/>
                  </a:lnTo>
                  <a:lnTo>
                    <a:pt x="1" y="349"/>
                  </a:lnTo>
                  <a:lnTo>
                    <a:pt x="1" y="1475"/>
                  </a:lnTo>
                  <a:lnTo>
                    <a:pt x="28" y="1609"/>
                  </a:lnTo>
                  <a:lnTo>
                    <a:pt x="108" y="1717"/>
                  </a:lnTo>
                  <a:lnTo>
                    <a:pt x="215" y="1797"/>
                  </a:lnTo>
                  <a:lnTo>
                    <a:pt x="349" y="1824"/>
                  </a:lnTo>
                  <a:lnTo>
                    <a:pt x="1583" y="1824"/>
                  </a:lnTo>
                  <a:lnTo>
                    <a:pt x="1583" y="3620"/>
                  </a:lnTo>
                  <a:lnTo>
                    <a:pt x="1610" y="3755"/>
                  </a:lnTo>
                  <a:lnTo>
                    <a:pt x="1663" y="3862"/>
                  </a:lnTo>
                  <a:lnTo>
                    <a:pt x="1770" y="3942"/>
                  </a:lnTo>
                  <a:lnTo>
                    <a:pt x="1904" y="3969"/>
                  </a:lnTo>
                  <a:lnTo>
                    <a:pt x="3057" y="3969"/>
                  </a:lnTo>
                  <a:lnTo>
                    <a:pt x="3192" y="3942"/>
                  </a:lnTo>
                  <a:lnTo>
                    <a:pt x="3299" y="3862"/>
                  </a:lnTo>
                  <a:lnTo>
                    <a:pt x="3379" y="3755"/>
                  </a:lnTo>
                  <a:lnTo>
                    <a:pt x="3379" y="3620"/>
                  </a:lnTo>
                  <a:lnTo>
                    <a:pt x="3379" y="1824"/>
                  </a:lnTo>
                  <a:lnTo>
                    <a:pt x="4613" y="1824"/>
                  </a:lnTo>
                  <a:lnTo>
                    <a:pt x="4747" y="1797"/>
                  </a:lnTo>
                  <a:lnTo>
                    <a:pt x="4854" y="1717"/>
                  </a:lnTo>
                  <a:lnTo>
                    <a:pt x="4934" y="1609"/>
                  </a:lnTo>
                  <a:lnTo>
                    <a:pt x="4961" y="1475"/>
                  </a:lnTo>
                  <a:lnTo>
                    <a:pt x="4961" y="349"/>
                  </a:lnTo>
                  <a:lnTo>
                    <a:pt x="4934" y="215"/>
                  </a:lnTo>
                  <a:lnTo>
                    <a:pt x="4854" y="108"/>
                  </a:lnTo>
                  <a:lnTo>
                    <a:pt x="4747" y="27"/>
                  </a:lnTo>
                  <a:lnTo>
                    <a:pt x="461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7"/>
            <p:cNvSpPr/>
            <p:nvPr/>
          </p:nvSpPr>
          <p:spPr>
            <a:xfrm>
              <a:off x="4904300" y="4083850"/>
              <a:ext cx="95900" cy="171625"/>
            </a:xfrm>
            <a:custGeom>
              <a:rect b="b" l="l" r="r" t="t"/>
              <a:pathLst>
                <a:path extrusionOk="0" h="6865" w="3836">
                  <a:moveTo>
                    <a:pt x="1931" y="0"/>
                  </a:moveTo>
                  <a:lnTo>
                    <a:pt x="1797" y="27"/>
                  </a:lnTo>
                  <a:lnTo>
                    <a:pt x="1663" y="107"/>
                  </a:lnTo>
                  <a:lnTo>
                    <a:pt x="108" y="1797"/>
                  </a:lnTo>
                  <a:lnTo>
                    <a:pt x="28" y="1904"/>
                  </a:lnTo>
                  <a:lnTo>
                    <a:pt x="1" y="2038"/>
                  </a:lnTo>
                  <a:lnTo>
                    <a:pt x="483" y="6864"/>
                  </a:lnTo>
                  <a:lnTo>
                    <a:pt x="1583" y="6864"/>
                  </a:lnTo>
                  <a:lnTo>
                    <a:pt x="1583" y="2842"/>
                  </a:lnTo>
                  <a:lnTo>
                    <a:pt x="1610" y="2708"/>
                  </a:lnTo>
                  <a:lnTo>
                    <a:pt x="1690" y="2601"/>
                  </a:lnTo>
                  <a:lnTo>
                    <a:pt x="1797" y="2521"/>
                  </a:lnTo>
                  <a:lnTo>
                    <a:pt x="1931" y="2494"/>
                  </a:lnTo>
                  <a:lnTo>
                    <a:pt x="2039" y="2521"/>
                  </a:lnTo>
                  <a:lnTo>
                    <a:pt x="2146" y="2601"/>
                  </a:lnTo>
                  <a:lnTo>
                    <a:pt x="2226" y="2708"/>
                  </a:lnTo>
                  <a:lnTo>
                    <a:pt x="2253" y="2842"/>
                  </a:lnTo>
                  <a:lnTo>
                    <a:pt x="2253" y="6864"/>
                  </a:lnTo>
                  <a:lnTo>
                    <a:pt x="3352" y="6864"/>
                  </a:lnTo>
                  <a:lnTo>
                    <a:pt x="3835" y="2038"/>
                  </a:lnTo>
                  <a:lnTo>
                    <a:pt x="3808" y="1904"/>
                  </a:lnTo>
                  <a:lnTo>
                    <a:pt x="3728" y="1797"/>
                  </a:lnTo>
                  <a:lnTo>
                    <a:pt x="2173" y="107"/>
                  </a:lnTo>
                  <a:lnTo>
                    <a:pt x="2039" y="27"/>
                  </a:lnTo>
                  <a:lnTo>
                    <a:pt x="19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6" name="Google Shape;2666;p47"/>
          <p:cNvGrpSpPr/>
          <p:nvPr/>
        </p:nvGrpSpPr>
        <p:grpSpPr>
          <a:xfrm>
            <a:off x="6443677" y="4042445"/>
            <a:ext cx="211378" cy="299222"/>
            <a:chOff x="5608825" y="4083850"/>
            <a:chExt cx="203150" cy="287575"/>
          </a:xfrm>
        </p:grpSpPr>
        <p:sp>
          <p:nvSpPr>
            <p:cNvPr id="2667" name="Google Shape;2667;p47"/>
            <p:cNvSpPr/>
            <p:nvPr/>
          </p:nvSpPr>
          <p:spPr>
            <a:xfrm>
              <a:off x="5659100" y="4299700"/>
              <a:ext cx="68400" cy="71725"/>
            </a:xfrm>
            <a:custGeom>
              <a:rect b="b" l="l" r="r" t="t"/>
              <a:pathLst>
                <a:path extrusionOk="0" h="2869" w="2736">
                  <a:moveTo>
                    <a:pt x="2119" y="0"/>
                  </a:moveTo>
                  <a:lnTo>
                    <a:pt x="2038" y="27"/>
                  </a:lnTo>
                  <a:lnTo>
                    <a:pt x="1958" y="54"/>
                  </a:lnTo>
                  <a:lnTo>
                    <a:pt x="162" y="1099"/>
                  </a:lnTo>
                  <a:lnTo>
                    <a:pt x="81" y="1153"/>
                  </a:lnTo>
                  <a:lnTo>
                    <a:pt x="54" y="1207"/>
                  </a:lnTo>
                  <a:lnTo>
                    <a:pt x="1" y="1260"/>
                  </a:lnTo>
                  <a:lnTo>
                    <a:pt x="1" y="1341"/>
                  </a:lnTo>
                  <a:lnTo>
                    <a:pt x="1" y="1421"/>
                  </a:lnTo>
                  <a:lnTo>
                    <a:pt x="1" y="1502"/>
                  </a:lnTo>
                  <a:lnTo>
                    <a:pt x="27" y="1555"/>
                  </a:lnTo>
                  <a:lnTo>
                    <a:pt x="81" y="1636"/>
                  </a:lnTo>
                  <a:lnTo>
                    <a:pt x="537" y="2065"/>
                  </a:lnTo>
                  <a:lnTo>
                    <a:pt x="966" y="2413"/>
                  </a:lnTo>
                  <a:lnTo>
                    <a:pt x="1341" y="2681"/>
                  </a:lnTo>
                  <a:lnTo>
                    <a:pt x="1529" y="2762"/>
                  </a:lnTo>
                  <a:lnTo>
                    <a:pt x="1690" y="2815"/>
                  </a:lnTo>
                  <a:lnTo>
                    <a:pt x="1851" y="2869"/>
                  </a:lnTo>
                  <a:lnTo>
                    <a:pt x="2038" y="2869"/>
                  </a:lnTo>
                  <a:lnTo>
                    <a:pt x="2173" y="2842"/>
                  </a:lnTo>
                  <a:lnTo>
                    <a:pt x="2333" y="2762"/>
                  </a:lnTo>
                  <a:lnTo>
                    <a:pt x="2441" y="2681"/>
                  </a:lnTo>
                  <a:lnTo>
                    <a:pt x="2548" y="2547"/>
                  </a:lnTo>
                  <a:lnTo>
                    <a:pt x="2628" y="2413"/>
                  </a:lnTo>
                  <a:lnTo>
                    <a:pt x="2709" y="2252"/>
                  </a:lnTo>
                  <a:lnTo>
                    <a:pt x="2736" y="2065"/>
                  </a:lnTo>
                  <a:lnTo>
                    <a:pt x="2736" y="1877"/>
                  </a:lnTo>
                  <a:lnTo>
                    <a:pt x="2709" y="1394"/>
                  </a:lnTo>
                  <a:lnTo>
                    <a:pt x="2628" y="858"/>
                  </a:lnTo>
                  <a:lnTo>
                    <a:pt x="2467" y="241"/>
                  </a:lnTo>
                  <a:lnTo>
                    <a:pt x="2441" y="188"/>
                  </a:lnTo>
                  <a:lnTo>
                    <a:pt x="2387" y="107"/>
                  </a:lnTo>
                  <a:lnTo>
                    <a:pt x="2333" y="80"/>
                  </a:lnTo>
                  <a:lnTo>
                    <a:pt x="2253" y="27"/>
                  </a:lnTo>
                  <a:lnTo>
                    <a:pt x="2199" y="27"/>
                  </a:lnTo>
                  <a:lnTo>
                    <a:pt x="21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7"/>
            <p:cNvSpPr/>
            <p:nvPr/>
          </p:nvSpPr>
          <p:spPr>
            <a:xfrm>
              <a:off x="5608825" y="4202500"/>
              <a:ext cx="102600" cy="118675"/>
            </a:xfrm>
            <a:custGeom>
              <a:rect b="b" l="l" r="r" t="t"/>
              <a:pathLst>
                <a:path extrusionOk="0" h="4747" w="4104">
                  <a:moveTo>
                    <a:pt x="912" y="0"/>
                  </a:moveTo>
                  <a:lnTo>
                    <a:pt x="725" y="54"/>
                  </a:lnTo>
                  <a:lnTo>
                    <a:pt x="564" y="107"/>
                  </a:lnTo>
                  <a:lnTo>
                    <a:pt x="403" y="215"/>
                  </a:lnTo>
                  <a:lnTo>
                    <a:pt x="296" y="349"/>
                  </a:lnTo>
                  <a:lnTo>
                    <a:pt x="188" y="510"/>
                  </a:lnTo>
                  <a:lnTo>
                    <a:pt x="108" y="697"/>
                  </a:lnTo>
                  <a:lnTo>
                    <a:pt x="27" y="992"/>
                  </a:lnTo>
                  <a:lnTo>
                    <a:pt x="1" y="1314"/>
                  </a:lnTo>
                  <a:lnTo>
                    <a:pt x="1" y="1689"/>
                  </a:lnTo>
                  <a:lnTo>
                    <a:pt x="54" y="2092"/>
                  </a:lnTo>
                  <a:lnTo>
                    <a:pt x="162" y="2574"/>
                  </a:lnTo>
                  <a:lnTo>
                    <a:pt x="349" y="3084"/>
                  </a:lnTo>
                  <a:lnTo>
                    <a:pt x="483" y="3352"/>
                  </a:lnTo>
                  <a:lnTo>
                    <a:pt x="644" y="3620"/>
                  </a:lnTo>
                  <a:lnTo>
                    <a:pt x="832" y="3915"/>
                  </a:lnTo>
                  <a:lnTo>
                    <a:pt x="1020" y="4210"/>
                  </a:lnTo>
                  <a:lnTo>
                    <a:pt x="1341" y="4612"/>
                  </a:lnTo>
                  <a:lnTo>
                    <a:pt x="1422" y="4692"/>
                  </a:lnTo>
                  <a:lnTo>
                    <a:pt x="1529" y="4746"/>
                  </a:lnTo>
                  <a:lnTo>
                    <a:pt x="1663" y="4746"/>
                  </a:lnTo>
                  <a:lnTo>
                    <a:pt x="1770" y="4719"/>
                  </a:lnTo>
                  <a:lnTo>
                    <a:pt x="3942" y="3459"/>
                  </a:lnTo>
                  <a:lnTo>
                    <a:pt x="4023" y="3379"/>
                  </a:lnTo>
                  <a:lnTo>
                    <a:pt x="4076" y="3271"/>
                  </a:lnTo>
                  <a:lnTo>
                    <a:pt x="4103" y="3164"/>
                  </a:lnTo>
                  <a:lnTo>
                    <a:pt x="4076" y="3030"/>
                  </a:lnTo>
                  <a:lnTo>
                    <a:pt x="3889" y="2574"/>
                  </a:lnTo>
                  <a:lnTo>
                    <a:pt x="3728" y="2252"/>
                  </a:lnTo>
                  <a:lnTo>
                    <a:pt x="3567" y="1931"/>
                  </a:lnTo>
                  <a:lnTo>
                    <a:pt x="3379" y="1663"/>
                  </a:lnTo>
                  <a:lnTo>
                    <a:pt x="3218" y="1421"/>
                  </a:lnTo>
                  <a:lnTo>
                    <a:pt x="2870" y="992"/>
                  </a:lnTo>
                  <a:lnTo>
                    <a:pt x="2548" y="670"/>
                  </a:lnTo>
                  <a:lnTo>
                    <a:pt x="2199" y="402"/>
                  </a:lnTo>
                  <a:lnTo>
                    <a:pt x="1878" y="215"/>
                  </a:lnTo>
                  <a:lnTo>
                    <a:pt x="1583" y="81"/>
                  </a:lnTo>
                  <a:lnTo>
                    <a:pt x="12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7"/>
            <p:cNvSpPr/>
            <p:nvPr/>
          </p:nvSpPr>
          <p:spPr>
            <a:xfrm>
              <a:off x="5735525" y="4209875"/>
              <a:ext cx="69075" cy="63025"/>
            </a:xfrm>
            <a:custGeom>
              <a:rect b="b" l="l" r="r" t="t"/>
              <a:pathLst>
                <a:path extrusionOk="0" h="2521" w="2763">
                  <a:moveTo>
                    <a:pt x="269" y="0"/>
                  </a:moveTo>
                  <a:lnTo>
                    <a:pt x="188" y="27"/>
                  </a:lnTo>
                  <a:lnTo>
                    <a:pt x="134" y="54"/>
                  </a:lnTo>
                  <a:lnTo>
                    <a:pt x="81" y="107"/>
                  </a:lnTo>
                  <a:lnTo>
                    <a:pt x="27" y="188"/>
                  </a:lnTo>
                  <a:lnTo>
                    <a:pt x="27" y="241"/>
                  </a:lnTo>
                  <a:lnTo>
                    <a:pt x="0" y="322"/>
                  </a:lnTo>
                  <a:lnTo>
                    <a:pt x="27" y="402"/>
                  </a:lnTo>
                  <a:lnTo>
                    <a:pt x="188" y="1019"/>
                  </a:lnTo>
                  <a:lnTo>
                    <a:pt x="376" y="1528"/>
                  </a:lnTo>
                  <a:lnTo>
                    <a:pt x="590" y="1957"/>
                  </a:lnTo>
                  <a:lnTo>
                    <a:pt x="698" y="2118"/>
                  </a:lnTo>
                  <a:lnTo>
                    <a:pt x="805" y="2252"/>
                  </a:lnTo>
                  <a:lnTo>
                    <a:pt x="939" y="2360"/>
                  </a:lnTo>
                  <a:lnTo>
                    <a:pt x="1073" y="2440"/>
                  </a:lnTo>
                  <a:lnTo>
                    <a:pt x="1234" y="2494"/>
                  </a:lnTo>
                  <a:lnTo>
                    <a:pt x="1395" y="2520"/>
                  </a:lnTo>
                  <a:lnTo>
                    <a:pt x="1556" y="2494"/>
                  </a:lnTo>
                  <a:lnTo>
                    <a:pt x="1690" y="2440"/>
                  </a:lnTo>
                  <a:lnTo>
                    <a:pt x="1851" y="2360"/>
                  </a:lnTo>
                  <a:lnTo>
                    <a:pt x="1958" y="2252"/>
                  </a:lnTo>
                  <a:lnTo>
                    <a:pt x="2092" y="2118"/>
                  </a:lnTo>
                  <a:lnTo>
                    <a:pt x="2199" y="1957"/>
                  </a:lnTo>
                  <a:lnTo>
                    <a:pt x="2414" y="1528"/>
                  </a:lnTo>
                  <a:lnTo>
                    <a:pt x="2601" y="1019"/>
                  </a:lnTo>
                  <a:lnTo>
                    <a:pt x="2762" y="402"/>
                  </a:lnTo>
                  <a:lnTo>
                    <a:pt x="2762" y="322"/>
                  </a:lnTo>
                  <a:lnTo>
                    <a:pt x="2762" y="241"/>
                  </a:lnTo>
                  <a:lnTo>
                    <a:pt x="2735" y="188"/>
                  </a:lnTo>
                  <a:lnTo>
                    <a:pt x="2709" y="107"/>
                  </a:lnTo>
                  <a:lnTo>
                    <a:pt x="2655" y="54"/>
                  </a:lnTo>
                  <a:lnTo>
                    <a:pt x="2574" y="27"/>
                  </a:lnTo>
                  <a:lnTo>
                    <a:pt x="25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7"/>
            <p:cNvSpPr/>
            <p:nvPr/>
          </p:nvSpPr>
          <p:spPr>
            <a:xfrm>
              <a:off x="5728150" y="4083850"/>
              <a:ext cx="83825" cy="114650"/>
            </a:xfrm>
            <a:custGeom>
              <a:rect b="b" l="l" r="r" t="t"/>
              <a:pathLst>
                <a:path extrusionOk="0" h="4586" w="3353">
                  <a:moveTo>
                    <a:pt x="1690" y="0"/>
                  </a:moveTo>
                  <a:lnTo>
                    <a:pt x="1502" y="27"/>
                  </a:lnTo>
                  <a:lnTo>
                    <a:pt x="1341" y="81"/>
                  </a:lnTo>
                  <a:lnTo>
                    <a:pt x="1153" y="161"/>
                  </a:lnTo>
                  <a:lnTo>
                    <a:pt x="993" y="295"/>
                  </a:lnTo>
                  <a:lnTo>
                    <a:pt x="805" y="483"/>
                  </a:lnTo>
                  <a:lnTo>
                    <a:pt x="590" y="751"/>
                  </a:lnTo>
                  <a:lnTo>
                    <a:pt x="403" y="1073"/>
                  </a:lnTo>
                  <a:lnTo>
                    <a:pt x="242" y="1475"/>
                  </a:lnTo>
                  <a:lnTo>
                    <a:pt x="108" y="1931"/>
                  </a:lnTo>
                  <a:lnTo>
                    <a:pt x="27" y="2467"/>
                  </a:lnTo>
                  <a:lnTo>
                    <a:pt x="0" y="2762"/>
                  </a:lnTo>
                  <a:lnTo>
                    <a:pt x="0" y="3084"/>
                  </a:lnTo>
                  <a:lnTo>
                    <a:pt x="27" y="3432"/>
                  </a:lnTo>
                  <a:lnTo>
                    <a:pt x="54" y="3808"/>
                  </a:lnTo>
                  <a:lnTo>
                    <a:pt x="108" y="4290"/>
                  </a:lnTo>
                  <a:lnTo>
                    <a:pt x="135" y="4424"/>
                  </a:lnTo>
                  <a:lnTo>
                    <a:pt x="215" y="4505"/>
                  </a:lnTo>
                  <a:lnTo>
                    <a:pt x="322" y="4558"/>
                  </a:lnTo>
                  <a:lnTo>
                    <a:pt x="429" y="4585"/>
                  </a:lnTo>
                  <a:lnTo>
                    <a:pt x="2923" y="4585"/>
                  </a:lnTo>
                  <a:lnTo>
                    <a:pt x="3057" y="4558"/>
                  </a:lnTo>
                  <a:lnTo>
                    <a:pt x="3164" y="4505"/>
                  </a:lnTo>
                  <a:lnTo>
                    <a:pt x="3218" y="4424"/>
                  </a:lnTo>
                  <a:lnTo>
                    <a:pt x="3272" y="4290"/>
                  </a:lnTo>
                  <a:lnTo>
                    <a:pt x="3325" y="3808"/>
                  </a:lnTo>
                  <a:lnTo>
                    <a:pt x="3352" y="3432"/>
                  </a:lnTo>
                  <a:lnTo>
                    <a:pt x="3352" y="3084"/>
                  </a:lnTo>
                  <a:lnTo>
                    <a:pt x="3352" y="2762"/>
                  </a:lnTo>
                  <a:lnTo>
                    <a:pt x="3325" y="2467"/>
                  </a:lnTo>
                  <a:lnTo>
                    <a:pt x="3245" y="1931"/>
                  </a:lnTo>
                  <a:lnTo>
                    <a:pt x="3138" y="1475"/>
                  </a:lnTo>
                  <a:lnTo>
                    <a:pt x="2950" y="1073"/>
                  </a:lnTo>
                  <a:lnTo>
                    <a:pt x="2789" y="751"/>
                  </a:lnTo>
                  <a:lnTo>
                    <a:pt x="2575" y="483"/>
                  </a:lnTo>
                  <a:lnTo>
                    <a:pt x="2360" y="295"/>
                  </a:lnTo>
                  <a:lnTo>
                    <a:pt x="2199" y="161"/>
                  </a:lnTo>
                  <a:lnTo>
                    <a:pt x="2038" y="81"/>
                  </a:lnTo>
                  <a:lnTo>
                    <a:pt x="1851" y="27"/>
                  </a:lnTo>
                  <a:lnTo>
                    <a:pt x="16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1" name="Google Shape;2671;p47"/>
          <p:cNvGrpSpPr/>
          <p:nvPr/>
        </p:nvGrpSpPr>
        <p:grpSpPr>
          <a:xfrm>
            <a:off x="7218590" y="4042445"/>
            <a:ext cx="239263" cy="299222"/>
            <a:chOff x="6353575" y="4083850"/>
            <a:chExt cx="229950" cy="287575"/>
          </a:xfrm>
        </p:grpSpPr>
        <p:sp>
          <p:nvSpPr>
            <p:cNvPr id="2672" name="Google Shape;2672;p47"/>
            <p:cNvSpPr/>
            <p:nvPr/>
          </p:nvSpPr>
          <p:spPr>
            <a:xfrm>
              <a:off x="6527175" y="4188425"/>
              <a:ext cx="5400" cy="11400"/>
            </a:xfrm>
            <a:custGeom>
              <a:rect b="b" l="l" r="r" t="t"/>
              <a:pathLst>
                <a:path extrusionOk="0" h="456" w="216">
                  <a:moveTo>
                    <a:pt x="1" y="0"/>
                  </a:moveTo>
                  <a:lnTo>
                    <a:pt x="1" y="456"/>
                  </a:lnTo>
                  <a:lnTo>
                    <a:pt x="215" y="456"/>
                  </a:lnTo>
                  <a:lnTo>
                    <a:pt x="2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7"/>
            <p:cNvSpPr/>
            <p:nvPr/>
          </p:nvSpPr>
          <p:spPr>
            <a:xfrm>
              <a:off x="6527175" y="4255450"/>
              <a:ext cx="5400" cy="11425"/>
            </a:xfrm>
            <a:custGeom>
              <a:rect b="b" l="l" r="r" t="t"/>
              <a:pathLst>
                <a:path extrusionOk="0" h="457" w="216">
                  <a:moveTo>
                    <a:pt x="1" y="0"/>
                  </a:moveTo>
                  <a:lnTo>
                    <a:pt x="1" y="456"/>
                  </a:lnTo>
                  <a:lnTo>
                    <a:pt x="215" y="456"/>
                  </a:lnTo>
                  <a:lnTo>
                    <a:pt x="2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7"/>
            <p:cNvSpPr/>
            <p:nvPr/>
          </p:nvSpPr>
          <p:spPr>
            <a:xfrm>
              <a:off x="6353575" y="4083850"/>
              <a:ext cx="229950" cy="287575"/>
            </a:xfrm>
            <a:custGeom>
              <a:rect b="b" l="l" r="r" t="t"/>
              <a:pathLst>
                <a:path extrusionOk="0" h="11503" w="9198">
                  <a:moveTo>
                    <a:pt x="7508" y="1368"/>
                  </a:moveTo>
                  <a:lnTo>
                    <a:pt x="7642" y="1394"/>
                  </a:lnTo>
                  <a:lnTo>
                    <a:pt x="7749" y="1448"/>
                  </a:lnTo>
                  <a:lnTo>
                    <a:pt x="7830" y="1555"/>
                  </a:lnTo>
                  <a:lnTo>
                    <a:pt x="7857" y="1689"/>
                  </a:lnTo>
                  <a:lnTo>
                    <a:pt x="7857" y="9814"/>
                  </a:lnTo>
                  <a:lnTo>
                    <a:pt x="7830" y="9948"/>
                  </a:lnTo>
                  <a:lnTo>
                    <a:pt x="7749" y="10055"/>
                  </a:lnTo>
                  <a:lnTo>
                    <a:pt x="7642" y="10136"/>
                  </a:lnTo>
                  <a:lnTo>
                    <a:pt x="7508" y="10162"/>
                  </a:lnTo>
                  <a:lnTo>
                    <a:pt x="1663" y="10162"/>
                  </a:lnTo>
                  <a:lnTo>
                    <a:pt x="1529" y="10136"/>
                  </a:lnTo>
                  <a:lnTo>
                    <a:pt x="1421" y="10055"/>
                  </a:lnTo>
                  <a:lnTo>
                    <a:pt x="1368" y="9948"/>
                  </a:lnTo>
                  <a:lnTo>
                    <a:pt x="1341" y="9814"/>
                  </a:lnTo>
                  <a:lnTo>
                    <a:pt x="1341" y="1689"/>
                  </a:lnTo>
                  <a:lnTo>
                    <a:pt x="1368" y="1555"/>
                  </a:lnTo>
                  <a:lnTo>
                    <a:pt x="1421" y="1448"/>
                  </a:lnTo>
                  <a:lnTo>
                    <a:pt x="1529" y="1394"/>
                  </a:lnTo>
                  <a:lnTo>
                    <a:pt x="1663" y="1368"/>
                  </a:lnTo>
                  <a:close/>
                  <a:moveTo>
                    <a:pt x="322" y="0"/>
                  </a:moveTo>
                  <a:lnTo>
                    <a:pt x="188" y="27"/>
                  </a:lnTo>
                  <a:lnTo>
                    <a:pt x="81" y="107"/>
                  </a:lnTo>
                  <a:lnTo>
                    <a:pt x="27" y="215"/>
                  </a:lnTo>
                  <a:lnTo>
                    <a:pt x="0" y="349"/>
                  </a:lnTo>
                  <a:lnTo>
                    <a:pt x="0" y="11154"/>
                  </a:lnTo>
                  <a:lnTo>
                    <a:pt x="27" y="11289"/>
                  </a:lnTo>
                  <a:lnTo>
                    <a:pt x="81" y="11396"/>
                  </a:lnTo>
                  <a:lnTo>
                    <a:pt x="188" y="11476"/>
                  </a:lnTo>
                  <a:lnTo>
                    <a:pt x="322" y="11503"/>
                  </a:lnTo>
                  <a:lnTo>
                    <a:pt x="8849" y="11503"/>
                  </a:lnTo>
                  <a:lnTo>
                    <a:pt x="8983" y="11476"/>
                  </a:lnTo>
                  <a:lnTo>
                    <a:pt x="9090" y="11396"/>
                  </a:lnTo>
                  <a:lnTo>
                    <a:pt x="9170" y="11289"/>
                  </a:lnTo>
                  <a:lnTo>
                    <a:pt x="9197" y="11154"/>
                  </a:lnTo>
                  <a:lnTo>
                    <a:pt x="9197" y="349"/>
                  </a:lnTo>
                  <a:lnTo>
                    <a:pt x="9170" y="215"/>
                  </a:lnTo>
                  <a:lnTo>
                    <a:pt x="9090" y="107"/>
                  </a:lnTo>
                  <a:lnTo>
                    <a:pt x="8983" y="27"/>
                  </a:lnTo>
                  <a:lnTo>
                    <a:pt x="88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7"/>
            <p:cNvSpPr/>
            <p:nvPr/>
          </p:nvSpPr>
          <p:spPr>
            <a:xfrm>
              <a:off x="6403850" y="4134775"/>
              <a:ext cx="128725" cy="186400"/>
            </a:xfrm>
            <a:custGeom>
              <a:rect b="b" l="l" r="r" t="t"/>
              <a:pathLst>
                <a:path extrusionOk="0" h="7456" w="5149">
                  <a:moveTo>
                    <a:pt x="2574" y="2414"/>
                  </a:moveTo>
                  <a:lnTo>
                    <a:pt x="2708" y="2441"/>
                  </a:lnTo>
                  <a:lnTo>
                    <a:pt x="2816" y="2495"/>
                  </a:lnTo>
                  <a:lnTo>
                    <a:pt x="2896" y="2602"/>
                  </a:lnTo>
                  <a:lnTo>
                    <a:pt x="2923" y="2736"/>
                  </a:lnTo>
                  <a:lnTo>
                    <a:pt x="2923" y="3755"/>
                  </a:lnTo>
                  <a:lnTo>
                    <a:pt x="3620" y="4452"/>
                  </a:lnTo>
                  <a:lnTo>
                    <a:pt x="3701" y="4559"/>
                  </a:lnTo>
                  <a:lnTo>
                    <a:pt x="3727" y="4693"/>
                  </a:lnTo>
                  <a:lnTo>
                    <a:pt x="3701" y="4827"/>
                  </a:lnTo>
                  <a:lnTo>
                    <a:pt x="3620" y="4935"/>
                  </a:lnTo>
                  <a:lnTo>
                    <a:pt x="3513" y="5015"/>
                  </a:lnTo>
                  <a:lnTo>
                    <a:pt x="3379" y="5042"/>
                  </a:lnTo>
                  <a:lnTo>
                    <a:pt x="3272" y="5015"/>
                  </a:lnTo>
                  <a:lnTo>
                    <a:pt x="3137" y="4935"/>
                  </a:lnTo>
                  <a:lnTo>
                    <a:pt x="2574" y="4372"/>
                  </a:lnTo>
                  <a:lnTo>
                    <a:pt x="2011" y="4935"/>
                  </a:lnTo>
                  <a:lnTo>
                    <a:pt x="1904" y="5015"/>
                  </a:lnTo>
                  <a:lnTo>
                    <a:pt x="1770" y="5042"/>
                  </a:lnTo>
                  <a:lnTo>
                    <a:pt x="1636" y="5015"/>
                  </a:lnTo>
                  <a:lnTo>
                    <a:pt x="1529" y="4935"/>
                  </a:lnTo>
                  <a:lnTo>
                    <a:pt x="1448" y="4827"/>
                  </a:lnTo>
                  <a:lnTo>
                    <a:pt x="1421" y="4693"/>
                  </a:lnTo>
                  <a:lnTo>
                    <a:pt x="1448" y="4559"/>
                  </a:lnTo>
                  <a:lnTo>
                    <a:pt x="1529" y="4452"/>
                  </a:lnTo>
                  <a:lnTo>
                    <a:pt x="2253" y="3755"/>
                  </a:lnTo>
                  <a:lnTo>
                    <a:pt x="2253" y="2736"/>
                  </a:lnTo>
                  <a:lnTo>
                    <a:pt x="2279" y="2602"/>
                  </a:lnTo>
                  <a:lnTo>
                    <a:pt x="2333" y="2495"/>
                  </a:lnTo>
                  <a:lnTo>
                    <a:pt x="2440" y="2441"/>
                  </a:lnTo>
                  <a:lnTo>
                    <a:pt x="2574" y="2414"/>
                  </a:lnTo>
                  <a:close/>
                  <a:moveTo>
                    <a:pt x="0" y="1"/>
                  </a:moveTo>
                  <a:lnTo>
                    <a:pt x="0" y="7455"/>
                  </a:lnTo>
                  <a:lnTo>
                    <a:pt x="5148" y="7455"/>
                  </a:lnTo>
                  <a:lnTo>
                    <a:pt x="5148" y="5953"/>
                  </a:lnTo>
                  <a:lnTo>
                    <a:pt x="4612" y="5953"/>
                  </a:lnTo>
                  <a:lnTo>
                    <a:pt x="4478" y="5927"/>
                  </a:lnTo>
                  <a:lnTo>
                    <a:pt x="4371" y="5873"/>
                  </a:lnTo>
                  <a:lnTo>
                    <a:pt x="4290" y="5766"/>
                  </a:lnTo>
                  <a:lnTo>
                    <a:pt x="4264" y="5632"/>
                  </a:lnTo>
                  <a:lnTo>
                    <a:pt x="4264" y="4506"/>
                  </a:lnTo>
                  <a:lnTo>
                    <a:pt x="4290" y="4372"/>
                  </a:lnTo>
                  <a:lnTo>
                    <a:pt x="4371" y="4264"/>
                  </a:lnTo>
                  <a:lnTo>
                    <a:pt x="4478" y="4184"/>
                  </a:lnTo>
                  <a:lnTo>
                    <a:pt x="4612" y="4157"/>
                  </a:lnTo>
                  <a:lnTo>
                    <a:pt x="5148" y="4157"/>
                  </a:lnTo>
                  <a:lnTo>
                    <a:pt x="5148" y="3272"/>
                  </a:lnTo>
                  <a:lnTo>
                    <a:pt x="4612" y="3272"/>
                  </a:lnTo>
                  <a:lnTo>
                    <a:pt x="4478" y="3245"/>
                  </a:lnTo>
                  <a:lnTo>
                    <a:pt x="4371" y="3165"/>
                  </a:lnTo>
                  <a:lnTo>
                    <a:pt x="4290" y="3058"/>
                  </a:lnTo>
                  <a:lnTo>
                    <a:pt x="4264" y="2924"/>
                  </a:lnTo>
                  <a:lnTo>
                    <a:pt x="4264" y="1797"/>
                  </a:lnTo>
                  <a:lnTo>
                    <a:pt x="4290" y="1690"/>
                  </a:lnTo>
                  <a:lnTo>
                    <a:pt x="4371" y="1583"/>
                  </a:lnTo>
                  <a:lnTo>
                    <a:pt x="4478" y="1503"/>
                  </a:lnTo>
                  <a:lnTo>
                    <a:pt x="4612" y="1476"/>
                  </a:lnTo>
                  <a:lnTo>
                    <a:pt x="5148" y="1476"/>
                  </a:lnTo>
                  <a:lnTo>
                    <a:pt x="5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6" name="Google Shape;2676;p47"/>
          <p:cNvGrpSpPr/>
          <p:nvPr/>
        </p:nvGrpSpPr>
        <p:grpSpPr>
          <a:xfrm>
            <a:off x="7977452" y="4044526"/>
            <a:ext cx="298545" cy="295060"/>
            <a:chOff x="7082900" y="4085850"/>
            <a:chExt cx="286925" cy="283575"/>
          </a:xfrm>
        </p:grpSpPr>
        <p:sp>
          <p:nvSpPr>
            <p:cNvPr id="2677" name="Google Shape;2677;p47"/>
            <p:cNvSpPr/>
            <p:nvPr/>
          </p:nvSpPr>
          <p:spPr>
            <a:xfrm>
              <a:off x="7082900" y="4085850"/>
              <a:ext cx="286925" cy="110625"/>
            </a:xfrm>
            <a:custGeom>
              <a:rect b="b" l="l" r="r" t="t"/>
              <a:pathLst>
                <a:path extrusionOk="0" h="4425" w="11477">
                  <a:moveTo>
                    <a:pt x="5819" y="1824"/>
                  </a:moveTo>
                  <a:lnTo>
                    <a:pt x="5926" y="1851"/>
                  </a:lnTo>
                  <a:lnTo>
                    <a:pt x="5980" y="1904"/>
                  </a:lnTo>
                  <a:lnTo>
                    <a:pt x="6060" y="1958"/>
                  </a:lnTo>
                  <a:lnTo>
                    <a:pt x="6114" y="2012"/>
                  </a:lnTo>
                  <a:lnTo>
                    <a:pt x="6141" y="2092"/>
                  </a:lnTo>
                  <a:lnTo>
                    <a:pt x="6167" y="2172"/>
                  </a:lnTo>
                  <a:lnTo>
                    <a:pt x="6194" y="2280"/>
                  </a:lnTo>
                  <a:lnTo>
                    <a:pt x="6167" y="2360"/>
                  </a:lnTo>
                  <a:lnTo>
                    <a:pt x="6141" y="2441"/>
                  </a:lnTo>
                  <a:lnTo>
                    <a:pt x="6114" y="2521"/>
                  </a:lnTo>
                  <a:lnTo>
                    <a:pt x="6060" y="2601"/>
                  </a:lnTo>
                  <a:lnTo>
                    <a:pt x="5980" y="2655"/>
                  </a:lnTo>
                  <a:lnTo>
                    <a:pt x="5926" y="2682"/>
                  </a:lnTo>
                  <a:lnTo>
                    <a:pt x="5819" y="2709"/>
                  </a:lnTo>
                  <a:lnTo>
                    <a:pt x="5738" y="2736"/>
                  </a:lnTo>
                  <a:lnTo>
                    <a:pt x="5658" y="2709"/>
                  </a:lnTo>
                  <a:lnTo>
                    <a:pt x="5551" y="2682"/>
                  </a:lnTo>
                  <a:lnTo>
                    <a:pt x="5497" y="2655"/>
                  </a:lnTo>
                  <a:lnTo>
                    <a:pt x="5417" y="2601"/>
                  </a:lnTo>
                  <a:lnTo>
                    <a:pt x="5363" y="2521"/>
                  </a:lnTo>
                  <a:lnTo>
                    <a:pt x="5336" y="2441"/>
                  </a:lnTo>
                  <a:lnTo>
                    <a:pt x="5309" y="2360"/>
                  </a:lnTo>
                  <a:lnTo>
                    <a:pt x="5282" y="2280"/>
                  </a:lnTo>
                  <a:lnTo>
                    <a:pt x="5309" y="2172"/>
                  </a:lnTo>
                  <a:lnTo>
                    <a:pt x="5336" y="2092"/>
                  </a:lnTo>
                  <a:lnTo>
                    <a:pt x="5363" y="2012"/>
                  </a:lnTo>
                  <a:lnTo>
                    <a:pt x="5417" y="1958"/>
                  </a:lnTo>
                  <a:lnTo>
                    <a:pt x="5497" y="1904"/>
                  </a:lnTo>
                  <a:lnTo>
                    <a:pt x="5551" y="1851"/>
                  </a:lnTo>
                  <a:lnTo>
                    <a:pt x="5658" y="1824"/>
                  </a:lnTo>
                  <a:close/>
                  <a:moveTo>
                    <a:pt x="5631" y="1"/>
                  </a:moveTo>
                  <a:lnTo>
                    <a:pt x="5551" y="54"/>
                  </a:lnTo>
                  <a:lnTo>
                    <a:pt x="134" y="3808"/>
                  </a:lnTo>
                  <a:lnTo>
                    <a:pt x="54" y="3889"/>
                  </a:lnTo>
                  <a:lnTo>
                    <a:pt x="0" y="3969"/>
                  </a:lnTo>
                  <a:lnTo>
                    <a:pt x="0" y="4076"/>
                  </a:lnTo>
                  <a:lnTo>
                    <a:pt x="0" y="4183"/>
                  </a:lnTo>
                  <a:lnTo>
                    <a:pt x="54" y="4264"/>
                  </a:lnTo>
                  <a:lnTo>
                    <a:pt x="134" y="4344"/>
                  </a:lnTo>
                  <a:lnTo>
                    <a:pt x="215" y="4398"/>
                  </a:lnTo>
                  <a:lnTo>
                    <a:pt x="322" y="4425"/>
                  </a:lnTo>
                  <a:lnTo>
                    <a:pt x="11155" y="4425"/>
                  </a:lnTo>
                  <a:lnTo>
                    <a:pt x="11262" y="4398"/>
                  </a:lnTo>
                  <a:lnTo>
                    <a:pt x="11342" y="4344"/>
                  </a:lnTo>
                  <a:lnTo>
                    <a:pt x="11423" y="4264"/>
                  </a:lnTo>
                  <a:lnTo>
                    <a:pt x="11476" y="4183"/>
                  </a:lnTo>
                  <a:lnTo>
                    <a:pt x="11476" y="4076"/>
                  </a:lnTo>
                  <a:lnTo>
                    <a:pt x="11476" y="3969"/>
                  </a:lnTo>
                  <a:lnTo>
                    <a:pt x="11423" y="3889"/>
                  </a:lnTo>
                  <a:lnTo>
                    <a:pt x="11342" y="3808"/>
                  </a:lnTo>
                  <a:lnTo>
                    <a:pt x="5926" y="54"/>
                  </a:lnTo>
                  <a:lnTo>
                    <a:pt x="58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7"/>
            <p:cNvSpPr/>
            <p:nvPr/>
          </p:nvSpPr>
          <p:spPr>
            <a:xfrm>
              <a:off x="7082900" y="4323825"/>
              <a:ext cx="286925" cy="45600"/>
            </a:xfrm>
            <a:custGeom>
              <a:rect b="b" l="l" r="r" t="t"/>
              <a:pathLst>
                <a:path extrusionOk="0" h="1824" w="11477">
                  <a:moveTo>
                    <a:pt x="322" y="0"/>
                  </a:moveTo>
                  <a:lnTo>
                    <a:pt x="188" y="27"/>
                  </a:lnTo>
                  <a:lnTo>
                    <a:pt x="81" y="81"/>
                  </a:lnTo>
                  <a:lnTo>
                    <a:pt x="27" y="188"/>
                  </a:lnTo>
                  <a:lnTo>
                    <a:pt x="0" y="322"/>
                  </a:lnTo>
                  <a:lnTo>
                    <a:pt x="0" y="1502"/>
                  </a:lnTo>
                  <a:lnTo>
                    <a:pt x="27" y="1636"/>
                  </a:lnTo>
                  <a:lnTo>
                    <a:pt x="81" y="1743"/>
                  </a:lnTo>
                  <a:lnTo>
                    <a:pt x="188" y="1797"/>
                  </a:lnTo>
                  <a:lnTo>
                    <a:pt x="322" y="1824"/>
                  </a:lnTo>
                  <a:lnTo>
                    <a:pt x="11155" y="1824"/>
                  </a:lnTo>
                  <a:lnTo>
                    <a:pt x="11289" y="1797"/>
                  </a:lnTo>
                  <a:lnTo>
                    <a:pt x="11396" y="1743"/>
                  </a:lnTo>
                  <a:lnTo>
                    <a:pt x="11450" y="1636"/>
                  </a:lnTo>
                  <a:lnTo>
                    <a:pt x="11476" y="1502"/>
                  </a:lnTo>
                  <a:lnTo>
                    <a:pt x="11476" y="322"/>
                  </a:lnTo>
                  <a:lnTo>
                    <a:pt x="11450" y="188"/>
                  </a:lnTo>
                  <a:lnTo>
                    <a:pt x="11396" y="81"/>
                  </a:lnTo>
                  <a:lnTo>
                    <a:pt x="11289" y="27"/>
                  </a:lnTo>
                  <a:lnTo>
                    <a:pt x="111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7"/>
            <p:cNvSpPr/>
            <p:nvPr/>
          </p:nvSpPr>
          <p:spPr>
            <a:xfrm>
              <a:off x="7105675" y="4213225"/>
              <a:ext cx="241350" cy="97875"/>
            </a:xfrm>
            <a:custGeom>
              <a:rect b="b" l="l" r="r" t="t"/>
              <a:pathLst>
                <a:path extrusionOk="0" h="3915" w="9654">
                  <a:moveTo>
                    <a:pt x="108" y="0"/>
                  </a:moveTo>
                  <a:lnTo>
                    <a:pt x="108" y="375"/>
                  </a:lnTo>
                  <a:lnTo>
                    <a:pt x="135" y="510"/>
                  </a:lnTo>
                  <a:lnTo>
                    <a:pt x="189" y="617"/>
                  </a:lnTo>
                  <a:lnTo>
                    <a:pt x="296" y="697"/>
                  </a:lnTo>
                  <a:lnTo>
                    <a:pt x="430" y="724"/>
                  </a:lnTo>
                  <a:lnTo>
                    <a:pt x="564" y="724"/>
                  </a:lnTo>
                  <a:lnTo>
                    <a:pt x="564" y="3244"/>
                  </a:lnTo>
                  <a:lnTo>
                    <a:pt x="349" y="3244"/>
                  </a:lnTo>
                  <a:lnTo>
                    <a:pt x="215" y="3271"/>
                  </a:lnTo>
                  <a:lnTo>
                    <a:pt x="108" y="3352"/>
                  </a:lnTo>
                  <a:lnTo>
                    <a:pt x="28" y="3459"/>
                  </a:lnTo>
                  <a:lnTo>
                    <a:pt x="1" y="3593"/>
                  </a:lnTo>
                  <a:lnTo>
                    <a:pt x="28" y="3727"/>
                  </a:lnTo>
                  <a:lnTo>
                    <a:pt x="108" y="3834"/>
                  </a:lnTo>
                  <a:lnTo>
                    <a:pt x="215" y="3888"/>
                  </a:lnTo>
                  <a:lnTo>
                    <a:pt x="349" y="3915"/>
                  </a:lnTo>
                  <a:lnTo>
                    <a:pt x="9305" y="3915"/>
                  </a:lnTo>
                  <a:lnTo>
                    <a:pt x="9439" y="3888"/>
                  </a:lnTo>
                  <a:lnTo>
                    <a:pt x="9546" y="3834"/>
                  </a:lnTo>
                  <a:lnTo>
                    <a:pt x="9627" y="3727"/>
                  </a:lnTo>
                  <a:lnTo>
                    <a:pt x="9654" y="3593"/>
                  </a:lnTo>
                  <a:lnTo>
                    <a:pt x="9627" y="3459"/>
                  </a:lnTo>
                  <a:lnTo>
                    <a:pt x="9546" y="3352"/>
                  </a:lnTo>
                  <a:lnTo>
                    <a:pt x="9439" y="3271"/>
                  </a:lnTo>
                  <a:lnTo>
                    <a:pt x="9305" y="3244"/>
                  </a:lnTo>
                  <a:lnTo>
                    <a:pt x="9091" y="3244"/>
                  </a:lnTo>
                  <a:lnTo>
                    <a:pt x="9091" y="724"/>
                  </a:lnTo>
                  <a:lnTo>
                    <a:pt x="9225" y="724"/>
                  </a:lnTo>
                  <a:lnTo>
                    <a:pt x="9359" y="697"/>
                  </a:lnTo>
                  <a:lnTo>
                    <a:pt x="9466" y="617"/>
                  </a:lnTo>
                  <a:lnTo>
                    <a:pt x="9520" y="510"/>
                  </a:lnTo>
                  <a:lnTo>
                    <a:pt x="9546" y="375"/>
                  </a:lnTo>
                  <a:lnTo>
                    <a:pt x="9546" y="0"/>
                  </a:lnTo>
                  <a:lnTo>
                    <a:pt x="6624" y="0"/>
                  </a:lnTo>
                  <a:lnTo>
                    <a:pt x="6624" y="375"/>
                  </a:lnTo>
                  <a:lnTo>
                    <a:pt x="6651" y="510"/>
                  </a:lnTo>
                  <a:lnTo>
                    <a:pt x="6731" y="617"/>
                  </a:lnTo>
                  <a:lnTo>
                    <a:pt x="6838" y="697"/>
                  </a:lnTo>
                  <a:lnTo>
                    <a:pt x="6972" y="724"/>
                  </a:lnTo>
                  <a:lnTo>
                    <a:pt x="7080" y="724"/>
                  </a:lnTo>
                  <a:lnTo>
                    <a:pt x="7080" y="3244"/>
                  </a:lnTo>
                  <a:lnTo>
                    <a:pt x="5846" y="3244"/>
                  </a:lnTo>
                  <a:lnTo>
                    <a:pt x="5846" y="724"/>
                  </a:lnTo>
                  <a:lnTo>
                    <a:pt x="5953" y="724"/>
                  </a:lnTo>
                  <a:lnTo>
                    <a:pt x="6088" y="697"/>
                  </a:lnTo>
                  <a:lnTo>
                    <a:pt x="6195" y="617"/>
                  </a:lnTo>
                  <a:lnTo>
                    <a:pt x="6248" y="510"/>
                  </a:lnTo>
                  <a:lnTo>
                    <a:pt x="6275" y="375"/>
                  </a:lnTo>
                  <a:lnTo>
                    <a:pt x="6275" y="0"/>
                  </a:lnTo>
                  <a:lnTo>
                    <a:pt x="3379" y="0"/>
                  </a:lnTo>
                  <a:lnTo>
                    <a:pt x="3379" y="375"/>
                  </a:lnTo>
                  <a:lnTo>
                    <a:pt x="3406" y="510"/>
                  </a:lnTo>
                  <a:lnTo>
                    <a:pt x="3460" y="617"/>
                  </a:lnTo>
                  <a:lnTo>
                    <a:pt x="3567" y="697"/>
                  </a:lnTo>
                  <a:lnTo>
                    <a:pt x="3701" y="724"/>
                  </a:lnTo>
                  <a:lnTo>
                    <a:pt x="3808" y="724"/>
                  </a:lnTo>
                  <a:lnTo>
                    <a:pt x="3808" y="3244"/>
                  </a:lnTo>
                  <a:lnTo>
                    <a:pt x="2575" y="3244"/>
                  </a:lnTo>
                  <a:lnTo>
                    <a:pt x="2575" y="724"/>
                  </a:lnTo>
                  <a:lnTo>
                    <a:pt x="2682" y="724"/>
                  </a:lnTo>
                  <a:lnTo>
                    <a:pt x="2816" y="697"/>
                  </a:lnTo>
                  <a:lnTo>
                    <a:pt x="2924" y="617"/>
                  </a:lnTo>
                  <a:lnTo>
                    <a:pt x="3004" y="510"/>
                  </a:lnTo>
                  <a:lnTo>
                    <a:pt x="3031" y="375"/>
                  </a:lnTo>
                  <a:lnTo>
                    <a:pt x="30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3" name="Shape 2683"/>
        <p:cNvGrpSpPr/>
        <p:nvPr/>
      </p:nvGrpSpPr>
      <p:grpSpPr>
        <a:xfrm>
          <a:off x="0" y="0"/>
          <a:ext cx="0" cy="0"/>
          <a:chOff x="0" y="0"/>
          <a:chExt cx="0" cy="0"/>
        </a:xfrm>
      </p:grpSpPr>
      <p:sp>
        <p:nvSpPr>
          <p:cNvPr id="2684" name="Google Shape;2684;p48"/>
          <p:cNvSpPr txBox="1"/>
          <p:nvPr>
            <p:ph idx="2" type="body"/>
          </p:nvPr>
        </p:nvSpPr>
        <p:spPr>
          <a:xfrm>
            <a:off x="719950" y="1403350"/>
            <a:ext cx="7704000" cy="365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uFill>
                  <a:noFill/>
                </a:uFill>
                <a:hlinkClick r:id="rId3"/>
              </a:rPr>
              <a:t>Law and justice elements set</a:t>
            </a:r>
            <a:endParaRPr/>
          </a:p>
        </p:txBody>
      </p:sp>
      <p:sp>
        <p:nvSpPr>
          <p:cNvPr id="2685" name="Google Shape;2685;p48"/>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a:t>
            </a:r>
            <a:r>
              <a:rPr lang="en">
                <a:solidFill>
                  <a:schemeClr val="lt1"/>
                </a:solidFill>
              </a:rPr>
              <a:t>RESOURCES</a:t>
            </a:r>
            <a:endParaRPr>
              <a:solidFill>
                <a:schemeClr val="lt1"/>
              </a:solidFill>
            </a:endParaRPr>
          </a:p>
        </p:txBody>
      </p:sp>
      <p:sp>
        <p:nvSpPr>
          <p:cNvPr id="2686" name="Google Shape;2686;p48"/>
          <p:cNvSpPr txBox="1"/>
          <p:nvPr>
            <p:ph idx="1" type="subTitle"/>
          </p:nvPr>
        </p:nvSpPr>
        <p:spPr>
          <a:xfrm>
            <a:off x="720150" y="1024500"/>
            <a:ext cx="7704000" cy="3657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Clr>
                <a:schemeClr val="dk1"/>
              </a:buClr>
              <a:buSzPts val="1100"/>
              <a:buFont typeface="Arial"/>
              <a:buNone/>
            </a:pPr>
            <a:r>
              <a:rPr lang="en"/>
              <a:t>Here’s an assortment of alternative resources whose style fits that of this template:</a:t>
            </a:r>
            <a:endParaRPr/>
          </a:p>
        </p:txBody>
      </p:sp>
      <p:grpSp>
        <p:nvGrpSpPr>
          <p:cNvPr id="2687" name="Google Shape;2687;p48"/>
          <p:cNvGrpSpPr/>
          <p:nvPr/>
        </p:nvGrpSpPr>
        <p:grpSpPr>
          <a:xfrm>
            <a:off x="784410" y="2081141"/>
            <a:ext cx="1326599" cy="1937113"/>
            <a:chOff x="855575" y="2081150"/>
            <a:chExt cx="1565678" cy="2286219"/>
          </a:xfrm>
        </p:grpSpPr>
        <p:sp>
          <p:nvSpPr>
            <p:cNvPr id="2688" name="Google Shape;2688;p48"/>
            <p:cNvSpPr/>
            <p:nvPr/>
          </p:nvSpPr>
          <p:spPr>
            <a:xfrm>
              <a:off x="887335" y="3565165"/>
              <a:ext cx="1520179" cy="453480"/>
            </a:xfrm>
            <a:custGeom>
              <a:rect b="b" l="l" r="r" t="t"/>
              <a:pathLst>
                <a:path extrusionOk="0" h="10166" w="34079">
                  <a:moveTo>
                    <a:pt x="33930" y="9715"/>
                  </a:moveTo>
                  <a:lnTo>
                    <a:pt x="33809" y="9877"/>
                  </a:lnTo>
                  <a:lnTo>
                    <a:pt x="33635" y="10070"/>
                  </a:lnTo>
                  <a:lnTo>
                    <a:pt x="33616" y="10108"/>
                  </a:lnTo>
                  <a:lnTo>
                    <a:pt x="33655" y="10127"/>
                  </a:lnTo>
                  <a:lnTo>
                    <a:pt x="33770" y="10089"/>
                  </a:lnTo>
                  <a:lnTo>
                    <a:pt x="33924" y="10031"/>
                  </a:lnTo>
                  <a:lnTo>
                    <a:pt x="33982" y="9993"/>
                  </a:lnTo>
                  <a:lnTo>
                    <a:pt x="33982" y="9954"/>
                  </a:lnTo>
                  <a:lnTo>
                    <a:pt x="33963" y="9858"/>
                  </a:lnTo>
                  <a:lnTo>
                    <a:pt x="33943" y="9742"/>
                  </a:lnTo>
                  <a:lnTo>
                    <a:pt x="33930" y="9715"/>
                  </a:lnTo>
                  <a:close/>
                  <a:moveTo>
                    <a:pt x="23778" y="0"/>
                  </a:moveTo>
                  <a:lnTo>
                    <a:pt x="22719" y="20"/>
                  </a:lnTo>
                  <a:lnTo>
                    <a:pt x="21660" y="39"/>
                  </a:lnTo>
                  <a:lnTo>
                    <a:pt x="20620" y="97"/>
                  </a:lnTo>
                  <a:lnTo>
                    <a:pt x="19561" y="154"/>
                  </a:lnTo>
                  <a:lnTo>
                    <a:pt x="17463" y="289"/>
                  </a:lnTo>
                  <a:lnTo>
                    <a:pt x="16404" y="347"/>
                  </a:lnTo>
                  <a:lnTo>
                    <a:pt x="15345" y="366"/>
                  </a:lnTo>
                  <a:lnTo>
                    <a:pt x="14286" y="366"/>
                  </a:lnTo>
                  <a:lnTo>
                    <a:pt x="13208" y="347"/>
                  </a:lnTo>
                  <a:lnTo>
                    <a:pt x="11090" y="308"/>
                  </a:lnTo>
                  <a:lnTo>
                    <a:pt x="8972" y="270"/>
                  </a:lnTo>
                  <a:lnTo>
                    <a:pt x="7413" y="270"/>
                  </a:lnTo>
                  <a:lnTo>
                    <a:pt x="6623" y="308"/>
                  </a:lnTo>
                  <a:lnTo>
                    <a:pt x="5815" y="347"/>
                  </a:lnTo>
                  <a:lnTo>
                    <a:pt x="5025" y="443"/>
                  </a:lnTo>
                  <a:lnTo>
                    <a:pt x="4640" y="501"/>
                  </a:lnTo>
                  <a:lnTo>
                    <a:pt x="4255" y="559"/>
                  </a:lnTo>
                  <a:lnTo>
                    <a:pt x="3870" y="655"/>
                  </a:lnTo>
                  <a:lnTo>
                    <a:pt x="3485" y="751"/>
                  </a:lnTo>
                  <a:lnTo>
                    <a:pt x="3119" y="867"/>
                  </a:lnTo>
                  <a:lnTo>
                    <a:pt x="2754" y="1002"/>
                  </a:lnTo>
                  <a:lnTo>
                    <a:pt x="2484" y="1117"/>
                  </a:lnTo>
                  <a:lnTo>
                    <a:pt x="2234" y="1271"/>
                  </a:lnTo>
                  <a:lnTo>
                    <a:pt x="1983" y="1425"/>
                  </a:lnTo>
                  <a:lnTo>
                    <a:pt x="1752" y="1598"/>
                  </a:lnTo>
                  <a:lnTo>
                    <a:pt x="1521" y="1772"/>
                  </a:lnTo>
                  <a:lnTo>
                    <a:pt x="1329" y="1983"/>
                  </a:lnTo>
                  <a:lnTo>
                    <a:pt x="1136" y="2195"/>
                  </a:lnTo>
                  <a:lnTo>
                    <a:pt x="944" y="2407"/>
                  </a:lnTo>
                  <a:lnTo>
                    <a:pt x="790" y="2638"/>
                  </a:lnTo>
                  <a:lnTo>
                    <a:pt x="636" y="2888"/>
                  </a:lnTo>
                  <a:lnTo>
                    <a:pt x="501" y="3139"/>
                  </a:lnTo>
                  <a:lnTo>
                    <a:pt x="385" y="3389"/>
                  </a:lnTo>
                  <a:lnTo>
                    <a:pt x="289" y="3658"/>
                  </a:lnTo>
                  <a:lnTo>
                    <a:pt x="193" y="3928"/>
                  </a:lnTo>
                  <a:lnTo>
                    <a:pt x="135" y="4217"/>
                  </a:lnTo>
                  <a:lnTo>
                    <a:pt x="77" y="4486"/>
                  </a:lnTo>
                  <a:lnTo>
                    <a:pt x="39" y="4775"/>
                  </a:lnTo>
                  <a:lnTo>
                    <a:pt x="20" y="5064"/>
                  </a:lnTo>
                  <a:lnTo>
                    <a:pt x="0" y="5353"/>
                  </a:lnTo>
                  <a:lnTo>
                    <a:pt x="20" y="5642"/>
                  </a:lnTo>
                  <a:lnTo>
                    <a:pt x="39" y="5911"/>
                  </a:lnTo>
                  <a:lnTo>
                    <a:pt x="77" y="6200"/>
                  </a:lnTo>
                  <a:lnTo>
                    <a:pt x="154" y="6469"/>
                  </a:lnTo>
                  <a:lnTo>
                    <a:pt x="231" y="6758"/>
                  </a:lnTo>
                  <a:lnTo>
                    <a:pt x="328" y="7008"/>
                  </a:lnTo>
                  <a:lnTo>
                    <a:pt x="443" y="7278"/>
                  </a:lnTo>
                  <a:lnTo>
                    <a:pt x="578" y="7528"/>
                  </a:lnTo>
                  <a:lnTo>
                    <a:pt x="713" y="7779"/>
                  </a:lnTo>
                  <a:lnTo>
                    <a:pt x="886" y="8010"/>
                  </a:lnTo>
                  <a:lnTo>
                    <a:pt x="1079" y="8241"/>
                  </a:lnTo>
                  <a:lnTo>
                    <a:pt x="1290" y="8452"/>
                  </a:lnTo>
                  <a:lnTo>
                    <a:pt x="1502" y="8664"/>
                  </a:lnTo>
                  <a:lnTo>
                    <a:pt x="1791" y="8876"/>
                  </a:lnTo>
                  <a:lnTo>
                    <a:pt x="2080" y="9049"/>
                  </a:lnTo>
                  <a:lnTo>
                    <a:pt x="2388" y="9223"/>
                  </a:lnTo>
                  <a:lnTo>
                    <a:pt x="2696" y="9357"/>
                  </a:lnTo>
                  <a:lnTo>
                    <a:pt x="3023" y="9473"/>
                  </a:lnTo>
                  <a:lnTo>
                    <a:pt x="3370" y="9569"/>
                  </a:lnTo>
                  <a:lnTo>
                    <a:pt x="3716" y="9665"/>
                  </a:lnTo>
                  <a:lnTo>
                    <a:pt x="4063" y="9723"/>
                  </a:lnTo>
                  <a:lnTo>
                    <a:pt x="4775" y="9839"/>
                  </a:lnTo>
                  <a:lnTo>
                    <a:pt x="5507" y="9896"/>
                  </a:lnTo>
                  <a:lnTo>
                    <a:pt x="6893" y="10012"/>
                  </a:lnTo>
                  <a:lnTo>
                    <a:pt x="7913" y="10089"/>
                  </a:lnTo>
                  <a:lnTo>
                    <a:pt x="8915" y="10127"/>
                  </a:lnTo>
                  <a:lnTo>
                    <a:pt x="9935" y="10147"/>
                  </a:lnTo>
                  <a:lnTo>
                    <a:pt x="10955" y="10147"/>
                  </a:lnTo>
                  <a:lnTo>
                    <a:pt x="11956" y="10127"/>
                  </a:lnTo>
                  <a:lnTo>
                    <a:pt x="12977" y="10089"/>
                  </a:lnTo>
                  <a:lnTo>
                    <a:pt x="15018" y="10012"/>
                  </a:lnTo>
                  <a:lnTo>
                    <a:pt x="16231" y="9973"/>
                  </a:lnTo>
                  <a:lnTo>
                    <a:pt x="17444" y="9954"/>
                  </a:lnTo>
                  <a:lnTo>
                    <a:pt x="19869" y="9954"/>
                  </a:lnTo>
                  <a:lnTo>
                    <a:pt x="22295" y="9993"/>
                  </a:lnTo>
                  <a:lnTo>
                    <a:pt x="24721" y="10050"/>
                  </a:lnTo>
                  <a:lnTo>
                    <a:pt x="27032" y="10127"/>
                  </a:lnTo>
                  <a:lnTo>
                    <a:pt x="28187" y="10147"/>
                  </a:lnTo>
                  <a:lnTo>
                    <a:pt x="29342" y="10166"/>
                  </a:lnTo>
                  <a:lnTo>
                    <a:pt x="30478" y="10127"/>
                  </a:lnTo>
                  <a:lnTo>
                    <a:pt x="31055" y="10089"/>
                  </a:lnTo>
                  <a:lnTo>
                    <a:pt x="31633" y="10050"/>
                  </a:lnTo>
                  <a:lnTo>
                    <a:pt x="32211" y="9973"/>
                  </a:lnTo>
                  <a:lnTo>
                    <a:pt x="32769" y="9896"/>
                  </a:lnTo>
                  <a:lnTo>
                    <a:pt x="33347" y="9800"/>
                  </a:lnTo>
                  <a:lnTo>
                    <a:pt x="33905" y="9685"/>
                  </a:lnTo>
                  <a:lnTo>
                    <a:pt x="33924" y="9704"/>
                  </a:lnTo>
                  <a:lnTo>
                    <a:pt x="33930" y="9715"/>
                  </a:lnTo>
                  <a:lnTo>
                    <a:pt x="33982" y="9646"/>
                  </a:lnTo>
                  <a:lnTo>
                    <a:pt x="34040" y="9550"/>
                  </a:lnTo>
                  <a:lnTo>
                    <a:pt x="34078" y="9434"/>
                  </a:lnTo>
                  <a:lnTo>
                    <a:pt x="34078" y="9396"/>
                  </a:lnTo>
                  <a:lnTo>
                    <a:pt x="34059" y="9357"/>
                  </a:lnTo>
                  <a:lnTo>
                    <a:pt x="34040" y="9319"/>
                  </a:lnTo>
                  <a:lnTo>
                    <a:pt x="33982" y="9280"/>
                  </a:lnTo>
                  <a:lnTo>
                    <a:pt x="33693" y="9107"/>
                  </a:lnTo>
                  <a:lnTo>
                    <a:pt x="33404" y="8915"/>
                  </a:lnTo>
                  <a:lnTo>
                    <a:pt x="33135" y="8703"/>
                  </a:lnTo>
                  <a:lnTo>
                    <a:pt x="32904" y="8491"/>
                  </a:lnTo>
                  <a:lnTo>
                    <a:pt x="32673" y="8279"/>
                  </a:lnTo>
                  <a:lnTo>
                    <a:pt x="32480" y="8048"/>
                  </a:lnTo>
                  <a:lnTo>
                    <a:pt x="32288" y="7798"/>
                  </a:lnTo>
                  <a:lnTo>
                    <a:pt x="32114" y="7567"/>
                  </a:lnTo>
                  <a:lnTo>
                    <a:pt x="31980" y="7317"/>
                  </a:lnTo>
                  <a:lnTo>
                    <a:pt x="31845" y="7066"/>
                  </a:lnTo>
                  <a:lnTo>
                    <a:pt x="31729" y="6797"/>
                  </a:lnTo>
                  <a:lnTo>
                    <a:pt x="31633" y="6527"/>
                  </a:lnTo>
                  <a:lnTo>
                    <a:pt x="31575" y="6277"/>
                  </a:lnTo>
                  <a:lnTo>
                    <a:pt x="31518" y="6007"/>
                  </a:lnTo>
                  <a:lnTo>
                    <a:pt x="31479" y="5738"/>
                  </a:lnTo>
                  <a:lnTo>
                    <a:pt x="31460" y="5449"/>
                  </a:lnTo>
                  <a:lnTo>
                    <a:pt x="31479" y="5179"/>
                  </a:lnTo>
                  <a:lnTo>
                    <a:pt x="31498" y="4910"/>
                  </a:lnTo>
                  <a:lnTo>
                    <a:pt x="31537" y="4640"/>
                  </a:lnTo>
                  <a:lnTo>
                    <a:pt x="31595" y="4371"/>
                  </a:lnTo>
                  <a:lnTo>
                    <a:pt x="31672" y="4101"/>
                  </a:lnTo>
                  <a:lnTo>
                    <a:pt x="31768" y="3832"/>
                  </a:lnTo>
                  <a:lnTo>
                    <a:pt x="31903" y="3562"/>
                  </a:lnTo>
                  <a:lnTo>
                    <a:pt x="32037" y="3312"/>
                  </a:lnTo>
                  <a:lnTo>
                    <a:pt x="32191" y="3062"/>
                  </a:lnTo>
                  <a:lnTo>
                    <a:pt x="32365" y="2811"/>
                  </a:lnTo>
                  <a:lnTo>
                    <a:pt x="32557" y="2561"/>
                  </a:lnTo>
                  <a:lnTo>
                    <a:pt x="32769" y="2330"/>
                  </a:lnTo>
                  <a:lnTo>
                    <a:pt x="32981" y="2099"/>
                  </a:lnTo>
                  <a:lnTo>
                    <a:pt x="33231" y="1868"/>
                  </a:lnTo>
                  <a:lnTo>
                    <a:pt x="33501" y="1656"/>
                  </a:lnTo>
                  <a:lnTo>
                    <a:pt x="33789" y="1444"/>
                  </a:lnTo>
                  <a:lnTo>
                    <a:pt x="33770" y="1483"/>
                  </a:lnTo>
                  <a:lnTo>
                    <a:pt x="33751" y="1502"/>
                  </a:lnTo>
                  <a:lnTo>
                    <a:pt x="33828" y="1483"/>
                  </a:lnTo>
                  <a:lnTo>
                    <a:pt x="33905" y="1406"/>
                  </a:lnTo>
                  <a:lnTo>
                    <a:pt x="33943" y="1310"/>
                  </a:lnTo>
                  <a:lnTo>
                    <a:pt x="33982" y="1213"/>
                  </a:lnTo>
                  <a:lnTo>
                    <a:pt x="33982" y="1117"/>
                  </a:lnTo>
                  <a:lnTo>
                    <a:pt x="33963" y="1021"/>
                  </a:lnTo>
                  <a:lnTo>
                    <a:pt x="33924" y="963"/>
                  </a:lnTo>
                  <a:lnTo>
                    <a:pt x="33886" y="944"/>
                  </a:lnTo>
                  <a:lnTo>
                    <a:pt x="33847" y="944"/>
                  </a:lnTo>
                  <a:lnTo>
                    <a:pt x="32846" y="867"/>
                  </a:lnTo>
                  <a:lnTo>
                    <a:pt x="31845" y="771"/>
                  </a:lnTo>
                  <a:lnTo>
                    <a:pt x="30844" y="655"/>
                  </a:lnTo>
                  <a:lnTo>
                    <a:pt x="29862" y="539"/>
                  </a:lnTo>
                  <a:lnTo>
                    <a:pt x="27859" y="289"/>
                  </a:lnTo>
                  <a:lnTo>
                    <a:pt x="26878" y="193"/>
                  </a:lnTo>
                  <a:lnTo>
                    <a:pt x="25876" y="97"/>
                  </a:lnTo>
                  <a:lnTo>
                    <a:pt x="24817" y="39"/>
                  </a:lnTo>
                  <a:lnTo>
                    <a:pt x="2377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8"/>
            <p:cNvSpPr/>
            <p:nvPr/>
          </p:nvSpPr>
          <p:spPr>
            <a:xfrm>
              <a:off x="888182" y="3565165"/>
              <a:ext cx="1515005" cy="360741"/>
            </a:xfrm>
            <a:custGeom>
              <a:rect b="b" l="l" r="r" t="t"/>
              <a:pathLst>
                <a:path extrusionOk="0" h="8087" w="33963">
                  <a:moveTo>
                    <a:pt x="23759" y="0"/>
                  </a:moveTo>
                  <a:lnTo>
                    <a:pt x="22700" y="20"/>
                  </a:lnTo>
                  <a:lnTo>
                    <a:pt x="21641" y="39"/>
                  </a:lnTo>
                  <a:lnTo>
                    <a:pt x="20601" y="97"/>
                  </a:lnTo>
                  <a:lnTo>
                    <a:pt x="19542" y="154"/>
                  </a:lnTo>
                  <a:lnTo>
                    <a:pt x="17444" y="289"/>
                  </a:lnTo>
                  <a:lnTo>
                    <a:pt x="16385" y="347"/>
                  </a:lnTo>
                  <a:lnTo>
                    <a:pt x="15326" y="366"/>
                  </a:lnTo>
                  <a:lnTo>
                    <a:pt x="14267" y="366"/>
                  </a:lnTo>
                  <a:lnTo>
                    <a:pt x="13189" y="347"/>
                  </a:lnTo>
                  <a:lnTo>
                    <a:pt x="11071" y="308"/>
                  </a:lnTo>
                  <a:lnTo>
                    <a:pt x="8953" y="270"/>
                  </a:lnTo>
                  <a:lnTo>
                    <a:pt x="7394" y="270"/>
                  </a:lnTo>
                  <a:lnTo>
                    <a:pt x="6604" y="308"/>
                  </a:lnTo>
                  <a:lnTo>
                    <a:pt x="5796" y="347"/>
                  </a:lnTo>
                  <a:lnTo>
                    <a:pt x="5006" y="443"/>
                  </a:lnTo>
                  <a:lnTo>
                    <a:pt x="4621" y="501"/>
                  </a:lnTo>
                  <a:lnTo>
                    <a:pt x="4236" y="559"/>
                  </a:lnTo>
                  <a:lnTo>
                    <a:pt x="3851" y="655"/>
                  </a:lnTo>
                  <a:lnTo>
                    <a:pt x="3466" y="751"/>
                  </a:lnTo>
                  <a:lnTo>
                    <a:pt x="3100" y="867"/>
                  </a:lnTo>
                  <a:lnTo>
                    <a:pt x="2735" y="1002"/>
                  </a:lnTo>
                  <a:lnTo>
                    <a:pt x="2484" y="1117"/>
                  </a:lnTo>
                  <a:lnTo>
                    <a:pt x="2253" y="1233"/>
                  </a:lnTo>
                  <a:lnTo>
                    <a:pt x="2022" y="1387"/>
                  </a:lnTo>
                  <a:lnTo>
                    <a:pt x="1810" y="1521"/>
                  </a:lnTo>
                  <a:lnTo>
                    <a:pt x="1599" y="1695"/>
                  </a:lnTo>
                  <a:lnTo>
                    <a:pt x="1406" y="1868"/>
                  </a:lnTo>
                  <a:lnTo>
                    <a:pt x="1214" y="2060"/>
                  </a:lnTo>
                  <a:lnTo>
                    <a:pt x="1060" y="2253"/>
                  </a:lnTo>
                  <a:lnTo>
                    <a:pt x="886" y="2465"/>
                  </a:lnTo>
                  <a:lnTo>
                    <a:pt x="752" y="2677"/>
                  </a:lnTo>
                  <a:lnTo>
                    <a:pt x="617" y="2908"/>
                  </a:lnTo>
                  <a:lnTo>
                    <a:pt x="501" y="3139"/>
                  </a:lnTo>
                  <a:lnTo>
                    <a:pt x="386" y="3370"/>
                  </a:lnTo>
                  <a:lnTo>
                    <a:pt x="289" y="3620"/>
                  </a:lnTo>
                  <a:lnTo>
                    <a:pt x="212" y="3870"/>
                  </a:lnTo>
                  <a:lnTo>
                    <a:pt x="135" y="4121"/>
                  </a:lnTo>
                  <a:lnTo>
                    <a:pt x="78" y="4371"/>
                  </a:lnTo>
                  <a:lnTo>
                    <a:pt x="39" y="4621"/>
                  </a:lnTo>
                  <a:lnTo>
                    <a:pt x="1" y="4891"/>
                  </a:lnTo>
                  <a:lnTo>
                    <a:pt x="1" y="5141"/>
                  </a:lnTo>
                  <a:lnTo>
                    <a:pt x="1" y="5410"/>
                  </a:lnTo>
                  <a:lnTo>
                    <a:pt x="1" y="5680"/>
                  </a:lnTo>
                  <a:lnTo>
                    <a:pt x="39" y="5930"/>
                  </a:lnTo>
                  <a:lnTo>
                    <a:pt x="78" y="6181"/>
                  </a:lnTo>
                  <a:lnTo>
                    <a:pt x="135" y="6450"/>
                  </a:lnTo>
                  <a:lnTo>
                    <a:pt x="193" y="6700"/>
                  </a:lnTo>
                  <a:lnTo>
                    <a:pt x="289" y="6931"/>
                  </a:lnTo>
                  <a:lnTo>
                    <a:pt x="386" y="7182"/>
                  </a:lnTo>
                  <a:lnTo>
                    <a:pt x="501" y="7413"/>
                  </a:lnTo>
                  <a:lnTo>
                    <a:pt x="636" y="7644"/>
                  </a:lnTo>
                  <a:lnTo>
                    <a:pt x="771" y="7875"/>
                  </a:lnTo>
                  <a:lnTo>
                    <a:pt x="944" y="8087"/>
                  </a:lnTo>
                  <a:lnTo>
                    <a:pt x="867" y="7702"/>
                  </a:lnTo>
                  <a:lnTo>
                    <a:pt x="829" y="7317"/>
                  </a:lnTo>
                  <a:lnTo>
                    <a:pt x="829" y="6951"/>
                  </a:lnTo>
                  <a:lnTo>
                    <a:pt x="848" y="6585"/>
                  </a:lnTo>
                  <a:lnTo>
                    <a:pt x="925" y="6219"/>
                  </a:lnTo>
                  <a:lnTo>
                    <a:pt x="1021" y="5853"/>
                  </a:lnTo>
                  <a:lnTo>
                    <a:pt x="1156" y="5526"/>
                  </a:lnTo>
                  <a:lnTo>
                    <a:pt x="1348" y="5199"/>
                  </a:lnTo>
                  <a:lnTo>
                    <a:pt x="1579" y="4891"/>
                  </a:lnTo>
                  <a:lnTo>
                    <a:pt x="1849" y="4583"/>
                  </a:lnTo>
                  <a:lnTo>
                    <a:pt x="2118" y="4313"/>
                  </a:lnTo>
                  <a:lnTo>
                    <a:pt x="2427" y="4082"/>
                  </a:lnTo>
                  <a:lnTo>
                    <a:pt x="2754" y="3870"/>
                  </a:lnTo>
                  <a:lnTo>
                    <a:pt x="3081" y="3678"/>
                  </a:lnTo>
                  <a:lnTo>
                    <a:pt x="3428" y="3504"/>
                  </a:lnTo>
                  <a:lnTo>
                    <a:pt x="3793" y="3350"/>
                  </a:lnTo>
                  <a:lnTo>
                    <a:pt x="4159" y="3216"/>
                  </a:lnTo>
                  <a:lnTo>
                    <a:pt x="4544" y="3100"/>
                  </a:lnTo>
                  <a:lnTo>
                    <a:pt x="4929" y="3004"/>
                  </a:lnTo>
                  <a:lnTo>
                    <a:pt x="5314" y="2908"/>
                  </a:lnTo>
                  <a:lnTo>
                    <a:pt x="6085" y="2773"/>
                  </a:lnTo>
                  <a:lnTo>
                    <a:pt x="6855" y="2657"/>
                  </a:lnTo>
                  <a:lnTo>
                    <a:pt x="8125" y="2503"/>
                  </a:lnTo>
                  <a:lnTo>
                    <a:pt x="9415" y="2407"/>
                  </a:lnTo>
                  <a:lnTo>
                    <a:pt x="10686" y="2330"/>
                  </a:lnTo>
                  <a:lnTo>
                    <a:pt x="11976" y="2292"/>
                  </a:lnTo>
                  <a:lnTo>
                    <a:pt x="13266" y="2272"/>
                  </a:lnTo>
                  <a:lnTo>
                    <a:pt x="15827" y="2272"/>
                  </a:lnTo>
                  <a:lnTo>
                    <a:pt x="17117" y="2311"/>
                  </a:lnTo>
                  <a:lnTo>
                    <a:pt x="19581" y="2349"/>
                  </a:lnTo>
                  <a:lnTo>
                    <a:pt x="22065" y="2388"/>
                  </a:lnTo>
                  <a:lnTo>
                    <a:pt x="24529" y="2446"/>
                  </a:lnTo>
                  <a:lnTo>
                    <a:pt x="25761" y="2484"/>
                  </a:lnTo>
                  <a:lnTo>
                    <a:pt x="26993" y="2561"/>
                  </a:lnTo>
                  <a:lnTo>
                    <a:pt x="28399" y="2619"/>
                  </a:lnTo>
                  <a:lnTo>
                    <a:pt x="29785" y="2677"/>
                  </a:lnTo>
                  <a:lnTo>
                    <a:pt x="31133" y="2677"/>
                  </a:lnTo>
                  <a:lnTo>
                    <a:pt x="31826" y="2657"/>
                  </a:lnTo>
                  <a:lnTo>
                    <a:pt x="32500" y="2619"/>
                  </a:lnTo>
                  <a:lnTo>
                    <a:pt x="32769" y="2311"/>
                  </a:lnTo>
                  <a:lnTo>
                    <a:pt x="33077" y="2003"/>
                  </a:lnTo>
                  <a:lnTo>
                    <a:pt x="33405" y="1714"/>
                  </a:lnTo>
                  <a:lnTo>
                    <a:pt x="33770" y="1444"/>
                  </a:lnTo>
                  <a:lnTo>
                    <a:pt x="33770" y="1444"/>
                  </a:lnTo>
                  <a:lnTo>
                    <a:pt x="33751" y="1483"/>
                  </a:lnTo>
                  <a:lnTo>
                    <a:pt x="33732" y="1502"/>
                  </a:lnTo>
                  <a:lnTo>
                    <a:pt x="33809" y="1483"/>
                  </a:lnTo>
                  <a:lnTo>
                    <a:pt x="33886" y="1406"/>
                  </a:lnTo>
                  <a:lnTo>
                    <a:pt x="33924" y="1310"/>
                  </a:lnTo>
                  <a:lnTo>
                    <a:pt x="33963" y="1213"/>
                  </a:lnTo>
                  <a:lnTo>
                    <a:pt x="33963" y="1117"/>
                  </a:lnTo>
                  <a:lnTo>
                    <a:pt x="33944" y="1021"/>
                  </a:lnTo>
                  <a:lnTo>
                    <a:pt x="33905" y="963"/>
                  </a:lnTo>
                  <a:lnTo>
                    <a:pt x="33867" y="944"/>
                  </a:lnTo>
                  <a:lnTo>
                    <a:pt x="33828" y="944"/>
                  </a:lnTo>
                  <a:lnTo>
                    <a:pt x="32827" y="867"/>
                  </a:lnTo>
                  <a:lnTo>
                    <a:pt x="31826" y="771"/>
                  </a:lnTo>
                  <a:lnTo>
                    <a:pt x="30825" y="655"/>
                  </a:lnTo>
                  <a:lnTo>
                    <a:pt x="29843" y="539"/>
                  </a:lnTo>
                  <a:lnTo>
                    <a:pt x="27840" y="289"/>
                  </a:lnTo>
                  <a:lnTo>
                    <a:pt x="26859" y="193"/>
                  </a:lnTo>
                  <a:lnTo>
                    <a:pt x="25857" y="97"/>
                  </a:lnTo>
                  <a:lnTo>
                    <a:pt x="24798" y="39"/>
                  </a:lnTo>
                  <a:lnTo>
                    <a:pt x="2375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8"/>
            <p:cNvSpPr/>
            <p:nvPr/>
          </p:nvSpPr>
          <p:spPr>
            <a:xfrm>
              <a:off x="855575" y="2100019"/>
              <a:ext cx="284284" cy="1728005"/>
            </a:xfrm>
            <a:custGeom>
              <a:rect b="b" l="l" r="r" t="t"/>
              <a:pathLst>
                <a:path extrusionOk="0" h="38738" w="6373">
                  <a:moveTo>
                    <a:pt x="4486" y="1"/>
                  </a:moveTo>
                  <a:lnTo>
                    <a:pt x="4082" y="58"/>
                  </a:lnTo>
                  <a:lnTo>
                    <a:pt x="3677" y="155"/>
                  </a:lnTo>
                  <a:lnTo>
                    <a:pt x="3312" y="270"/>
                  </a:lnTo>
                  <a:lnTo>
                    <a:pt x="2946" y="424"/>
                  </a:lnTo>
                  <a:lnTo>
                    <a:pt x="2599" y="617"/>
                  </a:lnTo>
                  <a:lnTo>
                    <a:pt x="2272" y="829"/>
                  </a:lnTo>
                  <a:lnTo>
                    <a:pt x="1945" y="1060"/>
                  </a:lnTo>
                  <a:lnTo>
                    <a:pt x="1656" y="1329"/>
                  </a:lnTo>
                  <a:lnTo>
                    <a:pt x="1386" y="1618"/>
                  </a:lnTo>
                  <a:lnTo>
                    <a:pt x="1136" y="1926"/>
                  </a:lnTo>
                  <a:lnTo>
                    <a:pt x="905" y="2273"/>
                  </a:lnTo>
                  <a:lnTo>
                    <a:pt x="712" y="2619"/>
                  </a:lnTo>
                  <a:lnTo>
                    <a:pt x="539" y="2985"/>
                  </a:lnTo>
                  <a:lnTo>
                    <a:pt x="385" y="3370"/>
                  </a:lnTo>
                  <a:lnTo>
                    <a:pt x="250" y="3774"/>
                  </a:lnTo>
                  <a:lnTo>
                    <a:pt x="193" y="4044"/>
                  </a:lnTo>
                  <a:lnTo>
                    <a:pt x="135" y="4333"/>
                  </a:lnTo>
                  <a:lnTo>
                    <a:pt x="58" y="4929"/>
                  </a:lnTo>
                  <a:lnTo>
                    <a:pt x="0" y="5526"/>
                  </a:lnTo>
                  <a:lnTo>
                    <a:pt x="0" y="6142"/>
                  </a:lnTo>
                  <a:lnTo>
                    <a:pt x="0" y="6759"/>
                  </a:lnTo>
                  <a:lnTo>
                    <a:pt x="0" y="7375"/>
                  </a:lnTo>
                  <a:lnTo>
                    <a:pt x="19" y="8549"/>
                  </a:lnTo>
                  <a:lnTo>
                    <a:pt x="39" y="14729"/>
                  </a:lnTo>
                  <a:lnTo>
                    <a:pt x="77" y="20659"/>
                  </a:lnTo>
                  <a:lnTo>
                    <a:pt x="116" y="26608"/>
                  </a:lnTo>
                  <a:lnTo>
                    <a:pt x="173" y="32558"/>
                  </a:lnTo>
                  <a:lnTo>
                    <a:pt x="250" y="38488"/>
                  </a:lnTo>
                  <a:lnTo>
                    <a:pt x="270" y="38545"/>
                  </a:lnTo>
                  <a:lnTo>
                    <a:pt x="270" y="38603"/>
                  </a:lnTo>
                  <a:lnTo>
                    <a:pt x="347" y="38680"/>
                  </a:lnTo>
                  <a:lnTo>
                    <a:pt x="424" y="38719"/>
                  </a:lnTo>
                  <a:lnTo>
                    <a:pt x="520" y="38738"/>
                  </a:lnTo>
                  <a:lnTo>
                    <a:pt x="616" y="38719"/>
                  </a:lnTo>
                  <a:lnTo>
                    <a:pt x="712" y="38680"/>
                  </a:lnTo>
                  <a:lnTo>
                    <a:pt x="789" y="38603"/>
                  </a:lnTo>
                  <a:lnTo>
                    <a:pt x="809" y="38565"/>
                  </a:lnTo>
                  <a:lnTo>
                    <a:pt x="828" y="38507"/>
                  </a:lnTo>
                  <a:lnTo>
                    <a:pt x="982" y="37640"/>
                  </a:lnTo>
                  <a:lnTo>
                    <a:pt x="1059" y="37217"/>
                  </a:lnTo>
                  <a:lnTo>
                    <a:pt x="1174" y="36774"/>
                  </a:lnTo>
                  <a:lnTo>
                    <a:pt x="1290" y="36350"/>
                  </a:lnTo>
                  <a:lnTo>
                    <a:pt x="1463" y="35946"/>
                  </a:lnTo>
                  <a:lnTo>
                    <a:pt x="1656" y="35561"/>
                  </a:lnTo>
                  <a:lnTo>
                    <a:pt x="1752" y="35369"/>
                  </a:lnTo>
                  <a:lnTo>
                    <a:pt x="1887" y="35195"/>
                  </a:lnTo>
                  <a:lnTo>
                    <a:pt x="2079" y="34945"/>
                  </a:lnTo>
                  <a:lnTo>
                    <a:pt x="2272" y="34733"/>
                  </a:lnTo>
                  <a:lnTo>
                    <a:pt x="2484" y="34541"/>
                  </a:lnTo>
                  <a:lnTo>
                    <a:pt x="2715" y="34367"/>
                  </a:lnTo>
                  <a:lnTo>
                    <a:pt x="2946" y="34213"/>
                  </a:lnTo>
                  <a:lnTo>
                    <a:pt x="3177" y="34079"/>
                  </a:lnTo>
                  <a:lnTo>
                    <a:pt x="3427" y="33963"/>
                  </a:lnTo>
                  <a:lnTo>
                    <a:pt x="3677" y="33867"/>
                  </a:lnTo>
                  <a:lnTo>
                    <a:pt x="3947" y="33771"/>
                  </a:lnTo>
                  <a:lnTo>
                    <a:pt x="4216" y="33713"/>
                  </a:lnTo>
                  <a:lnTo>
                    <a:pt x="4486" y="33655"/>
                  </a:lnTo>
                  <a:lnTo>
                    <a:pt x="4756" y="33597"/>
                  </a:lnTo>
                  <a:lnTo>
                    <a:pt x="5333" y="33559"/>
                  </a:lnTo>
                  <a:lnTo>
                    <a:pt x="5930" y="33540"/>
                  </a:lnTo>
                  <a:lnTo>
                    <a:pt x="5988" y="33520"/>
                  </a:lnTo>
                  <a:lnTo>
                    <a:pt x="6026" y="33501"/>
                  </a:lnTo>
                  <a:lnTo>
                    <a:pt x="6084" y="33462"/>
                  </a:lnTo>
                  <a:lnTo>
                    <a:pt x="6122" y="33424"/>
                  </a:lnTo>
                  <a:lnTo>
                    <a:pt x="6161" y="33328"/>
                  </a:lnTo>
                  <a:lnTo>
                    <a:pt x="6180" y="33212"/>
                  </a:lnTo>
                  <a:lnTo>
                    <a:pt x="6142" y="32153"/>
                  </a:lnTo>
                  <a:lnTo>
                    <a:pt x="6084" y="31075"/>
                  </a:lnTo>
                  <a:lnTo>
                    <a:pt x="5930" y="28957"/>
                  </a:lnTo>
                  <a:lnTo>
                    <a:pt x="5757" y="26820"/>
                  </a:lnTo>
                  <a:lnTo>
                    <a:pt x="5680" y="25761"/>
                  </a:lnTo>
                  <a:lnTo>
                    <a:pt x="5622" y="24683"/>
                  </a:lnTo>
                  <a:lnTo>
                    <a:pt x="5583" y="23547"/>
                  </a:lnTo>
                  <a:lnTo>
                    <a:pt x="5564" y="22392"/>
                  </a:lnTo>
                  <a:lnTo>
                    <a:pt x="5564" y="21237"/>
                  </a:lnTo>
                  <a:lnTo>
                    <a:pt x="5583" y="20101"/>
                  </a:lnTo>
                  <a:lnTo>
                    <a:pt x="5622" y="18946"/>
                  </a:lnTo>
                  <a:lnTo>
                    <a:pt x="5699" y="17810"/>
                  </a:lnTo>
                  <a:lnTo>
                    <a:pt x="5834" y="15519"/>
                  </a:lnTo>
                  <a:lnTo>
                    <a:pt x="5988" y="13516"/>
                  </a:lnTo>
                  <a:lnTo>
                    <a:pt x="6142" y="11514"/>
                  </a:lnTo>
                  <a:lnTo>
                    <a:pt x="6257" y="9512"/>
                  </a:lnTo>
                  <a:lnTo>
                    <a:pt x="6296" y="8511"/>
                  </a:lnTo>
                  <a:lnTo>
                    <a:pt x="6315" y="7509"/>
                  </a:lnTo>
                  <a:lnTo>
                    <a:pt x="6373" y="5719"/>
                  </a:lnTo>
                  <a:lnTo>
                    <a:pt x="6373" y="4795"/>
                  </a:lnTo>
                  <a:lnTo>
                    <a:pt x="6354" y="3871"/>
                  </a:lnTo>
                  <a:lnTo>
                    <a:pt x="6334" y="3409"/>
                  </a:lnTo>
                  <a:lnTo>
                    <a:pt x="6277" y="2946"/>
                  </a:lnTo>
                  <a:lnTo>
                    <a:pt x="6219" y="2484"/>
                  </a:lnTo>
                  <a:lnTo>
                    <a:pt x="6142" y="2042"/>
                  </a:lnTo>
                  <a:lnTo>
                    <a:pt x="6045" y="1599"/>
                  </a:lnTo>
                  <a:lnTo>
                    <a:pt x="5930" y="1175"/>
                  </a:lnTo>
                  <a:lnTo>
                    <a:pt x="5776" y="752"/>
                  </a:lnTo>
                  <a:lnTo>
                    <a:pt x="5603" y="347"/>
                  </a:lnTo>
                  <a:lnTo>
                    <a:pt x="5564" y="270"/>
                  </a:lnTo>
                  <a:lnTo>
                    <a:pt x="5526" y="232"/>
                  </a:lnTo>
                  <a:lnTo>
                    <a:pt x="5468" y="193"/>
                  </a:lnTo>
                  <a:lnTo>
                    <a:pt x="5410" y="174"/>
                  </a:lnTo>
                  <a:lnTo>
                    <a:pt x="5295" y="174"/>
                  </a:lnTo>
                  <a:lnTo>
                    <a:pt x="5179" y="213"/>
                  </a:lnTo>
                  <a:lnTo>
                    <a:pt x="5044" y="97"/>
                  </a:lnTo>
                  <a:lnTo>
                    <a:pt x="4967" y="20"/>
                  </a:lnTo>
                  <a:lnTo>
                    <a:pt x="49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8"/>
            <p:cNvSpPr/>
            <p:nvPr/>
          </p:nvSpPr>
          <p:spPr>
            <a:xfrm>
              <a:off x="1052201" y="2081150"/>
              <a:ext cx="1351875" cy="1545070"/>
            </a:xfrm>
            <a:custGeom>
              <a:rect b="b" l="l" r="r" t="t"/>
              <a:pathLst>
                <a:path extrusionOk="0" h="34637" w="30306">
                  <a:moveTo>
                    <a:pt x="21545" y="0"/>
                  </a:moveTo>
                  <a:lnTo>
                    <a:pt x="19081" y="19"/>
                  </a:lnTo>
                  <a:lnTo>
                    <a:pt x="15076" y="39"/>
                  </a:lnTo>
                  <a:lnTo>
                    <a:pt x="11495" y="39"/>
                  </a:lnTo>
                  <a:lnTo>
                    <a:pt x="9704" y="58"/>
                  </a:lnTo>
                  <a:lnTo>
                    <a:pt x="7914" y="77"/>
                  </a:lnTo>
                  <a:lnTo>
                    <a:pt x="6123" y="116"/>
                  </a:lnTo>
                  <a:lnTo>
                    <a:pt x="4333" y="173"/>
                  </a:lnTo>
                  <a:lnTo>
                    <a:pt x="2542" y="250"/>
                  </a:lnTo>
                  <a:lnTo>
                    <a:pt x="752" y="366"/>
                  </a:lnTo>
                  <a:lnTo>
                    <a:pt x="579" y="366"/>
                  </a:lnTo>
                  <a:lnTo>
                    <a:pt x="386" y="385"/>
                  </a:lnTo>
                  <a:lnTo>
                    <a:pt x="290" y="404"/>
                  </a:lnTo>
                  <a:lnTo>
                    <a:pt x="193" y="424"/>
                  </a:lnTo>
                  <a:lnTo>
                    <a:pt x="136" y="462"/>
                  </a:lnTo>
                  <a:lnTo>
                    <a:pt x="78" y="520"/>
                  </a:lnTo>
                  <a:lnTo>
                    <a:pt x="39" y="636"/>
                  </a:lnTo>
                  <a:lnTo>
                    <a:pt x="39" y="732"/>
                  </a:lnTo>
                  <a:lnTo>
                    <a:pt x="1" y="1810"/>
                  </a:lnTo>
                  <a:lnTo>
                    <a:pt x="1" y="3004"/>
                  </a:lnTo>
                  <a:lnTo>
                    <a:pt x="39" y="4274"/>
                  </a:lnTo>
                  <a:lnTo>
                    <a:pt x="78" y="5584"/>
                  </a:lnTo>
                  <a:lnTo>
                    <a:pt x="155" y="8163"/>
                  </a:lnTo>
                  <a:lnTo>
                    <a:pt x="193" y="9357"/>
                  </a:lnTo>
                  <a:lnTo>
                    <a:pt x="213" y="10435"/>
                  </a:lnTo>
                  <a:lnTo>
                    <a:pt x="251" y="11436"/>
                  </a:lnTo>
                  <a:lnTo>
                    <a:pt x="309" y="12322"/>
                  </a:lnTo>
                  <a:lnTo>
                    <a:pt x="425" y="13920"/>
                  </a:lnTo>
                  <a:lnTo>
                    <a:pt x="521" y="15518"/>
                  </a:lnTo>
                  <a:lnTo>
                    <a:pt x="559" y="16404"/>
                  </a:lnTo>
                  <a:lnTo>
                    <a:pt x="598" y="17405"/>
                  </a:lnTo>
                  <a:lnTo>
                    <a:pt x="617" y="19735"/>
                  </a:lnTo>
                  <a:lnTo>
                    <a:pt x="636" y="22391"/>
                  </a:lnTo>
                  <a:lnTo>
                    <a:pt x="617" y="27956"/>
                  </a:lnTo>
                  <a:lnTo>
                    <a:pt x="598" y="30458"/>
                  </a:lnTo>
                  <a:lnTo>
                    <a:pt x="598" y="32499"/>
                  </a:lnTo>
                  <a:lnTo>
                    <a:pt x="617" y="33866"/>
                  </a:lnTo>
                  <a:lnTo>
                    <a:pt x="656" y="34232"/>
                  </a:lnTo>
                  <a:lnTo>
                    <a:pt x="656" y="34328"/>
                  </a:lnTo>
                  <a:lnTo>
                    <a:pt x="675" y="34367"/>
                  </a:lnTo>
                  <a:lnTo>
                    <a:pt x="694" y="34367"/>
                  </a:lnTo>
                  <a:lnTo>
                    <a:pt x="713" y="34386"/>
                  </a:lnTo>
                  <a:lnTo>
                    <a:pt x="810" y="34405"/>
                  </a:lnTo>
                  <a:lnTo>
                    <a:pt x="1137" y="34425"/>
                  </a:lnTo>
                  <a:lnTo>
                    <a:pt x="2311" y="34463"/>
                  </a:lnTo>
                  <a:lnTo>
                    <a:pt x="4044" y="34482"/>
                  </a:lnTo>
                  <a:lnTo>
                    <a:pt x="6162" y="34502"/>
                  </a:lnTo>
                  <a:lnTo>
                    <a:pt x="10840" y="34502"/>
                  </a:lnTo>
                  <a:lnTo>
                    <a:pt x="14980" y="34482"/>
                  </a:lnTo>
                  <a:lnTo>
                    <a:pt x="16867" y="34502"/>
                  </a:lnTo>
                  <a:lnTo>
                    <a:pt x="18773" y="34502"/>
                  </a:lnTo>
                  <a:lnTo>
                    <a:pt x="22604" y="34579"/>
                  </a:lnTo>
                  <a:lnTo>
                    <a:pt x="26455" y="34636"/>
                  </a:lnTo>
                  <a:lnTo>
                    <a:pt x="30247" y="34636"/>
                  </a:lnTo>
                  <a:lnTo>
                    <a:pt x="30247" y="34598"/>
                  </a:lnTo>
                  <a:lnTo>
                    <a:pt x="30267" y="34502"/>
                  </a:lnTo>
                  <a:lnTo>
                    <a:pt x="30286" y="34117"/>
                  </a:lnTo>
                  <a:lnTo>
                    <a:pt x="30305" y="32711"/>
                  </a:lnTo>
                  <a:lnTo>
                    <a:pt x="30286" y="30612"/>
                  </a:lnTo>
                  <a:lnTo>
                    <a:pt x="30267" y="28052"/>
                  </a:lnTo>
                  <a:lnTo>
                    <a:pt x="30190" y="22334"/>
                  </a:lnTo>
                  <a:lnTo>
                    <a:pt x="30170" y="19600"/>
                  </a:lnTo>
                  <a:lnTo>
                    <a:pt x="30151" y="17251"/>
                  </a:lnTo>
                  <a:lnTo>
                    <a:pt x="30170" y="15133"/>
                  </a:lnTo>
                  <a:lnTo>
                    <a:pt x="30190" y="13015"/>
                  </a:lnTo>
                  <a:lnTo>
                    <a:pt x="30228" y="8799"/>
                  </a:lnTo>
                  <a:lnTo>
                    <a:pt x="30228" y="6681"/>
                  </a:lnTo>
                  <a:lnTo>
                    <a:pt x="30209" y="4563"/>
                  </a:lnTo>
                  <a:lnTo>
                    <a:pt x="30151" y="2465"/>
                  </a:lnTo>
                  <a:lnTo>
                    <a:pt x="30113" y="1406"/>
                  </a:lnTo>
                  <a:lnTo>
                    <a:pt x="30074" y="347"/>
                  </a:lnTo>
                  <a:lnTo>
                    <a:pt x="30055" y="327"/>
                  </a:lnTo>
                  <a:lnTo>
                    <a:pt x="30036" y="308"/>
                  </a:lnTo>
                  <a:lnTo>
                    <a:pt x="29939" y="270"/>
                  </a:lnTo>
                  <a:lnTo>
                    <a:pt x="29785" y="231"/>
                  </a:lnTo>
                  <a:lnTo>
                    <a:pt x="29574" y="193"/>
                  </a:lnTo>
                  <a:lnTo>
                    <a:pt x="29015" y="135"/>
                  </a:lnTo>
                  <a:lnTo>
                    <a:pt x="28284" y="96"/>
                  </a:lnTo>
                  <a:lnTo>
                    <a:pt x="27379" y="58"/>
                  </a:lnTo>
                  <a:lnTo>
                    <a:pt x="26358" y="39"/>
                  </a:lnTo>
                  <a:lnTo>
                    <a:pt x="24048" y="19"/>
                  </a:lnTo>
                  <a:lnTo>
                    <a:pt x="215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8"/>
            <p:cNvSpPr/>
            <p:nvPr/>
          </p:nvSpPr>
          <p:spPr>
            <a:xfrm>
              <a:off x="869314" y="3555709"/>
              <a:ext cx="1551940" cy="471546"/>
            </a:xfrm>
            <a:custGeom>
              <a:rect b="b" l="l" r="r" t="t"/>
              <a:pathLst>
                <a:path extrusionOk="0" h="10571" w="34791">
                  <a:moveTo>
                    <a:pt x="34405" y="1"/>
                  </a:moveTo>
                  <a:lnTo>
                    <a:pt x="33423" y="39"/>
                  </a:lnTo>
                  <a:lnTo>
                    <a:pt x="32441" y="78"/>
                  </a:lnTo>
                  <a:lnTo>
                    <a:pt x="30458" y="174"/>
                  </a:lnTo>
                  <a:lnTo>
                    <a:pt x="28475" y="309"/>
                  </a:lnTo>
                  <a:lnTo>
                    <a:pt x="26473" y="443"/>
                  </a:lnTo>
                  <a:lnTo>
                    <a:pt x="24471" y="559"/>
                  </a:lnTo>
                  <a:lnTo>
                    <a:pt x="22488" y="674"/>
                  </a:lnTo>
                  <a:lnTo>
                    <a:pt x="20504" y="751"/>
                  </a:lnTo>
                  <a:lnTo>
                    <a:pt x="19523" y="771"/>
                  </a:lnTo>
                  <a:lnTo>
                    <a:pt x="18541" y="771"/>
                  </a:lnTo>
                  <a:lnTo>
                    <a:pt x="14748" y="732"/>
                  </a:lnTo>
                  <a:lnTo>
                    <a:pt x="10936" y="694"/>
                  </a:lnTo>
                  <a:lnTo>
                    <a:pt x="9550" y="655"/>
                  </a:lnTo>
                  <a:lnTo>
                    <a:pt x="8067" y="617"/>
                  </a:lnTo>
                  <a:lnTo>
                    <a:pt x="7316" y="617"/>
                  </a:lnTo>
                  <a:lnTo>
                    <a:pt x="6546" y="636"/>
                  </a:lnTo>
                  <a:lnTo>
                    <a:pt x="5795" y="694"/>
                  </a:lnTo>
                  <a:lnTo>
                    <a:pt x="5044" y="790"/>
                  </a:lnTo>
                  <a:lnTo>
                    <a:pt x="4679" y="848"/>
                  </a:lnTo>
                  <a:lnTo>
                    <a:pt x="4332" y="925"/>
                  </a:lnTo>
                  <a:lnTo>
                    <a:pt x="3966" y="1002"/>
                  </a:lnTo>
                  <a:lnTo>
                    <a:pt x="3639" y="1098"/>
                  </a:lnTo>
                  <a:lnTo>
                    <a:pt x="3292" y="1214"/>
                  </a:lnTo>
                  <a:lnTo>
                    <a:pt x="2965" y="1348"/>
                  </a:lnTo>
                  <a:lnTo>
                    <a:pt x="2657" y="1502"/>
                  </a:lnTo>
                  <a:lnTo>
                    <a:pt x="2349" y="1656"/>
                  </a:lnTo>
                  <a:lnTo>
                    <a:pt x="2060" y="1849"/>
                  </a:lnTo>
                  <a:lnTo>
                    <a:pt x="1771" y="2061"/>
                  </a:lnTo>
                  <a:lnTo>
                    <a:pt x="1521" y="2272"/>
                  </a:lnTo>
                  <a:lnTo>
                    <a:pt x="1271" y="2523"/>
                  </a:lnTo>
                  <a:lnTo>
                    <a:pt x="1020" y="2792"/>
                  </a:lnTo>
                  <a:lnTo>
                    <a:pt x="809" y="3081"/>
                  </a:lnTo>
                  <a:lnTo>
                    <a:pt x="616" y="3408"/>
                  </a:lnTo>
                  <a:lnTo>
                    <a:pt x="443" y="3736"/>
                  </a:lnTo>
                  <a:lnTo>
                    <a:pt x="270" y="4121"/>
                  </a:lnTo>
                  <a:lnTo>
                    <a:pt x="154" y="4525"/>
                  </a:lnTo>
                  <a:lnTo>
                    <a:pt x="58" y="4949"/>
                  </a:lnTo>
                  <a:lnTo>
                    <a:pt x="19" y="5353"/>
                  </a:lnTo>
                  <a:lnTo>
                    <a:pt x="0" y="5661"/>
                  </a:lnTo>
                  <a:lnTo>
                    <a:pt x="0" y="5969"/>
                  </a:lnTo>
                  <a:lnTo>
                    <a:pt x="0" y="6239"/>
                  </a:lnTo>
                  <a:lnTo>
                    <a:pt x="39" y="6527"/>
                  </a:lnTo>
                  <a:lnTo>
                    <a:pt x="77" y="6778"/>
                  </a:lnTo>
                  <a:lnTo>
                    <a:pt x="116" y="7028"/>
                  </a:lnTo>
                  <a:lnTo>
                    <a:pt x="193" y="7278"/>
                  </a:lnTo>
                  <a:lnTo>
                    <a:pt x="270" y="7509"/>
                  </a:lnTo>
                  <a:lnTo>
                    <a:pt x="347" y="7740"/>
                  </a:lnTo>
                  <a:lnTo>
                    <a:pt x="443" y="7952"/>
                  </a:lnTo>
                  <a:lnTo>
                    <a:pt x="558" y="8145"/>
                  </a:lnTo>
                  <a:lnTo>
                    <a:pt x="674" y="8337"/>
                  </a:lnTo>
                  <a:lnTo>
                    <a:pt x="809" y="8530"/>
                  </a:lnTo>
                  <a:lnTo>
                    <a:pt x="943" y="8703"/>
                  </a:lnTo>
                  <a:lnTo>
                    <a:pt x="1098" y="8857"/>
                  </a:lnTo>
                  <a:lnTo>
                    <a:pt x="1252" y="9011"/>
                  </a:lnTo>
                  <a:lnTo>
                    <a:pt x="1425" y="9165"/>
                  </a:lnTo>
                  <a:lnTo>
                    <a:pt x="1598" y="9300"/>
                  </a:lnTo>
                  <a:lnTo>
                    <a:pt x="1791" y="9435"/>
                  </a:lnTo>
                  <a:lnTo>
                    <a:pt x="1983" y="9550"/>
                  </a:lnTo>
                  <a:lnTo>
                    <a:pt x="2407" y="9762"/>
                  </a:lnTo>
                  <a:lnTo>
                    <a:pt x="2850" y="9954"/>
                  </a:lnTo>
                  <a:lnTo>
                    <a:pt x="3331" y="10108"/>
                  </a:lnTo>
                  <a:lnTo>
                    <a:pt x="3812" y="10224"/>
                  </a:lnTo>
                  <a:lnTo>
                    <a:pt x="4351" y="10320"/>
                  </a:lnTo>
                  <a:lnTo>
                    <a:pt x="4890" y="10378"/>
                  </a:lnTo>
                  <a:lnTo>
                    <a:pt x="5757" y="10455"/>
                  </a:lnTo>
                  <a:lnTo>
                    <a:pt x="6623" y="10494"/>
                  </a:lnTo>
                  <a:lnTo>
                    <a:pt x="7528" y="10532"/>
                  </a:lnTo>
                  <a:lnTo>
                    <a:pt x="8433" y="10551"/>
                  </a:lnTo>
                  <a:lnTo>
                    <a:pt x="10281" y="10571"/>
                  </a:lnTo>
                  <a:lnTo>
                    <a:pt x="12129" y="10532"/>
                  </a:lnTo>
                  <a:lnTo>
                    <a:pt x="15845" y="10455"/>
                  </a:lnTo>
                  <a:lnTo>
                    <a:pt x="17655" y="10417"/>
                  </a:lnTo>
                  <a:lnTo>
                    <a:pt x="19407" y="10397"/>
                  </a:lnTo>
                  <a:lnTo>
                    <a:pt x="26819" y="10436"/>
                  </a:lnTo>
                  <a:lnTo>
                    <a:pt x="30555" y="10455"/>
                  </a:lnTo>
                  <a:lnTo>
                    <a:pt x="34251" y="10455"/>
                  </a:lnTo>
                  <a:lnTo>
                    <a:pt x="34386" y="10436"/>
                  </a:lnTo>
                  <a:lnTo>
                    <a:pt x="34482" y="10417"/>
                  </a:lnTo>
                  <a:lnTo>
                    <a:pt x="34578" y="10359"/>
                  </a:lnTo>
                  <a:lnTo>
                    <a:pt x="34655" y="10282"/>
                  </a:lnTo>
                  <a:lnTo>
                    <a:pt x="34713" y="10205"/>
                  </a:lnTo>
                  <a:lnTo>
                    <a:pt x="34752" y="10128"/>
                  </a:lnTo>
                  <a:lnTo>
                    <a:pt x="34771" y="10031"/>
                  </a:lnTo>
                  <a:lnTo>
                    <a:pt x="34790" y="9935"/>
                  </a:lnTo>
                  <a:lnTo>
                    <a:pt x="34771" y="9820"/>
                  </a:lnTo>
                  <a:lnTo>
                    <a:pt x="34752" y="9723"/>
                  </a:lnTo>
                  <a:lnTo>
                    <a:pt x="34713" y="9646"/>
                  </a:lnTo>
                  <a:lnTo>
                    <a:pt x="34655" y="9569"/>
                  </a:lnTo>
                  <a:lnTo>
                    <a:pt x="34578" y="9492"/>
                  </a:lnTo>
                  <a:lnTo>
                    <a:pt x="34482" y="9435"/>
                  </a:lnTo>
                  <a:lnTo>
                    <a:pt x="34386" y="9415"/>
                  </a:lnTo>
                  <a:lnTo>
                    <a:pt x="34251" y="9396"/>
                  </a:lnTo>
                  <a:lnTo>
                    <a:pt x="28995" y="9358"/>
                  </a:lnTo>
                  <a:lnTo>
                    <a:pt x="23681" y="9338"/>
                  </a:lnTo>
                  <a:lnTo>
                    <a:pt x="13111" y="9319"/>
                  </a:lnTo>
                  <a:lnTo>
                    <a:pt x="8876" y="9319"/>
                  </a:lnTo>
                  <a:lnTo>
                    <a:pt x="7451" y="9281"/>
                  </a:lnTo>
                  <a:lnTo>
                    <a:pt x="6200" y="9281"/>
                  </a:lnTo>
                  <a:lnTo>
                    <a:pt x="5545" y="9261"/>
                  </a:lnTo>
                  <a:lnTo>
                    <a:pt x="4890" y="9242"/>
                  </a:lnTo>
                  <a:lnTo>
                    <a:pt x="4563" y="9223"/>
                  </a:lnTo>
                  <a:lnTo>
                    <a:pt x="4255" y="9184"/>
                  </a:lnTo>
                  <a:lnTo>
                    <a:pt x="3928" y="9127"/>
                  </a:lnTo>
                  <a:lnTo>
                    <a:pt x="3620" y="9050"/>
                  </a:lnTo>
                  <a:lnTo>
                    <a:pt x="3331" y="8973"/>
                  </a:lnTo>
                  <a:lnTo>
                    <a:pt x="3042" y="8857"/>
                  </a:lnTo>
                  <a:lnTo>
                    <a:pt x="2773" y="8741"/>
                  </a:lnTo>
                  <a:lnTo>
                    <a:pt x="2503" y="8587"/>
                  </a:lnTo>
                  <a:lnTo>
                    <a:pt x="2253" y="8395"/>
                  </a:lnTo>
                  <a:lnTo>
                    <a:pt x="2022" y="8183"/>
                  </a:lnTo>
                  <a:lnTo>
                    <a:pt x="1810" y="7933"/>
                  </a:lnTo>
                  <a:lnTo>
                    <a:pt x="1637" y="7683"/>
                  </a:lnTo>
                  <a:lnTo>
                    <a:pt x="1483" y="7413"/>
                  </a:lnTo>
                  <a:lnTo>
                    <a:pt x="1367" y="7124"/>
                  </a:lnTo>
                  <a:lnTo>
                    <a:pt x="1271" y="6816"/>
                  </a:lnTo>
                  <a:lnTo>
                    <a:pt x="1194" y="6508"/>
                  </a:lnTo>
                  <a:lnTo>
                    <a:pt x="1155" y="6200"/>
                  </a:lnTo>
                  <a:lnTo>
                    <a:pt x="1155" y="5892"/>
                  </a:lnTo>
                  <a:lnTo>
                    <a:pt x="1155" y="5565"/>
                  </a:lnTo>
                  <a:lnTo>
                    <a:pt x="1194" y="5257"/>
                  </a:lnTo>
                  <a:lnTo>
                    <a:pt x="1252" y="4929"/>
                  </a:lnTo>
                  <a:lnTo>
                    <a:pt x="1329" y="4621"/>
                  </a:lnTo>
                  <a:lnTo>
                    <a:pt x="1444" y="4333"/>
                  </a:lnTo>
                  <a:lnTo>
                    <a:pt x="1579" y="4044"/>
                  </a:lnTo>
                  <a:lnTo>
                    <a:pt x="1714" y="3793"/>
                  </a:lnTo>
                  <a:lnTo>
                    <a:pt x="1868" y="3543"/>
                  </a:lnTo>
                  <a:lnTo>
                    <a:pt x="2041" y="3331"/>
                  </a:lnTo>
                  <a:lnTo>
                    <a:pt x="2214" y="3139"/>
                  </a:lnTo>
                  <a:lnTo>
                    <a:pt x="2407" y="2946"/>
                  </a:lnTo>
                  <a:lnTo>
                    <a:pt x="2618" y="2773"/>
                  </a:lnTo>
                  <a:lnTo>
                    <a:pt x="2830" y="2619"/>
                  </a:lnTo>
                  <a:lnTo>
                    <a:pt x="3042" y="2484"/>
                  </a:lnTo>
                  <a:lnTo>
                    <a:pt x="3273" y="2349"/>
                  </a:lnTo>
                  <a:lnTo>
                    <a:pt x="3523" y="2234"/>
                  </a:lnTo>
                  <a:lnTo>
                    <a:pt x="3774" y="2138"/>
                  </a:lnTo>
                  <a:lnTo>
                    <a:pt x="4024" y="2041"/>
                  </a:lnTo>
                  <a:lnTo>
                    <a:pt x="4293" y="1964"/>
                  </a:lnTo>
                  <a:lnTo>
                    <a:pt x="4563" y="1887"/>
                  </a:lnTo>
                  <a:lnTo>
                    <a:pt x="5102" y="1791"/>
                  </a:lnTo>
                  <a:lnTo>
                    <a:pt x="5680" y="1695"/>
                  </a:lnTo>
                  <a:lnTo>
                    <a:pt x="6257" y="1656"/>
                  </a:lnTo>
                  <a:lnTo>
                    <a:pt x="6835" y="1618"/>
                  </a:lnTo>
                  <a:lnTo>
                    <a:pt x="9646" y="1618"/>
                  </a:lnTo>
                  <a:lnTo>
                    <a:pt x="11494" y="1656"/>
                  </a:lnTo>
                  <a:lnTo>
                    <a:pt x="14113" y="1695"/>
                  </a:lnTo>
                  <a:lnTo>
                    <a:pt x="16904" y="1753"/>
                  </a:lnTo>
                  <a:lnTo>
                    <a:pt x="19176" y="1772"/>
                  </a:lnTo>
                  <a:lnTo>
                    <a:pt x="22911" y="1810"/>
                  </a:lnTo>
                  <a:lnTo>
                    <a:pt x="26665" y="1849"/>
                  </a:lnTo>
                  <a:lnTo>
                    <a:pt x="28533" y="1868"/>
                  </a:lnTo>
                  <a:lnTo>
                    <a:pt x="30401" y="1868"/>
                  </a:lnTo>
                  <a:lnTo>
                    <a:pt x="32287" y="1849"/>
                  </a:lnTo>
                  <a:lnTo>
                    <a:pt x="34136" y="1791"/>
                  </a:lnTo>
                  <a:lnTo>
                    <a:pt x="34213" y="1791"/>
                  </a:lnTo>
                  <a:lnTo>
                    <a:pt x="34270" y="1753"/>
                  </a:lnTo>
                  <a:lnTo>
                    <a:pt x="34309" y="1695"/>
                  </a:lnTo>
                  <a:lnTo>
                    <a:pt x="34347" y="1618"/>
                  </a:lnTo>
                  <a:lnTo>
                    <a:pt x="34386" y="1522"/>
                  </a:lnTo>
                  <a:lnTo>
                    <a:pt x="34405" y="1425"/>
                  </a:lnTo>
                  <a:lnTo>
                    <a:pt x="34424" y="1175"/>
                  </a:lnTo>
                  <a:lnTo>
                    <a:pt x="34424" y="906"/>
                  </a:lnTo>
                  <a:lnTo>
                    <a:pt x="34424" y="597"/>
                  </a:lnTo>
                  <a:lnTo>
                    <a:pt x="34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8"/>
            <p:cNvSpPr/>
            <p:nvPr/>
          </p:nvSpPr>
          <p:spPr>
            <a:xfrm>
              <a:off x="1288394" y="2336210"/>
              <a:ext cx="877786" cy="517893"/>
            </a:xfrm>
            <a:custGeom>
              <a:rect b="b" l="l" r="r" t="t"/>
              <a:pathLst>
                <a:path extrusionOk="0" h="11610" w="19678">
                  <a:moveTo>
                    <a:pt x="578" y="713"/>
                  </a:moveTo>
                  <a:lnTo>
                    <a:pt x="1136" y="790"/>
                  </a:lnTo>
                  <a:lnTo>
                    <a:pt x="1695" y="847"/>
                  </a:lnTo>
                  <a:lnTo>
                    <a:pt x="2272" y="886"/>
                  </a:lnTo>
                  <a:lnTo>
                    <a:pt x="2850" y="886"/>
                  </a:lnTo>
                  <a:lnTo>
                    <a:pt x="4005" y="867"/>
                  </a:lnTo>
                  <a:lnTo>
                    <a:pt x="5141" y="847"/>
                  </a:lnTo>
                  <a:lnTo>
                    <a:pt x="14941" y="847"/>
                  </a:lnTo>
                  <a:lnTo>
                    <a:pt x="16000" y="867"/>
                  </a:lnTo>
                  <a:lnTo>
                    <a:pt x="17059" y="886"/>
                  </a:lnTo>
                  <a:lnTo>
                    <a:pt x="17598" y="886"/>
                  </a:lnTo>
                  <a:lnTo>
                    <a:pt x="18118" y="867"/>
                  </a:lnTo>
                  <a:lnTo>
                    <a:pt x="18657" y="809"/>
                  </a:lnTo>
                  <a:lnTo>
                    <a:pt x="19157" y="732"/>
                  </a:lnTo>
                  <a:lnTo>
                    <a:pt x="19099" y="1310"/>
                  </a:lnTo>
                  <a:lnTo>
                    <a:pt x="19061" y="1906"/>
                  </a:lnTo>
                  <a:lnTo>
                    <a:pt x="19022" y="2484"/>
                  </a:lnTo>
                  <a:lnTo>
                    <a:pt x="19022" y="3062"/>
                  </a:lnTo>
                  <a:lnTo>
                    <a:pt x="19022" y="4236"/>
                  </a:lnTo>
                  <a:lnTo>
                    <a:pt x="19022" y="5410"/>
                  </a:lnTo>
                  <a:lnTo>
                    <a:pt x="19022" y="6797"/>
                  </a:lnTo>
                  <a:lnTo>
                    <a:pt x="19003" y="8202"/>
                  </a:lnTo>
                  <a:lnTo>
                    <a:pt x="19022" y="8895"/>
                  </a:lnTo>
                  <a:lnTo>
                    <a:pt x="19042" y="9588"/>
                  </a:lnTo>
                  <a:lnTo>
                    <a:pt x="19080" y="10281"/>
                  </a:lnTo>
                  <a:lnTo>
                    <a:pt x="19138" y="10975"/>
                  </a:lnTo>
                  <a:lnTo>
                    <a:pt x="18580" y="10878"/>
                  </a:lnTo>
                  <a:lnTo>
                    <a:pt x="18021" y="10821"/>
                  </a:lnTo>
                  <a:lnTo>
                    <a:pt x="17444" y="10801"/>
                  </a:lnTo>
                  <a:lnTo>
                    <a:pt x="16866" y="10782"/>
                  </a:lnTo>
                  <a:lnTo>
                    <a:pt x="15711" y="10801"/>
                  </a:lnTo>
                  <a:lnTo>
                    <a:pt x="14575" y="10821"/>
                  </a:lnTo>
                  <a:lnTo>
                    <a:pt x="4775" y="10821"/>
                  </a:lnTo>
                  <a:lnTo>
                    <a:pt x="3716" y="10801"/>
                  </a:lnTo>
                  <a:lnTo>
                    <a:pt x="2657" y="10782"/>
                  </a:lnTo>
                  <a:lnTo>
                    <a:pt x="2118" y="10801"/>
                  </a:lnTo>
                  <a:lnTo>
                    <a:pt x="1599" y="10821"/>
                  </a:lnTo>
                  <a:lnTo>
                    <a:pt x="1059" y="10859"/>
                  </a:lnTo>
                  <a:lnTo>
                    <a:pt x="540" y="10955"/>
                  </a:lnTo>
                  <a:lnTo>
                    <a:pt x="617" y="10358"/>
                  </a:lnTo>
                  <a:lnTo>
                    <a:pt x="655" y="9781"/>
                  </a:lnTo>
                  <a:lnTo>
                    <a:pt x="694" y="9203"/>
                  </a:lnTo>
                  <a:lnTo>
                    <a:pt x="694" y="8606"/>
                  </a:lnTo>
                  <a:lnTo>
                    <a:pt x="694" y="7432"/>
                  </a:lnTo>
                  <a:lnTo>
                    <a:pt x="674" y="6258"/>
                  </a:lnTo>
                  <a:lnTo>
                    <a:pt x="694" y="4871"/>
                  </a:lnTo>
                  <a:lnTo>
                    <a:pt x="694" y="3485"/>
                  </a:lnTo>
                  <a:lnTo>
                    <a:pt x="694" y="2792"/>
                  </a:lnTo>
                  <a:lnTo>
                    <a:pt x="674" y="2099"/>
                  </a:lnTo>
                  <a:lnTo>
                    <a:pt x="636" y="1387"/>
                  </a:lnTo>
                  <a:lnTo>
                    <a:pt x="578" y="713"/>
                  </a:lnTo>
                  <a:close/>
                  <a:moveTo>
                    <a:pt x="3832" y="0"/>
                  </a:moveTo>
                  <a:lnTo>
                    <a:pt x="3235" y="20"/>
                  </a:lnTo>
                  <a:lnTo>
                    <a:pt x="2657" y="39"/>
                  </a:lnTo>
                  <a:lnTo>
                    <a:pt x="2099" y="77"/>
                  </a:lnTo>
                  <a:lnTo>
                    <a:pt x="1522" y="154"/>
                  </a:lnTo>
                  <a:lnTo>
                    <a:pt x="982" y="231"/>
                  </a:lnTo>
                  <a:lnTo>
                    <a:pt x="424" y="328"/>
                  </a:lnTo>
                  <a:lnTo>
                    <a:pt x="386" y="347"/>
                  </a:lnTo>
                  <a:lnTo>
                    <a:pt x="347" y="385"/>
                  </a:lnTo>
                  <a:lnTo>
                    <a:pt x="270" y="482"/>
                  </a:lnTo>
                  <a:lnTo>
                    <a:pt x="193" y="597"/>
                  </a:lnTo>
                  <a:lnTo>
                    <a:pt x="174" y="674"/>
                  </a:lnTo>
                  <a:lnTo>
                    <a:pt x="116" y="1367"/>
                  </a:lnTo>
                  <a:lnTo>
                    <a:pt x="78" y="2060"/>
                  </a:lnTo>
                  <a:lnTo>
                    <a:pt x="39" y="2753"/>
                  </a:lnTo>
                  <a:lnTo>
                    <a:pt x="39" y="3466"/>
                  </a:lnTo>
                  <a:lnTo>
                    <a:pt x="39" y="4852"/>
                  </a:lnTo>
                  <a:lnTo>
                    <a:pt x="58" y="6258"/>
                  </a:lnTo>
                  <a:lnTo>
                    <a:pt x="39" y="7740"/>
                  </a:lnTo>
                  <a:lnTo>
                    <a:pt x="20" y="9434"/>
                  </a:lnTo>
                  <a:lnTo>
                    <a:pt x="1" y="10204"/>
                  </a:lnTo>
                  <a:lnTo>
                    <a:pt x="20" y="10840"/>
                  </a:lnTo>
                  <a:lnTo>
                    <a:pt x="39" y="11283"/>
                  </a:lnTo>
                  <a:lnTo>
                    <a:pt x="58" y="11398"/>
                  </a:lnTo>
                  <a:lnTo>
                    <a:pt x="78" y="11437"/>
                  </a:lnTo>
                  <a:lnTo>
                    <a:pt x="366" y="11494"/>
                  </a:lnTo>
                  <a:lnTo>
                    <a:pt x="655" y="11552"/>
                  </a:lnTo>
                  <a:lnTo>
                    <a:pt x="963" y="11571"/>
                  </a:lnTo>
                  <a:lnTo>
                    <a:pt x="1271" y="11591"/>
                  </a:lnTo>
                  <a:lnTo>
                    <a:pt x="1907" y="11610"/>
                  </a:lnTo>
                  <a:lnTo>
                    <a:pt x="2542" y="11610"/>
                  </a:lnTo>
                  <a:lnTo>
                    <a:pt x="3832" y="11552"/>
                  </a:lnTo>
                  <a:lnTo>
                    <a:pt x="4448" y="11533"/>
                  </a:lnTo>
                  <a:lnTo>
                    <a:pt x="5045" y="11514"/>
                  </a:lnTo>
                  <a:lnTo>
                    <a:pt x="10108" y="11514"/>
                  </a:lnTo>
                  <a:lnTo>
                    <a:pt x="15923" y="11533"/>
                  </a:lnTo>
                  <a:lnTo>
                    <a:pt x="19273" y="11533"/>
                  </a:lnTo>
                  <a:lnTo>
                    <a:pt x="19485" y="11514"/>
                  </a:lnTo>
                  <a:lnTo>
                    <a:pt x="19562" y="11494"/>
                  </a:lnTo>
                  <a:lnTo>
                    <a:pt x="19619" y="10782"/>
                  </a:lnTo>
                  <a:lnTo>
                    <a:pt x="19658" y="10031"/>
                  </a:lnTo>
                  <a:lnTo>
                    <a:pt x="19677" y="9261"/>
                  </a:lnTo>
                  <a:lnTo>
                    <a:pt x="19677" y="8472"/>
                  </a:lnTo>
                  <a:lnTo>
                    <a:pt x="19677" y="6893"/>
                  </a:lnTo>
                  <a:lnTo>
                    <a:pt x="19658" y="5430"/>
                  </a:lnTo>
                  <a:lnTo>
                    <a:pt x="19658" y="3966"/>
                  </a:lnTo>
                  <a:lnTo>
                    <a:pt x="19658" y="2291"/>
                  </a:lnTo>
                  <a:lnTo>
                    <a:pt x="19639" y="1521"/>
                  </a:lnTo>
                  <a:lnTo>
                    <a:pt x="19619" y="905"/>
                  </a:lnTo>
                  <a:lnTo>
                    <a:pt x="19581" y="482"/>
                  </a:lnTo>
                  <a:lnTo>
                    <a:pt x="19562" y="366"/>
                  </a:lnTo>
                  <a:lnTo>
                    <a:pt x="19542" y="328"/>
                  </a:lnTo>
                  <a:lnTo>
                    <a:pt x="19254" y="251"/>
                  </a:lnTo>
                  <a:lnTo>
                    <a:pt x="18965" y="212"/>
                  </a:lnTo>
                  <a:lnTo>
                    <a:pt x="18368" y="154"/>
                  </a:lnTo>
                  <a:lnTo>
                    <a:pt x="17752" y="116"/>
                  </a:lnTo>
                  <a:lnTo>
                    <a:pt x="17116" y="116"/>
                  </a:lnTo>
                  <a:lnTo>
                    <a:pt x="15884" y="135"/>
                  </a:lnTo>
                  <a:lnTo>
                    <a:pt x="15268" y="154"/>
                  </a:lnTo>
                  <a:lnTo>
                    <a:pt x="9608" y="154"/>
                  </a:lnTo>
                  <a:lnTo>
                    <a:pt x="8491" y="135"/>
                  </a:lnTo>
                  <a:lnTo>
                    <a:pt x="7355" y="97"/>
                  </a:lnTo>
                  <a:lnTo>
                    <a:pt x="6181" y="58"/>
                  </a:lnTo>
                  <a:lnTo>
                    <a:pt x="5006" y="20"/>
                  </a:lnTo>
                  <a:lnTo>
                    <a:pt x="38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8"/>
            <p:cNvSpPr/>
            <p:nvPr/>
          </p:nvSpPr>
          <p:spPr>
            <a:xfrm>
              <a:off x="1347631" y="2407492"/>
              <a:ext cx="757569" cy="375328"/>
            </a:xfrm>
            <a:custGeom>
              <a:rect b="b" l="l" r="r" t="t"/>
              <a:pathLst>
                <a:path extrusionOk="0" h="8414" w="16983">
                  <a:moveTo>
                    <a:pt x="3293" y="0"/>
                  </a:moveTo>
                  <a:lnTo>
                    <a:pt x="2292" y="20"/>
                  </a:lnTo>
                  <a:lnTo>
                    <a:pt x="1811" y="58"/>
                  </a:lnTo>
                  <a:lnTo>
                    <a:pt x="1310" y="97"/>
                  </a:lnTo>
                  <a:lnTo>
                    <a:pt x="848" y="154"/>
                  </a:lnTo>
                  <a:lnTo>
                    <a:pt x="367" y="231"/>
                  </a:lnTo>
                  <a:lnTo>
                    <a:pt x="309" y="270"/>
                  </a:lnTo>
                  <a:lnTo>
                    <a:pt x="232" y="347"/>
                  </a:lnTo>
                  <a:lnTo>
                    <a:pt x="174" y="424"/>
                  </a:lnTo>
                  <a:lnTo>
                    <a:pt x="136" y="482"/>
                  </a:lnTo>
                  <a:lnTo>
                    <a:pt x="97" y="982"/>
                  </a:lnTo>
                  <a:lnTo>
                    <a:pt x="59" y="1502"/>
                  </a:lnTo>
                  <a:lnTo>
                    <a:pt x="39" y="2003"/>
                  </a:lnTo>
                  <a:lnTo>
                    <a:pt x="39" y="2503"/>
                  </a:lnTo>
                  <a:lnTo>
                    <a:pt x="39" y="3524"/>
                  </a:lnTo>
                  <a:lnTo>
                    <a:pt x="39" y="4525"/>
                  </a:lnTo>
                  <a:lnTo>
                    <a:pt x="39" y="5603"/>
                  </a:lnTo>
                  <a:lnTo>
                    <a:pt x="1" y="6835"/>
                  </a:lnTo>
                  <a:lnTo>
                    <a:pt x="1" y="7393"/>
                  </a:lnTo>
                  <a:lnTo>
                    <a:pt x="1" y="7836"/>
                  </a:lnTo>
                  <a:lnTo>
                    <a:pt x="20" y="8164"/>
                  </a:lnTo>
                  <a:lnTo>
                    <a:pt x="39" y="8241"/>
                  </a:lnTo>
                  <a:lnTo>
                    <a:pt x="59" y="8279"/>
                  </a:lnTo>
                  <a:lnTo>
                    <a:pt x="559" y="8356"/>
                  </a:lnTo>
                  <a:lnTo>
                    <a:pt x="1098" y="8395"/>
                  </a:lnTo>
                  <a:lnTo>
                    <a:pt x="1637" y="8414"/>
                  </a:lnTo>
                  <a:lnTo>
                    <a:pt x="2196" y="8395"/>
                  </a:lnTo>
                  <a:lnTo>
                    <a:pt x="3293" y="8356"/>
                  </a:lnTo>
                  <a:lnTo>
                    <a:pt x="3832" y="8337"/>
                  </a:lnTo>
                  <a:lnTo>
                    <a:pt x="8723" y="8337"/>
                  </a:lnTo>
                  <a:lnTo>
                    <a:pt x="13748" y="8356"/>
                  </a:lnTo>
                  <a:lnTo>
                    <a:pt x="15962" y="8356"/>
                  </a:lnTo>
                  <a:lnTo>
                    <a:pt x="16636" y="8337"/>
                  </a:lnTo>
                  <a:lnTo>
                    <a:pt x="16809" y="8337"/>
                  </a:lnTo>
                  <a:lnTo>
                    <a:pt x="16886" y="8318"/>
                  </a:lnTo>
                  <a:lnTo>
                    <a:pt x="16944" y="7798"/>
                  </a:lnTo>
                  <a:lnTo>
                    <a:pt x="16963" y="7259"/>
                  </a:lnTo>
                  <a:lnTo>
                    <a:pt x="16982" y="6700"/>
                  </a:lnTo>
                  <a:lnTo>
                    <a:pt x="16982" y="6123"/>
                  </a:lnTo>
                  <a:lnTo>
                    <a:pt x="16963" y="3928"/>
                  </a:lnTo>
                  <a:lnTo>
                    <a:pt x="16982" y="2869"/>
                  </a:lnTo>
                  <a:lnTo>
                    <a:pt x="16963" y="1656"/>
                  </a:lnTo>
                  <a:lnTo>
                    <a:pt x="16963" y="1098"/>
                  </a:lnTo>
                  <a:lnTo>
                    <a:pt x="16944" y="655"/>
                  </a:lnTo>
                  <a:lnTo>
                    <a:pt x="16905" y="347"/>
                  </a:lnTo>
                  <a:lnTo>
                    <a:pt x="16886" y="270"/>
                  </a:lnTo>
                  <a:lnTo>
                    <a:pt x="16867" y="231"/>
                  </a:lnTo>
                  <a:lnTo>
                    <a:pt x="16366" y="154"/>
                  </a:lnTo>
                  <a:lnTo>
                    <a:pt x="15846" y="97"/>
                  </a:lnTo>
                  <a:lnTo>
                    <a:pt x="15326" y="77"/>
                  </a:lnTo>
                  <a:lnTo>
                    <a:pt x="14787" y="77"/>
                  </a:lnTo>
                  <a:lnTo>
                    <a:pt x="13709" y="97"/>
                  </a:lnTo>
                  <a:lnTo>
                    <a:pt x="12669" y="116"/>
                  </a:lnTo>
                  <a:lnTo>
                    <a:pt x="8299" y="116"/>
                  </a:lnTo>
                  <a:lnTo>
                    <a:pt x="7336" y="97"/>
                  </a:lnTo>
                  <a:lnTo>
                    <a:pt x="6335" y="77"/>
                  </a:lnTo>
                  <a:lnTo>
                    <a:pt x="5334" y="39"/>
                  </a:lnTo>
                  <a:lnTo>
                    <a:pt x="43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8"/>
            <p:cNvSpPr/>
            <p:nvPr/>
          </p:nvSpPr>
          <p:spPr>
            <a:xfrm>
              <a:off x="1148418" y="2302711"/>
              <a:ext cx="1171482" cy="2064658"/>
            </a:xfrm>
            <a:custGeom>
              <a:rect b="b" l="l" r="r" t="t"/>
              <a:pathLst>
                <a:path extrusionOk="0" h="46285" w="26262">
                  <a:moveTo>
                    <a:pt x="10378" y="0"/>
                  </a:moveTo>
                  <a:lnTo>
                    <a:pt x="10185" y="39"/>
                  </a:lnTo>
                  <a:lnTo>
                    <a:pt x="10031" y="97"/>
                  </a:lnTo>
                  <a:lnTo>
                    <a:pt x="9877" y="174"/>
                  </a:lnTo>
                  <a:lnTo>
                    <a:pt x="9742" y="270"/>
                  </a:lnTo>
                  <a:lnTo>
                    <a:pt x="9608" y="405"/>
                  </a:lnTo>
                  <a:lnTo>
                    <a:pt x="9492" y="540"/>
                  </a:lnTo>
                  <a:lnTo>
                    <a:pt x="9396" y="694"/>
                  </a:lnTo>
                  <a:lnTo>
                    <a:pt x="9299" y="848"/>
                  </a:lnTo>
                  <a:lnTo>
                    <a:pt x="9222" y="1021"/>
                  </a:lnTo>
                  <a:lnTo>
                    <a:pt x="9145" y="1194"/>
                  </a:lnTo>
                  <a:lnTo>
                    <a:pt x="9030" y="1560"/>
                  </a:lnTo>
                  <a:lnTo>
                    <a:pt x="8953" y="1926"/>
                  </a:lnTo>
                  <a:lnTo>
                    <a:pt x="8857" y="2484"/>
                  </a:lnTo>
                  <a:lnTo>
                    <a:pt x="8799" y="3042"/>
                  </a:lnTo>
                  <a:lnTo>
                    <a:pt x="8780" y="3601"/>
                  </a:lnTo>
                  <a:lnTo>
                    <a:pt x="8760" y="4178"/>
                  </a:lnTo>
                  <a:lnTo>
                    <a:pt x="8760" y="4737"/>
                  </a:lnTo>
                  <a:lnTo>
                    <a:pt x="8780" y="5314"/>
                  </a:lnTo>
                  <a:lnTo>
                    <a:pt x="8818" y="6431"/>
                  </a:lnTo>
                  <a:lnTo>
                    <a:pt x="8876" y="7471"/>
                  </a:lnTo>
                  <a:lnTo>
                    <a:pt x="8934" y="8510"/>
                  </a:lnTo>
                  <a:lnTo>
                    <a:pt x="9011" y="9531"/>
                  </a:lnTo>
                  <a:lnTo>
                    <a:pt x="9107" y="10570"/>
                  </a:lnTo>
                  <a:lnTo>
                    <a:pt x="9184" y="11148"/>
                  </a:lnTo>
                  <a:lnTo>
                    <a:pt x="9203" y="11533"/>
                  </a:lnTo>
                  <a:lnTo>
                    <a:pt x="9222" y="11937"/>
                  </a:lnTo>
                  <a:lnTo>
                    <a:pt x="9203" y="12130"/>
                  </a:lnTo>
                  <a:lnTo>
                    <a:pt x="9184" y="12322"/>
                  </a:lnTo>
                  <a:lnTo>
                    <a:pt x="9145" y="12476"/>
                  </a:lnTo>
                  <a:lnTo>
                    <a:pt x="9068" y="12630"/>
                  </a:lnTo>
                  <a:lnTo>
                    <a:pt x="8991" y="12746"/>
                  </a:lnTo>
                  <a:lnTo>
                    <a:pt x="8895" y="12842"/>
                  </a:lnTo>
                  <a:lnTo>
                    <a:pt x="8760" y="12900"/>
                  </a:lnTo>
                  <a:lnTo>
                    <a:pt x="8587" y="12919"/>
                  </a:lnTo>
                  <a:lnTo>
                    <a:pt x="8510" y="12919"/>
                  </a:lnTo>
                  <a:lnTo>
                    <a:pt x="8433" y="12900"/>
                  </a:lnTo>
                  <a:lnTo>
                    <a:pt x="8318" y="12823"/>
                  </a:lnTo>
                  <a:lnTo>
                    <a:pt x="8202" y="12727"/>
                  </a:lnTo>
                  <a:lnTo>
                    <a:pt x="8125" y="12611"/>
                  </a:lnTo>
                  <a:lnTo>
                    <a:pt x="8048" y="12476"/>
                  </a:lnTo>
                  <a:lnTo>
                    <a:pt x="7990" y="12322"/>
                  </a:lnTo>
                  <a:lnTo>
                    <a:pt x="7933" y="12053"/>
                  </a:lnTo>
                  <a:lnTo>
                    <a:pt x="7836" y="11610"/>
                  </a:lnTo>
                  <a:lnTo>
                    <a:pt x="7759" y="11148"/>
                  </a:lnTo>
                  <a:lnTo>
                    <a:pt x="7605" y="10262"/>
                  </a:lnTo>
                  <a:lnTo>
                    <a:pt x="7490" y="9415"/>
                  </a:lnTo>
                  <a:lnTo>
                    <a:pt x="7393" y="8587"/>
                  </a:lnTo>
                  <a:lnTo>
                    <a:pt x="7220" y="6912"/>
                  </a:lnTo>
                  <a:lnTo>
                    <a:pt x="7085" y="5237"/>
                  </a:lnTo>
                  <a:lnTo>
                    <a:pt x="6931" y="3562"/>
                  </a:lnTo>
                  <a:lnTo>
                    <a:pt x="6874" y="3216"/>
                  </a:lnTo>
                  <a:lnTo>
                    <a:pt x="6797" y="2869"/>
                  </a:lnTo>
                  <a:lnTo>
                    <a:pt x="6681" y="2542"/>
                  </a:lnTo>
                  <a:lnTo>
                    <a:pt x="6623" y="2388"/>
                  </a:lnTo>
                  <a:lnTo>
                    <a:pt x="6527" y="2253"/>
                  </a:lnTo>
                  <a:lnTo>
                    <a:pt x="6431" y="2118"/>
                  </a:lnTo>
                  <a:lnTo>
                    <a:pt x="6335" y="2003"/>
                  </a:lnTo>
                  <a:lnTo>
                    <a:pt x="6219" y="1906"/>
                  </a:lnTo>
                  <a:lnTo>
                    <a:pt x="6084" y="1810"/>
                  </a:lnTo>
                  <a:lnTo>
                    <a:pt x="5930" y="1733"/>
                  </a:lnTo>
                  <a:lnTo>
                    <a:pt x="5776" y="1695"/>
                  </a:lnTo>
                  <a:lnTo>
                    <a:pt x="5584" y="1656"/>
                  </a:lnTo>
                  <a:lnTo>
                    <a:pt x="5391" y="1637"/>
                  </a:lnTo>
                  <a:lnTo>
                    <a:pt x="5218" y="1656"/>
                  </a:lnTo>
                  <a:lnTo>
                    <a:pt x="5064" y="1695"/>
                  </a:lnTo>
                  <a:lnTo>
                    <a:pt x="4929" y="1752"/>
                  </a:lnTo>
                  <a:lnTo>
                    <a:pt x="4794" y="1829"/>
                  </a:lnTo>
                  <a:lnTo>
                    <a:pt x="4679" y="1926"/>
                  </a:lnTo>
                  <a:lnTo>
                    <a:pt x="4563" y="2022"/>
                  </a:lnTo>
                  <a:lnTo>
                    <a:pt x="4467" y="2157"/>
                  </a:lnTo>
                  <a:lnTo>
                    <a:pt x="4390" y="2272"/>
                  </a:lnTo>
                  <a:lnTo>
                    <a:pt x="4313" y="2426"/>
                  </a:lnTo>
                  <a:lnTo>
                    <a:pt x="4236" y="2580"/>
                  </a:lnTo>
                  <a:lnTo>
                    <a:pt x="4120" y="2908"/>
                  </a:lnTo>
                  <a:lnTo>
                    <a:pt x="4043" y="3273"/>
                  </a:lnTo>
                  <a:lnTo>
                    <a:pt x="3986" y="3659"/>
                  </a:lnTo>
                  <a:lnTo>
                    <a:pt x="3966" y="4063"/>
                  </a:lnTo>
                  <a:lnTo>
                    <a:pt x="3947" y="4448"/>
                  </a:lnTo>
                  <a:lnTo>
                    <a:pt x="3947" y="4852"/>
                  </a:lnTo>
                  <a:lnTo>
                    <a:pt x="3966" y="5218"/>
                  </a:lnTo>
                  <a:lnTo>
                    <a:pt x="4005" y="5911"/>
                  </a:lnTo>
                  <a:lnTo>
                    <a:pt x="4043" y="6412"/>
                  </a:lnTo>
                  <a:lnTo>
                    <a:pt x="4082" y="6912"/>
                  </a:lnTo>
                  <a:lnTo>
                    <a:pt x="4140" y="7432"/>
                  </a:lnTo>
                  <a:lnTo>
                    <a:pt x="4313" y="8568"/>
                  </a:lnTo>
                  <a:lnTo>
                    <a:pt x="4698" y="10975"/>
                  </a:lnTo>
                  <a:lnTo>
                    <a:pt x="4852" y="12053"/>
                  </a:lnTo>
                  <a:lnTo>
                    <a:pt x="4910" y="12553"/>
                  </a:lnTo>
                  <a:lnTo>
                    <a:pt x="4929" y="12977"/>
                  </a:lnTo>
                  <a:lnTo>
                    <a:pt x="4929" y="13343"/>
                  </a:lnTo>
                  <a:lnTo>
                    <a:pt x="4910" y="13497"/>
                  </a:lnTo>
                  <a:lnTo>
                    <a:pt x="4891" y="13651"/>
                  </a:lnTo>
                  <a:lnTo>
                    <a:pt x="4852" y="13766"/>
                  </a:lnTo>
                  <a:lnTo>
                    <a:pt x="4814" y="13863"/>
                  </a:lnTo>
                  <a:lnTo>
                    <a:pt x="4756" y="13920"/>
                  </a:lnTo>
                  <a:lnTo>
                    <a:pt x="4679" y="13978"/>
                  </a:lnTo>
                  <a:lnTo>
                    <a:pt x="4602" y="14017"/>
                  </a:lnTo>
                  <a:lnTo>
                    <a:pt x="4505" y="14036"/>
                  </a:lnTo>
                  <a:lnTo>
                    <a:pt x="4428" y="14036"/>
                  </a:lnTo>
                  <a:lnTo>
                    <a:pt x="4351" y="13997"/>
                  </a:lnTo>
                  <a:lnTo>
                    <a:pt x="4274" y="13959"/>
                  </a:lnTo>
                  <a:lnTo>
                    <a:pt x="4197" y="13901"/>
                  </a:lnTo>
                  <a:lnTo>
                    <a:pt x="4120" y="13824"/>
                  </a:lnTo>
                  <a:lnTo>
                    <a:pt x="4063" y="13728"/>
                  </a:lnTo>
                  <a:lnTo>
                    <a:pt x="3928" y="13516"/>
                  </a:lnTo>
                  <a:lnTo>
                    <a:pt x="3812" y="13227"/>
                  </a:lnTo>
                  <a:lnTo>
                    <a:pt x="3697" y="12919"/>
                  </a:lnTo>
                  <a:lnTo>
                    <a:pt x="3601" y="12592"/>
                  </a:lnTo>
                  <a:lnTo>
                    <a:pt x="3408" y="11841"/>
                  </a:lnTo>
                  <a:lnTo>
                    <a:pt x="3216" y="11090"/>
                  </a:lnTo>
                  <a:lnTo>
                    <a:pt x="3042" y="10378"/>
                  </a:lnTo>
                  <a:lnTo>
                    <a:pt x="2946" y="10070"/>
                  </a:lnTo>
                  <a:lnTo>
                    <a:pt x="2850" y="9800"/>
                  </a:lnTo>
                  <a:lnTo>
                    <a:pt x="2753" y="9492"/>
                  </a:lnTo>
                  <a:lnTo>
                    <a:pt x="2657" y="9126"/>
                  </a:lnTo>
                  <a:lnTo>
                    <a:pt x="2542" y="8761"/>
                  </a:lnTo>
                  <a:lnTo>
                    <a:pt x="2407" y="8376"/>
                  </a:lnTo>
                  <a:lnTo>
                    <a:pt x="2253" y="8029"/>
                  </a:lnTo>
                  <a:lnTo>
                    <a:pt x="2157" y="7856"/>
                  </a:lnTo>
                  <a:lnTo>
                    <a:pt x="2060" y="7702"/>
                  </a:lnTo>
                  <a:lnTo>
                    <a:pt x="1945" y="7567"/>
                  </a:lnTo>
                  <a:lnTo>
                    <a:pt x="1829" y="7432"/>
                  </a:lnTo>
                  <a:lnTo>
                    <a:pt x="1695" y="7336"/>
                  </a:lnTo>
                  <a:lnTo>
                    <a:pt x="1541" y="7259"/>
                  </a:lnTo>
                  <a:lnTo>
                    <a:pt x="1521" y="7220"/>
                  </a:lnTo>
                  <a:lnTo>
                    <a:pt x="1464" y="7201"/>
                  </a:lnTo>
                  <a:lnTo>
                    <a:pt x="1271" y="7143"/>
                  </a:lnTo>
                  <a:lnTo>
                    <a:pt x="1078" y="7124"/>
                  </a:lnTo>
                  <a:lnTo>
                    <a:pt x="905" y="7124"/>
                  </a:lnTo>
                  <a:lnTo>
                    <a:pt x="751" y="7163"/>
                  </a:lnTo>
                  <a:lnTo>
                    <a:pt x="616" y="7220"/>
                  </a:lnTo>
                  <a:lnTo>
                    <a:pt x="501" y="7317"/>
                  </a:lnTo>
                  <a:lnTo>
                    <a:pt x="405" y="7432"/>
                  </a:lnTo>
                  <a:lnTo>
                    <a:pt x="308" y="7567"/>
                  </a:lnTo>
                  <a:lnTo>
                    <a:pt x="231" y="7721"/>
                  </a:lnTo>
                  <a:lnTo>
                    <a:pt x="174" y="7894"/>
                  </a:lnTo>
                  <a:lnTo>
                    <a:pt x="116" y="8087"/>
                  </a:lnTo>
                  <a:lnTo>
                    <a:pt x="77" y="8279"/>
                  </a:lnTo>
                  <a:lnTo>
                    <a:pt x="20" y="8722"/>
                  </a:lnTo>
                  <a:lnTo>
                    <a:pt x="0" y="9184"/>
                  </a:lnTo>
                  <a:lnTo>
                    <a:pt x="20" y="9685"/>
                  </a:lnTo>
                  <a:lnTo>
                    <a:pt x="58" y="10166"/>
                  </a:lnTo>
                  <a:lnTo>
                    <a:pt x="116" y="10667"/>
                  </a:lnTo>
                  <a:lnTo>
                    <a:pt x="174" y="11129"/>
                  </a:lnTo>
                  <a:lnTo>
                    <a:pt x="328" y="11918"/>
                  </a:lnTo>
                  <a:lnTo>
                    <a:pt x="424" y="12419"/>
                  </a:lnTo>
                  <a:lnTo>
                    <a:pt x="1040" y="14902"/>
                  </a:lnTo>
                  <a:lnTo>
                    <a:pt x="1675" y="17405"/>
                  </a:lnTo>
                  <a:lnTo>
                    <a:pt x="2291" y="19908"/>
                  </a:lnTo>
                  <a:lnTo>
                    <a:pt x="2599" y="21160"/>
                  </a:lnTo>
                  <a:lnTo>
                    <a:pt x="2888" y="22411"/>
                  </a:lnTo>
                  <a:lnTo>
                    <a:pt x="3177" y="23682"/>
                  </a:lnTo>
                  <a:lnTo>
                    <a:pt x="3427" y="24933"/>
                  </a:lnTo>
                  <a:lnTo>
                    <a:pt x="3658" y="26204"/>
                  </a:lnTo>
                  <a:lnTo>
                    <a:pt x="3870" y="27475"/>
                  </a:lnTo>
                  <a:lnTo>
                    <a:pt x="4063" y="28745"/>
                  </a:lnTo>
                  <a:lnTo>
                    <a:pt x="4197" y="30016"/>
                  </a:lnTo>
                  <a:lnTo>
                    <a:pt x="4313" y="31287"/>
                  </a:lnTo>
                  <a:lnTo>
                    <a:pt x="4390" y="32577"/>
                  </a:lnTo>
                  <a:lnTo>
                    <a:pt x="4409" y="32885"/>
                  </a:lnTo>
                  <a:lnTo>
                    <a:pt x="4428" y="33790"/>
                  </a:lnTo>
                  <a:lnTo>
                    <a:pt x="4409" y="34675"/>
                  </a:lnTo>
                  <a:lnTo>
                    <a:pt x="4371" y="35407"/>
                  </a:lnTo>
                  <a:lnTo>
                    <a:pt x="4313" y="36138"/>
                  </a:lnTo>
                  <a:lnTo>
                    <a:pt x="4236" y="36870"/>
                  </a:lnTo>
                  <a:lnTo>
                    <a:pt x="4140" y="37582"/>
                  </a:lnTo>
                  <a:lnTo>
                    <a:pt x="4043" y="38314"/>
                  </a:lnTo>
                  <a:lnTo>
                    <a:pt x="3909" y="39026"/>
                  </a:lnTo>
                  <a:lnTo>
                    <a:pt x="3639" y="40451"/>
                  </a:lnTo>
                  <a:lnTo>
                    <a:pt x="3350" y="41857"/>
                  </a:lnTo>
                  <a:lnTo>
                    <a:pt x="3062" y="43281"/>
                  </a:lnTo>
                  <a:lnTo>
                    <a:pt x="2811" y="44706"/>
                  </a:lnTo>
                  <a:lnTo>
                    <a:pt x="2696" y="45438"/>
                  </a:lnTo>
                  <a:lnTo>
                    <a:pt x="2599" y="46150"/>
                  </a:lnTo>
                  <a:lnTo>
                    <a:pt x="3158" y="46208"/>
                  </a:lnTo>
                  <a:lnTo>
                    <a:pt x="3716" y="46246"/>
                  </a:lnTo>
                  <a:lnTo>
                    <a:pt x="4274" y="46265"/>
                  </a:lnTo>
                  <a:lnTo>
                    <a:pt x="4833" y="46285"/>
                  </a:lnTo>
                  <a:lnTo>
                    <a:pt x="5949" y="46265"/>
                  </a:lnTo>
                  <a:lnTo>
                    <a:pt x="7085" y="46227"/>
                  </a:lnTo>
                  <a:lnTo>
                    <a:pt x="9319" y="46111"/>
                  </a:lnTo>
                  <a:lnTo>
                    <a:pt x="10455" y="46092"/>
                  </a:lnTo>
                  <a:lnTo>
                    <a:pt x="11571" y="46092"/>
                  </a:lnTo>
                  <a:lnTo>
                    <a:pt x="12418" y="46131"/>
                  </a:lnTo>
                  <a:lnTo>
                    <a:pt x="13266" y="46169"/>
                  </a:lnTo>
                  <a:lnTo>
                    <a:pt x="14113" y="46208"/>
                  </a:lnTo>
                  <a:lnTo>
                    <a:pt x="14960" y="46227"/>
                  </a:lnTo>
                  <a:lnTo>
                    <a:pt x="14998" y="46208"/>
                  </a:lnTo>
                  <a:lnTo>
                    <a:pt x="15037" y="46188"/>
                  </a:lnTo>
                  <a:lnTo>
                    <a:pt x="15056" y="46150"/>
                  </a:lnTo>
                  <a:lnTo>
                    <a:pt x="15056" y="46092"/>
                  </a:lnTo>
                  <a:lnTo>
                    <a:pt x="14941" y="44302"/>
                  </a:lnTo>
                  <a:lnTo>
                    <a:pt x="14844" y="42511"/>
                  </a:lnTo>
                  <a:lnTo>
                    <a:pt x="14748" y="40740"/>
                  </a:lnTo>
                  <a:lnTo>
                    <a:pt x="14690" y="38949"/>
                  </a:lnTo>
                  <a:lnTo>
                    <a:pt x="14671" y="37621"/>
                  </a:lnTo>
                  <a:lnTo>
                    <a:pt x="14652" y="36292"/>
                  </a:lnTo>
                  <a:lnTo>
                    <a:pt x="14652" y="35638"/>
                  </a:lnTo>
                  <a:lnTo>
                    <a:pt x="14671" y="34983"/>
                  </a:lnTo>
                  <a:lnTo>
                    <a:pt x="14710" y="34309"/>
                  </a:lnTo>
                  <a:lnTo>
                    <a:pt x="14787" y="33655"/>
                  </a:lnTo>
                  <a:lnTo>
                    <a:pt x="14844" y="33212"/>
                  </a:lnTo>
                  <a:lnTo>
                    <a:pt x="14941" y="32788"/>
                  </a:lnTo>
                  <a:lnTo>
                    <a:pt x="15037" y="32384"/>
                  </a:lnTo>
                  <a:lnTo>
                    <a:pt x="15152" y="31980"/>
                  </a:lnTo>
                  <a:lnTo>
                    <a:pt x="15287" y="31575"/>
                  </a:lnTo>
                  <a:lnTo>
                    <a:pt x="15441" y="31190"/>
                  </a:lnTo>
                  <a:lnTo>
                    <a:pt x="15595" y="30825"/>
                  </a:lnTo>
                  <a:lnTo>
                    <a:pt x="15788" y="30459"/>
                  </a:lnTo>
                  <a:lnTo>
                    <a:pt x="15961" y="30074"/>
                  </a:lnTo>
                  <a:lnTo>
                    <a:pt x="16173" y="29727"/>
                  </a:lnTo>
                  <a:lnTo>
                    <a:pt x="16596" y="28996"/>
                  </a:lnTo>
                  <a:lnTo>
                    <a:pt x="17039" y="28283"/>
                  </a:lnTo>
                  <a:lnTo>
                    <a:pt x="17521" y="27571"/>
                  </a:lnTo>
                  <a:lnTo>
                    <a:pt x="19234" y="24972"/>
                  </a:lnTo>
                  <a:lnTo>
                    <a:pt x="20120" y="23701"/>
                  </a:lnTo>
                  <a:lnTo>
                    <a:pt x="20562" y="23066"/>
                  </a:lnTo>
                  <a:lnTo>
                    <a:pt x="21025" y="22430"/>
                  </a:lnTo>
                  <a:lnTo>
                    <a:pt x="21487" y="21833"/>
                  </a:lnTo>
                  <a:lnTo>
                    <a:pt x="21987" y="21256"/>
                  </a:lnTo>
                  <a:lnTo>
                    <a:pt x="22488" y="20678"/>
                  </a:lnTo>
                  <a:lnTo>
                    <a:pt x="23008" y="20139"/>
                  </a:lnTo>
                  <a:lnTo>
                    <a:pt x="24047" y="19022"/>
                  </a:lnTo>
                  <a:lnTo>
                    <a:pt x="24548" y="18464"/>
                  </a:lnTo>
                  <a:lnTo>
                    <a:pt x="25029" y="17887"/>
                  </a:lnTo>
                  <a:lnTo>
                    <a:pt x="25260" y="17598"/>
                  </a:lnTo>
                  <a:lnTo>
                    <a:pt x="25510" y="17251"/>
                  </a:lnTo>
                  <a:lnTo>
                    <a:pt x="25761" y="16885"/>
                  </a:lnTo>
                  <a:lnTo>
                    <a:pt x="25973" y="16500"/>
                  </a:lnTo>
                  <a:lnTo>
                    <a:pt x="26069" y="16308"/>
                  </a:lnTo>
                  <a:lnTo>
                    <a:pt x="26146" y="16096"/>
                  </a:lnTo>
                  <a:lnTo>
                    <a:pt x="26204" y="15884"/>
                  </a:lnTo>
                  <a:lnTo>
                    <a:pt x="26242" y="15692"/>
                  </a:lnTo>
                  <a:lnTo>
                    <a:pt x="26261" y="15480"/>
                  </a:lnTo>
                  <a:lnTo>
                    <a:pt x="26242" y="15287"/>
                  </a:lnTo>
                  <a:lnTo>
                    <a:pt x="26204" y="15095"/>
                  </a:lnTo>
                  <a:lnTo>
                    <a:pt x="26146" y="14902"/>
                  </a:lnTo>
                  <a:lnTo>
                    <a:pt x="26050" y="14768"/>
                  </a:lnTo>
                  <a:lnTo>
                    <a:pt x="25973" y="14633"/>
                  </a:lnTo>
                  <a:lnTo>
                    <a:pt x="25857" y="14517"/>
                  </a:lnTo>
                  <a:lnTo>
                    <a:pt x="25742" y="14421"/>
                  </a:lnTo>
                  <a:lnTo>
                    <a:pt x="25607" y="14344"/>
                  </a:lnTo>
                  <a:lnTo>
                    <a:pt x="25491" y="14286"/>
                  </a:lnTo>
                  <a:lnTo>
                    <a:pt x="25337" y="14228"/>
                  </a:lnTo>
                  <a:lnTo>
                    <a:pt x="25202" y="14190"/>
                  </a:lnTo>
                  <a:lnTo>
                    <a:pt x="25048" y="14171"/>
                  </a:lnTo>
                  <a:lnTo>
                    <a:pt x="24894" y="14171"/>
                  </a:lnTo>
                  <a:lnTo>
                    <a:pt x="24586" y="14190"/>
                  </a:lnTo>
                  <a:lnTo>
                    <a:pt x="24278" y="14228"/>
                  </a:lnTo>
                  <a:lnTo>
                    <a:pt x="23989" y="14325"/>
                  </a:lnTo>
                  <a:lnTo>
                    <a:pt x="23701" y="14440"/>
                  </a:lnTo>
                  <a:lnTo>
                    <a:pt x="23412" y="14575"/>
                  </a:lnTo>
                  <a:lnTo>
                    <a:pt x="23142" y="14710"/>
                  </a:lnTo>
                  <a:lnTo>
                    <a:pt x="22892" y="14883"/>
                  </a:lnTo>
                  <a:lnTo>
                    <a:pt x="22642" y="15056"/>
                  </a:lnTo>
                  <a:lnTo>
                    <a:pt x="22392" y="15230"/>
                  </a:lnTo>
                  <a:lnTo>
                    <a:pt x="21929" y="15634"/>
                  </a:lnTo>
                  <a:lnTo>
                    <a:pt x="21005" y="16443"/>
                  </a:lnTo>
                  <a:lnTo>
                    <a:pt x="20543" y="16828"/>
                  </a:lnTo>
                  <a:lnTo>
                    <a:pt x="20293" y="17020"/>
                  </a:lnTo>
                  <a:lnTo>
                    <a:pt x="20043" y="17193"/>
                  </a:lnTo>
                  <a:lnTo>
                    <a:pt x="19831" y="17309"/>
                  </a:lnTo>
                  <a:lnTo>
                    <a:pt x="19638" y="17424"/>
                  </a:lnTo>
                  <a:lnTo>
                    <a:pt x="19446" y="17521"/>
                  </a:lnTo>
                  <a:lnTo>
                    <a:pt x="19234" y="17578"/>
                  </a:lnTo>
                  <a:lnTo>
                    <a:pt x="19041" y="17636"/>
                  </a:lnTo>
                  <a:lnTo>
                    <a:pt x="18849" y="17655"/>
                  </a:lnTo>
                  <a:lnTo>
                    <a:pt x="18637" y="17675"/>
                  </a:lnTo>
                  <a:lnTo>
                    <a:pt x="18464" y="17655"/>
                  </a:lnTo>
                  <a:lnTo>
                    <a:pt x="18271" y="17636"/>
                  </a:lnTo>
                  <a:lnTo>
                    <a:pt x="18079" y="17578"/>
                  </a:lnTo>
                  <a:lnTo>
                    <a:pt x="17906" y="17482"/>
                  </a:lnTo>
                  <a:lnTo>
                    <a:pt x="17752" y="17386"/>
                  </a:lnTo>
                  <a:lnTo>
                    <a:pt x="17578" y="17251"/>
                  </a:lnTo>
                  <a:lnTo>
                    <a:pt x="17424" y="17097"/>
                  </a:lnTo>
                  <a:lnTo>
                    <a:pt x="17289" y="16924"/>
                  </a:lnTo>
                  <a:lnTo>
                    <a:pt x="17155" y="16712"/>
                  </a:lnTo>
                  <a:lnTo>
                    <a:pt x="17020" y="16462"/>
                  </a:lnTo>
                  <a:lnTo>
                    <a:pt x="16904" y="16211"/>
                  </a:lnTo>
                  <a:lnTo>
                    <a:pt x="16789" y="15942"/>
                  </a:lnTo>
                  <a:lnTo>
                    <a:pt x="16693" y="15672"/>
                  </a:lnTo>
                  <a:lnTo>
                    <a:pt x="16616" y="15403"/>
                  </a:lnTo>
                  <a:lnTo>
                    <a:pt x="16539" y="15114"/>
                  </a:lnTo>
                  <a:lnTo>
                    <a:pt x="16442" y="14556"/>
                  </a:lnTo>
                  <a:lnTo>
                    <a:pt x="16365" y="13959"/>
                  </a:lnTo>
                  <a:lnTo>
                    <a:pt x="16327" y="13381"/>
                  </a:lnTo>
                  <a:lnTo>
                    <a:pt x="16327" y="12804"/>
                  </a:lnTo>
                  <a:lnTo>
                    <a:pt x="16365" y="12245"/>
                  </a:lnTo>
                  <a:lnTo>
                    <a:pt x="16616" y="9569"/>
                  </a:lnTo>
                  <a:lnTo>
                    <a:pt x="16904" y="6874"/>
                  </a:lnTo>
                  <a:lnTo>
                    <a:pt x="17039" y="5738"/>
                  </a:lnTo>
                  <a:lnTo>
                    <a:pt x="17097" y="5180"/>
                  </a:lnTo>
                  <a:lnTo>
                    <a:pt x="17116" y="4621"/>
                  </a:lnTo>
                  <a:lnTo>
                    <a:pt x="17155" y="3967"/>
                  </a:lnTo>
                  <a:lnTo>
                    <a:pt x="17193" y="3312"/>
                  </a:lnTo>
                  <a:lnTo>
                    <a:pt x="17212" y="2985"/>
                  </a:lnTo>
                  <a:lnTo>
                    <a:pt x="17193" y="2657"/>
                  </a:lnTo>
                  <a:lnTo>
                    <a:pt x="17174" y="2330"/>
                  </a:lnTo>
                  <a:lnTo>
                    <a:pt x="17135" y="2003"/>
                  </a:lnTo>
                  <a:lnTo>
                    <a:pt x="17078" y="1772"/>
                  </a:lnTo>
                  <a:lnTo>
                    <a:pt x="17020" y="1521"/>
                  </a:lnTo>
                  <a:lnTo>
                    <a:pt x="16924" y="1271"/>
                  </a:lnTo>
                  <a:lnTo>
                    <a:pt x="16808" y="1021"/>
                  </a:lnTo>
                  <a:lnTo>
                    <a:pt x="16654" y="790"/>
                  </a:lnTo>
                  <a:lnTo>
                    <a:pt x="16481" y="597"/>
                  </a:lnTo>
                  <a:lnTo>
                    <a:pt x="16385" y="501"/>
                  </a:lnTo>
                  <a:lnTo>
                    <a:pt x="16288" y="424"/>
                  </a:lnTo>
                  <a:lnTo>
                    <a:pt x="16173" y="366"/>
                  </a:lnTo>
                  <a:lnTo>
                    <a:pt x="16057" y="308"/>
                  </a:lnTo>
                  <a:lnTo>
                    <a:pt x="15942" y="270"/>
                  </a:lnTo>
                  <a:lnTo>
                    <a:pt x="15691" y="270"/>
                  </a:lnTo>
                  <a:lnTo>
                    <a:pt x="15557" y="289"/>
                  </a:lnTo>
                  <a:lnTo>
                    <a:pt x="15441" y="328"/>
                  </a:lnTo>
                  <a:lnTo>
                    <a:pt x="15345" y="366"/>
                  </a:lnTo>
                  <a:lnTo>
                    <a:pt x="15229" y="424"/>
                  </a:lnTo>
                  <a:lnTo>
                    <a:pt x="15133" y="501"/>
                  </a:lnTo>
                  <a:lnTo>
                    <a:pt x="14941" y="674"/>
                  </a:lnTo>
                  <a:lnTo>
                    <a:pt x="14767" y="867"/>
                  </a:lnTo>
                  <a:lnTo>
                    <a:pt x="14613" y="1079"/>
                  </a:lnTo>
                  <a:lnTo>
                    <a:pt x="14498" y="1290"/>
                  </a:lnTo>
                  <a:lnTo>
                    <a:pt x="14402" y="1502"/>
                  </a:lnTo>
                  <a:lnTo>
                    <a:pt x="14325" y="1714"/>
                  </a:lnTo>
                  <a:lnTo>
                    <a:pt x="14247" y="1945"/>
                  </a:lnTo>
                  <a:lnTo>
                    <a:pt x="14209" y="2157"/>
                  </a:lnTo>
                  <a:lnTo>
                    <a:pt x="14132" y="2619"/>
                  </a:lnTo>
                  <a:lnTo>
                    <a:pt x="14093" y="3081"/>
                  </a:lnTo>
                  <a:lnTo>
                    <a:pt x="13747" y="8491"/>
                  </a:lnTo>
                  <a:lnTo>
                    <a:pt x="13670" y="9531"/>
                  </a:lnTo>
                  <a:lnTo>
                    <a:pt x="13593" y="10590"/>
                  </a:lnTo>
                  <a:lnTo>
                    <a:pt x="13535" y="11129"/>
                  </a:lnTo>
                  <a:lnTo>
                    <a:pt x="13477" y="11687"/>
                  </a:lnTo>
                  <a:lnTo>
                    <a:pt x="13439" y="11957"/>
                  </a:lnTo>
                  <a:lnTo>
                    <a:pt x="13362" y="12226"/>
                  </a:lnTo>
                  <a:lnTo>
                    <a:pt x="13266" y="12476"/>
                  </a:lnTo>
                  <a:lnTo>
                    <a:pt x="13131" y="12727"/>
                  </a:lnTo>
                  <a:lnTo>
                    <a:pt x="13054" y="12842"/>
                  </a:lnTo>
                  <a:lnTo>
                    <a:pt x="12996" y="12881"/>
                  </a:lnTo>
                  <a:lnTo>
                    <a:pt x="12938" y="12919"/>
                  </a:lnTo>
                  <a:lnTo>
                    <a:pt x="12881" y="12938"/>
                  </a:lnTo>
                  <a:lnTo>
                    <a:pt x="12804" y="12938"/>
                  </a:lnTo>
                  <a:lnTo>
                    <a:pt x="12727" y="12919"/>
                  </a:lnTo>
                  <a:lnTo>
                    <a:pt x="12650" y="12900"/>
                  </a:lnTo>
                  <a:lnTo>
                    <a:pt x="12553" y="12842"/>
                  </a:lnTo>
                  <a:lnTo>
                    <a:pt x="12476" y="12784"/>
                  </a:lnTo>
                  <a:lnTo>
                    <a:pt x="12399" y="12688"/>
                  </a:lnTo>
                  <a:lnTo>
                    <a:pt x="12322" y="12592"/>
                  </a:lnTo>
                  <a:lnTo>
                    <a:pt x="12207" y="12380"/>
                  </a:lnTo>
                  <a:lnTo>
                    <a:pt x="12130" y="12149"/>
                  </a:lnTo>
                  <a:lnTo>
                    <a:pt x="12072" y="11899"/>
                  </a:lnTo>
                  <a:lnTo>
                    <a:pt x="12014" y="11668"/>
                  </a:lnTo>
                  <a:lnTo>
                    <a:pt x="11995" y="11417"/>
                  </a:lnTo>
                  <a:lnTo>
                    <a:pt x="11976" y="11148"/>
                  </a:lnTo>
                  <a:lnTo>
                    <a:pt x="11976" y="10667"/>
                  </a:lnTo>
                  <a:lnTo>
                    <a:pt x="11976" y="10108"/>
                  </a:lnTo>
                  <a:lnTo>
                    <a:pt x="11976" y="9531"/>
                  </a:lnTo>
                  <a:lnTo>
                    <a:pt x="11976" y="8414"/>
                  </a:lnTo>
                  <a:lnTo>
                    <a:pt x="11976" y="6007"/>
                  </a:lnTo>
                  <a:lnTo>
                    <a:pt x="11956" y="4814"/>
                  </a:lnTo>
                  <a:lnTo>
                    <a:pt x="11918" y="3601"/>
                  </a:lnTo>
                  <a:lnTo>
                    <a:pt x="11918" y="3177"/>
                  </a:lnTo>
                  <a:lnTo>
                    <a:pt x="11937" y="2657"/>
                  </a:lnTo>
                  <a:lnTo>
                    <a:pt x="11918" y="2118"/>
                  </a:lnTo>
                  <a:lnTo>
                    <a:pt x="11899" y="1829"/>
                  </a:lnTo>
                  <a:lnTo>
                    <a:pt x="11860" y="1560"/>
                  </a:lnTo>
                  <a:lnTo>
                    <a:pt x="11802" y="1290"/>
                  </a:lnTo>
                  <a:lnTo>
                    <a:pt x="11745" y="1040"/>
                  </a:lnTo>
                  <a:lnTo>
                    <a:pt x="11648" y="809"/>
                  </a:lnTo>
                  <a:lnTo>
                    <a:pt x="11533" y="578"/>
                  </a:lnTo>
                  <a:lnTo>
                    <a:pt x="11398" y="405"/>
                  </a:lnTo>
                  <a:lnTo>
                    <a:pt x="11321" y="308"/>
                  </a:lnTo>
                  <a:lnTo>
                    <a:pt x="11225" y="251"/>
                  </a:lnTo>
                  <a:lnTo>
                    <a:pt x="11129" y="174"/>
                  </a:lnTo>
                  <a:lnTo>
                    <a:pt x="11032" y="116"/>
                  </a:lnTo>
                  <a:lnTo>
                    <a:pt x="10917" y="77"/>
                  </a:lnTo>
                  <a:lnTo>
                    <a:pt x="10782" y="39"/>
                  </a:lnTo>
                  <a:lnTo>
                    <a:pt x="10570" y="20"/>
                  </a:lnTo>
                  <a:lnTo>
                    <a:pt x="10378" y="0"/>
                  </a:lnTo>
                  <a:close/>
                </a:path>
              </a:pathLst>
            </a:custGeom>
            <a:solidFill>
              <a:srgbClr val="FFC4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6" name="Google Shape;2696;p48"/>
          <p:cNvGrpSpPr/>
          <p:nvPr/>
        </p:nvGrpSpPr>
        <p:grpSpPr>
          <a:xfrm>
            <a:off x="2700941" y="2230943"/>
            <a:ext cx="1390292" cy="1250424"/>
            <a:chOff x="3096425" y="2257950"/>
            <a:chExt cx="1640850" cy="1475775"/>
          </a:xfrm>
        </p:grpSpPr>
        <p:sp>
          <p:nvSpPr>
            <p:cNvPr id="2697" name="Google Shape;2697;p48"/>
            <p:cNvSpPr/>
            <p:nvPr/>
          </p:nvSpPr>
          <p:spPr>
            <a:xfrm>
              <a:off x="3096425" y="2303675"/>
              <a:ext cx="285925" cy="355725"/>
            </a:xfrm>
            <a:custGeom>
              <a:rect b="b" l="l" r="r" t="t"/>
              <a:pathLst>
                <a:path extrusionOk="0" h="14229" w="11437">
                  <a:moveTo>
                    <a:pt x="6392" y="0"/>
                  </a:moveTo>
                  <a:lnTo>
                    <a:pt x="6103" y="20"/>
                  </a:lnTo>
                  <a:lnTo>
                    <a:pt x="5834" y="39"/>
                  </a:lnTo>
                  <a:lnTo>
                    <a:pt x="5545" y="97"/>
                  </a:lnTo>
                  <a:lnTo>
                    <a:pt x="5275" y="155"/>
                  </a:lnTo>
                  <a:lnTo>
                    <a:pt x="5006" y="232"/>
                  </a:lnTo>
                  <a:lnTo>
                    <a:pt x="4756" y="347"/>
                  </a:lnTo>
                  <a:lnTo>
                    <a:pt x="4486" y="463"/>
                  </a:lnTo>
                  <a:lnTo>
                    <a:pt x="4236" y="597"/>
                  </a:lnTo>
                  <a:lnTo>
                    <a:pt x="3985" y="751"/>
                  </a:lnTo>
                  <a:lnTo>
                    <a:pt x="3735" y="905"/>
                  </a:lnTo>
                  <a:lnTo>
                    <a:pt x="3504" y="1098"/>
                  </a:lnTo>
                  <a:lnTo>
                    <a:pt x="3273" y="1290"/>
                  </a:lnTo>
                  <a:lnTo>
                    <a:pt x="3042" y="1502"/>
                  </a:lnTo>
                  <a:lnTo>
                    <a:pt x="2811" y="1714"/>
                  </a:lnTo>
                  <a:lnTo>
                    <a:pt x="2599" y="1945"/>
                  </a:lnTo>
                  <a:lnTo>
                    <a:pt x="2387" y="2195"/>
                  </a:lnTo>
                  <a:lnTo>
                    <a:pt x="2195" y="2446"/>
                  </a:lnTo>
                  <a:lnTo>
                    <a:pt x="1810" y="2985"/>
                  </a:lnTo>
                  <a:lnTo>
                    <a:pt x="1463" y="3562"/>
                  </a:lnTo>
                  <a:lnTo>
                    <a:pt x="1155" y="4159"/>
                  </a:lnTo>
                  <a:lnTo>
                    <a:pt x="866" y="4775"/>
                  </a:lnTo>
                  <a:lnTo>
                    <a:pt x="616" y="5411"/>
                  </a:lnTo>
                  <a:lnTo>
                    <a:pt x="404" y="6084"/>
                  </a:lnTo>
                  <a:lnTo>
                    <a:pt x="250" y="6739"/>
                  </a:lnTo>
                  <a:lnTo>
                    <a:pt x="116" y="7413"/>
                  </a:lnTo>
                  <a:lnTo>
                    <a:pt x="39" y="8068"/>
                  </a:lnTo>
                  <a:lnTo>
                    <a:pt x="19" y="8395"/>
                  </a:lnTo>
                  <a:lnTo>
                    <a:pt x="0" y="8722"/>
                  </a:lnTo>
                  <a:lnTo>
                    <a:pt x="0" y="9049"/>
                  </a:lnTo>
                  <a:lnTo>
                    <a:pt x="19" y="9377"/>
                  </a:lnTo>
                  <a:lnTo>
                    <a:pt x="39" y="9685"/>
                  </a:lnTo>
                  <a:lnTo>
                    <a:pt x="77" y="9993"/>
                  </a:lnTo>
                  <a:lnTo>
                    <a:pt x="135" y="10301"/>
                  </a:lnTo>
                  <a:lnTo>
                    <a:pt x="212" y="10609"/>
                  </a:lnTo>
                  <a:lnTo>
                    <a:pt x="289" y="10898"/>
                  </a:lnTo>
                  <a:lnTo>
                    <a:pt x="366" y="11187"/>
                  </a:lnTo>
                  <a:lnTo>
                    <a:pt x="481" y="11456"/>
                  </a:lnTo>
                  <a:lnTo>
                    <a:pt x="597" y="11726"/>
                  </a:lnTo>
                  <a:lnTo>
                    <a:pt x="732" y="11976"/>
                  </a:lnTo>
                  <a:lnTo>
                    <a:pt x="886" y="12226"/>
                  </a:lnTo>
                  <a:lnTo>
                    <a:pt x="1059" y="12457"/>
                  </a:lnTo>
                  <a:lnTo>
                    <a:pt x="1232" y="12688"/>
                  </a:lnTo>
                  <a:lnTo>
                    <a:pt x="1425" y="12900"/>
                  </a:lnTo>
                  <a:lnTo>
                    <a:pt x="1637" y="13093"/>
                  </a:lnTo>
                  <a:lnTo>
                    <a:pt x="1868" y="13266"/>
                  </a:lnTo>
                  <a:lnTo>
                    <a:pt x="2118" y="13439"/>
                  </a:lnTo>
                  <a:lnTo>
                    <a:pt x="2368" y="13593"/>
                  </a:lnTo>
                  <a:lnTo>
                    <a:pt x="2657" y="13747"/>
                  </a:lnTo>
                  <a:lnTo>
                    <a:pt x="2946" y="13863"/>
                  </a:lnTo>
                  <a:lnTo>
                    <a:pt x="3254" y="13978"/>
                  </a:lnTo>
                  <a:lnTo>
                    <a:pt x="3581" y="14055"/>
                  </a:lnTo>
                  <a:lnTo>
                    <a:pt x="3928" y="14132"/>
                  </a:lnTo>
                  <a:lnTo>
                    <a:pt x="4293" y="14190"/>
                  </a:lnTo>
                  <a:lnTo>
                    <a:pt x="4679" y="14209"/>
                  </a:lnTo>
                  <a:lnTo>
                    <a:pt x="5006" y="14228"/>
                  </a:lnTo>
                  <a:lnTo>
                    <a:pt x="5314" y="14209"/>
                  </a:lnTo>
                  <a:lnTo>
                    <a:pt x="5622" y="14190"/>
                  </a:lnTo>
                  <a:lnTo>
                    <a:pt x="5911" y="14132"/>
                  </a:lnTo>
                  <a:lnTo>
                    <a:pt x="6219" y="14074"/>
                  </a:lnTo>
                  <a:lnTo>
                    <a:pt x="6508" y="13997"/>
                  </a:lnTo>
                  <a:lnTo>
                    <a:pt x="6796" y="13901"/>
                  </a:lnTo>
                  <a:lnTo>
                    <a:pt x="7085" y="13805"/>
                  </a:lnTo>
                  <a:lnTo>
                    <a:pt x="7355" y="13689"/>
                  </a:lnTo>
                  <a:lnTo>
                    <a:pt x="7624" y="13555"/>
                  </a:lnTo>
                  <a:lnTo>
                    <a:pt x="7894" y="13401"/>
                  </a:lnTo>
                  <a:lnTo>
                    <a:pt x="8163" y="13227"/>
                  </a:lnTo>
                  <a:lnTo>
                    <a:pt x="8414" y="13054"/>
                  </a:lnTo>
                  <a:lnTo>
                    <a:pt x="8645" y="12881"/>
                  </a:lnTo>
                  <a:lnTo>
                    <a:pt x="8876" y="12688"/>
                  </a:lnTo>
                  <a:lnTo>
                    <a:pt x="9107" y="12476"/>
                  </a:lnTo>
                  <a:lnTo>
                    <a:pt x="9338" y="12265"/>
                  </a:lnTo>
                  <a:lnTo>
                    <a:pt x="9530" y="12034"/>
                  </a:lnTo>
                  <a:lnTo>
                    <a:pt x="9742" y="11803"/>
                  </a:lnTo>
                  <a:lnTo>
                    <a:pt x="9935" y="11552"/>
                  </a:lnTo>
                  <a:lnTo>
                    <a:pt x="10108" y="11302"/>
                  </a:lnTo>
                  <a:lnTo>
                    <a:pt x="10281" y="11052"/>
                  </a:lnTo>
                  <a:lnTo>
                    <a:pt x="10435" y="10782"/>
                  </a:lnTo>
                  <a:lnTo>
                    <a:pt x="10589" y="10513"/>
                  </a:lnTo>
                  <a:lnTo>
                    <a:pt x="10724" y="10243"/>
                  </a:lnTo>
                  <a:lnTo>
                    <a:pt x="10859" y="9954"/>
                  </a:lnTo>
                  <a:lnTo>
                    <a:pt x="10955" y="9666"/>
                  </a:lnTo>
                  <a:lnTo>
                    <a:pt x="11070" y="9377"/>
                  </a:lnTo>
                  <a:lnTo>
                    <a:pt x="11148" y="9088"/>
                  </a:lnTo>
                  <a:lnTo>
                    <a:pt x="11225" y="8799"/>
                  </a:lnTo>
                  <a:lnTo>
                    <a:pt x="11302" y="8491"/>
                  </a:lnTo>
                  <a:lnTo>
                    <a:pt x="11340" y="8202"/>
                  </a:lnTo>
                  <a:lnTo>
                    <a:pt x="11417" y="7548"/>
                  </a:lnTo>
                  <a:lnTo>
                    <a:pt x="11436" y="6912"/>
                  </a:lnTo>
                  <a:lnTo>
                    <a:pt x="11436" y="6277"/>
                  </a:lnTo>
                  <a:lnTo>
                    <a:pt x="11379" y="5661"/>
                  </a:lnTo>
                  <a:lnTo>
                    <a:pt x="11321" y="5372"/>
                  </a:lnTo>
                  <a:lnTo>
                    <a:pt x="11263" y="5083"/>
                  </a:lnTo>
                  <a:lnTo>
                    <a:pt x="11205" y="4794"/>
                  </a:lnTo>
                  <a:lnTo>
                    <a:pt x="11128" y="4506"/>
                  </a:lnTo>
                  <a:lnTo>
                    <a:pt x="11032" y="4236"/>
                  </a:lnTo>
                  <a:lnTo>
                    <a:pt x="10936" y="3967"/>
                  </a:lnTo>
                  <a:lnTo>
                    <a:pt x="10820" y="3697"/>
                  </a:lnTo>
                  <a:lnTo>
                    <a:pt x="10705" y="3447"/>
                  </a:lnTo>
                  <a:lnTo>
                    <a:pt x="10570" y="3196"/>
                  </a:lnTo>
                  <a:lnTo>
                    <a:pt x="10435" y="2965"/>
                  </a:lnTo>
                  <a:lnTo>
                    <a:pt x="10281" y="2734"/>
                  </a:lnTo>
                  <a:lnTo>
                    <a:pt x="10108" y="2503"/>
                  </a:lnTo>
                  <a:lnTo>
                    <a:pt x="9935" y="2292"/>
                  </a:lnTo>
                  <a:lnTo>
                    <a:pt x="9742" y="2080"/>
                  </a:lnTo>
                  <a:lnTo>
                    <a:pt x="9550" y="1887"/>
                  </a:lnTo>
                  <a:lnTo>
                    <a:pt x="9338" y="1695"/>
                  </a:lnTo>
                  <a:lnTo>
                    <a:pt x="9107" y="1521"/>
                  </a:lnTo>
                  <a:lnTo>
                    <a:pt x="8876" y="1348"/>
                  </a:lnTo>
                  <a:lnTo>
                    <a:pt x="8625" y="1194"/>
                  </a:lnTo>
                  <a:lnTo>
                    <a:pt x="8375" y="1040"/>
                  </a:lnTo>
                  <a:lnTo>
                    <a:pt x="8106" y="905"/>
                  </a:lnTo>
                  <a:lnTo>
                    <a:pt x="7817" y="771"/>
                  </a:lnTo>
                  <a:lnTo>
                    <a:pt x="7528" y="655"/>
                  </a:lnTo>
                  <a:lnTo>
                    <a:pt x="7239" y="559"/>
                  </a:lnTo>
                  <a:lnTo>
                    <a:pt x="6950" y="289"/>
                  </a:lnTo>
                  <a:lnTo>
                    <a:pt x="6681" y="20"/>
                  </a:lnTo>
                  <a:lnTo>
                    <a:pt x="63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8"/>
            <p:cNvSpPr/>
            <p:nvPr/>
          </p:nvSpPr>
          <p:spPr>
            <a:xfrm>
              <a:off x="3138300" y="2532775"/>
              <a:ext cx="258000" cy="142500"/>
            </a:xfrm>
            <a:custGeom>
              <a:rect b="b" l="l" r="r" t="t"/>
              <a:pathLst>
                <a:path extrusionOk="0" h="5700" w="10320">
                  <a:moveTo>
                    <a:pt x="4274" y="1"/>
                  </a:moveTo>
                  <a:lnTo>
                    <a:pt x="4159" y="20"/>
                  </a:lnTo>
                  <a:lnTo>
                    <a:pt x="4043" y="59"/>
                  </a:lnTo>
                  <a:lnTo>
                    <a:pt x="4005" y="97"/>
                  </a:lnTo>
                  <a:lnTo>
                    <a:pt x="3966" y="136"/>
                  </a:lnTo>
                  <a:lnTo>
                    <a:pt x="3947" y="174"/>
                  </a:lnTo>
                  <a:lnTo>
                    <a:pt x="3947" y="251"/>
                  </a:lnTo>
                  <a:lnTo>
                    <a:pt x="3908" y="521"/>
                  </a:lnTo>
                  <a:lnTo>
                    <a:pt x="3889" y="790"/>
                  </a:lnTo>
                  <a:lnTo>
                    <a:pt x="3831" y="1041"/>
                  </a:lnTo>
                  <a:lnTo>
                    <a:pt x="3774" y="1272"/>
                  </a:lnTo>
                  <a:lnTo>
                    <a:pt x="3716" y="1503"/>
                  </a:lnTo>
                  <a:lnTo>
                    <a:pt x="3639" y="1714"/>
                  </a:lnTo>
                  <a:lnTo>
                    <a:pt x="3543" y="1926"/>
                  </a:lnTo>
                  <a:lnTo>
                    <a:pt x="3446" y="2119"/>
                  </a:lnTo>
                  <a:lnTo>
                    <a:pt x="3350" y="2292"/>
                  </a:lnTo>
                  <a:lnTo>
                    <a:pt x="3235" y="2465"/>
                  </a:lnTo>
                  <a:lnTo>
                    <a:pt x="3119" y="2619"/>
                  </a:lnTo>
                  <a:lnTo>
                    <a:pt x="3004" y="2773"/>
                  </a:lnTo>
                  <a:lnTo>
                    <a:pt x="2734" y="3024"/>
                  </a:lnTo>
                  <a:lnTo>
                    <a:pt x="2445" y="3255"/>
                  </a:lnTo>
                  <a:lnTo>
                    <a:pt x="2137" y="3447"/>
                  </a:lnTo>
                  <a:lnTo>
                    <a:pt x="1829" y="3601"/>
                  </a:lnTo>
                  <a:lnTo>
                    <a:pt x="1502" y="3717"/>
                  </a:lnTo>
                  <a:lnTo>
                    <a:pt x="1194" y="3794"/>
                  </a:lnTo>
                  <a:lnTo>
                    <a:pt x="886" y="3871"/>
                  </a:lnTo>
                  <a:lnTo>
                    <a:pt x="578" y="3890"/>
                  </a:lnTo>
                  <a:lnTo>
                    <a:pt x="289" y="3909"/>
                  </a:lnTo>
                  <a:lnTo>
                    <a:pt x="0" y="3909"/>
                  </a:lnTo>
                  <a:lnTo>
                    <a:pt x="154" y="4025"/>
                  </a:lnTo>
                  <a:lnTo>
                    <a:pt x="308" y="4160"/>
                  </a:lnTo>
                  <a:lnTo>
                    <a:pt x="501" y="4294"/>
                  </a:lnTo>
                  <a:lnTo>
                    <a:pt x="712" y="4429"/>
                  </a:lnTo>
                  <a:lnTo>
                    <a:pt x="1155" y="4660"/>
                  </a:lnTo>
                  <a:lnTo>
                    <a:pt x="1637" y="4872"/>
                  </a:lnTo>
                  <a:lnTo>
                    <a:pt x="2137" y="5064"/>
                  </a:lnTo>
                  <a:lnTo>
                    <a:pt x="2580" y="5219"/>
                  </a:lnTo>
                  <a:lnTo>
                    <a:pt x="2984" y="5334"/>
                  </a:lnTo>
                  <a:lnTo>
                    <a:pt x="3312" y="5411"/>
                  </a:lnTo>
                  <a:lnTo>
                    <a:pt x="4139" y="5546"/>
                  </a:lnTo>
                  <a:lnTo>
                    <a:pt x="4948" y="5642"/>
                  </a:lnTo>
                  <a:lnTo>
                    <a:pt x="5699" y="5681"/>
                  </a:lnTo>
                  <a:lnTo>
                    <a:pt x="6431" y="5700"/>
                  </a:lnTo>
                  <a:lnTo>
                    <a:pt x="7143" y="5661"/>
                  </a:lnTo>
                  <a:lnTo>
                    <a:pt x="7855" y="5604"/>
                  </a:lnTo>
                  <a:lnTo>
                    <a:pt x="8529" y="5488"/>
                  </a:lnTo>
                  <a:lnTo>
                    <a:pt x="9222" y="5353"/>
                  </a:lnTo>
                  <a:lnTo>
                    <a:pt x="9280" y="5373"/>
                  </a:lnTo>
                  <a:lnTo>
                    <a:pt x="9318" y="5373"/>
                  </a:lnTo>
                  <a:lnTo>
                    <a:pt x="9357" y="5334"/>
                  </a:lnTo>
                  <a:lnTo>
                    <a:pt x="9395" y="5296"/>
                  </a:lnTo>
                  <a:lnTo>
                    <a:pt x="9473" y="5141"/>
                  </a:lnTo>
                  <a:lnTo>
                    <a:pt x="9569" y="4949"/>
                  </a:lnTo>
                  <a:lnTo>
                    <a:pt x="9819" y="4448"/>
                  </a:lnTo>
                  <a:lnTo>
                    <a:pt x="9915" y="4179"/>
                  </a:lnTo>
                  <a:lnTo>
                    <a:pt x="10012" y="3929"/>
                  </a:lnTo>
                  <a:lnTo>
                    <a:pt x="10089" y="3659"/>
                  </a:lnTo>
                  <a:lnTo>
                    <a:pt x="10166" y="3409"/>
                  </a:lnTo>
                  <a:lnTo>
                    <a:pt x="10223" y="3139"/>
                  </a:lnTo>
                  <a:lnTo>
                    <a:pt x="10262" y="2889"/>
                  </a:lnTo>
                  <a:lnTo>
                    <a:pt x="10300" y="2619"/>
                  </a:lnTo>
                  <a:lnTo>
                    <a:pt x="10320" y="2350"/>
                  </a:lnTo>
                  <a:lnTo>
                    <a:pt x="10320" y="2080"/>
                  </a:lnTo>
                  <a:lnTo>
                    <a:pt x="10320" y="1811"/>
                  </a:lnTo>
                  <a:lnTo>
                    <a:pt x="10281" y="1252"/>
                  </a:lnTo>
                  <a:lnTo>
                    <a:pt x="10204" y="694"/>
                  </a:lnTo>
                  <a:lnTo>
                    <a:pt x="10185" y="617"/>
                  </a:lnTo>
                  <a:lnTo>
                    <a:pt x="10146" y="540"/>
                  </a:lnTo>
                  <a:lnTo>
                    <a:pt x="10089" y="482"/>
                  </a:lnTo>
                  <a:lnTo>
                    <a:pt x="10031" y="405"/>
                  </a:lnTo>
                  <a:lnTo>
                    <a:pt x="9973" y="367"/>
                  </a:lnTo>
                  <a:lnTo>
                    <a:pt x="9896" y="328"/>
                  </a:lnTo>
                  <a:lnTo>
                    <a:pt x="9723" y="328"/>
                  </a:lnTo>
                  <a:lnTo>
                    <a:pt x="9376" y="386"/>
                  </a:lnTo>
                  <a:lnTo>
                    <a:pt x="9049" y="424"/>
                  </a:lnTo>
                  <a:lnTo>
                    <a:pt x="8702" y="444"/>
                  </a:lnTo>
                  <a:lnTo>
                    <a:pt x="8356" y="444"/>
                  </a:lnTo>
                  <a:lnTo>
                    <a:pt x="8029" y="424"/>
                  </a:lnTo>
                  <a:lnTo>
                    <a:pt x="7682" y="405"/>
                  </a:lnTo>
                  <a:lnTo>
                    <a:pt x="7008" y="328"/>
                  </a:lnTo>
                  <a:lnTo>
                    <a:pt x="5660" y="116"/>
                  </a:lnTo>
                  <a:lnTo>
                    <a:pt x="4967" y="39"/>
                  </a:lnTo>
                  <a:lnTo>
                    <a:pt x="4621" y="20"/>
                  </a:lnTo>
                  <a:lnTo>
                    <a:pt x="42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8"/>
            <p:cNvSpPr/>
            <p:nvPr/>
          </p:nvSpPr>
          <p:spPr>
            <a:xfrm>
              <a:off x="3188350" y="2257950"/>
              <a:ext cx="1024750" cy="1475275"/>
            </a:xfrm>
            <a:custGeom>
              <a:rect b="b" l="l" r="r" t="t"/>
              <a:pathLst>
                <a:path extrusionOk="0" h="59011" w="40990">
                  <a:moveTo>
                    <a:pt x="32442" y="0"/>
                  </a:moveTo>
                  <a:lnTo>
                    <a:pt x="31903" y="20"/>
                  </a:lnTo>
                  <a:lnTo>
                    <a:pt x="31383" y="58"/>
                  </a:lnTo>
                  <a:lnTo>
                    <a:pt x="30305" y="154"/>
                  </a:lnTo>
                  <a:lnTo>
                    <a:pt x="29246" y="270"/>
                  </a:lnTo>
                  <a:lnTo>
                    <a:pt x="28745" y="308"/>
                  </a:lnTo>
                  <a:lnTo>
                    <a:pt x="28244" y="347"/>
                  </a:lnTo>
                  <a:lnTo>
                    <a:pt x="21775" y="674"/>
                  </a:lnTo>
                  <a:lnTo>
                    <a:pt x="15287" y="1002"/>
                  </a:lnTo>
                  <a:lnTo>
                    <a:pt x="12053" y="1175"/>
                  </a:lnTo>
                  <a:lnTo>
                    <a:pt x="8818" y="1367"/>
                  </a:lnTo>
                  <a:lnTo>
                    <a:pt x="5584" y="1598"/>
                  </a:lnTo>
                  <a:lnTo>
                    <a:pt x="2349" y="1868"/>
                  </a:lnTo>
                  <a:lnTo>
                    <a:pt x="2503" y="2061"/>
                  </a:lnTo>
                  <a:lnTo>
                    <a:pt x="2657" y="2292"/>
                  </a:lnTo>
                  <a:lnTo>
                    <a:pt x="2965" y="2754"/>
                  </a:lnTo>
                  <a:lnTo>
                    <a:pt x="3254" y="3273"/>
                  </a:lnTo>
                  <a:lnTo>
                    <a:pt x="3504" y="3813"/>
                  </a:lnTo>
                  <a:lnTo>
                    <a:pt x="3735" y="4352"/>
                  </a:lnTo>
                  <a:lnTo>
                    <a:pt x="3947" y="4871"/>
                  </a:lnTo>
                  <a:lnTo>
                    <a:pt x="4120" y="5353"/>
                  </a:lnTo>
                  <a:lnTo>
                    <a:pt x="4255" y="5776"/>
                  </a:lnTo>
                  <a:lnTo>
                    <a:pt x="4390" y="6296"/>
                  </a:lnTo>
                  <a:lnTo>
                    <a:pt x="4506" y="6816"/>
                  </a:lnTo>
                  <a:lnTo>
                    <a:pt x="4737" y="7856"/>
                  </a:lnTo>
                  <a:lnTo>
                    <a:pt x="4910" y="8876"/>
                  </a:lnTo>
                  <a:lnTo>
                    <a:pt x="5025" y="9916"/>
                  </a:lnTo>
                  <a:lnTo>
                    <a:pt x="5122" y="10955"/>
                  </a:lnTo>
                  <a:lnTo>
                    <a:pt x="5160" y="11976"/>
                  </a:lnTo>
                  <a:lnTo>
                    <a:pt x="5179" y="13016"/>
                  </a:lnTo>
                  <a:lnTo>
                    <a:pt x="5160" y="14055"/>
                  </a:lnTo>
                  <a:lnTo>
                    <a:pt x="5102" y="15114"/>
                  </a:lnTo>
                  <a:lnTo>
                    <a:pt x="5006" y="16154"/>
                  </a:lnTo>
                  <a:lnTo>
                    <a:pt x="4910" y="17213"/>
                  </a:lnTo>
                  <a:lnTo>
                    <a:pt x="4775" y="18272"/>
                  </a:lnTo>
                  <a:lnTo>
                    <a:pt x="4602" y="19350"/>
                  </a:lnTo>
                  <a:lnTo>
                    <a:pt x="4429" y="20409"/>
                  </a:lnTo>
                  <a:lnTo>
                    <a:pt x="4236" y="21506"/>
                  </a:lnTo>
                  <a:lnTo>
                    <a:pt x="4024" y="22604"/>
                  </a:lnTo>
                  <a:lnTo>
                    <a:pt x="3755" y="23836"/>
                  </a:lnTo>
                  <a:lnTo>
                    <a:pt x="3485" y="25068"/>
                  </a:lnTo>
                  <a:lnTo>
                    <a:pt x="2908" y="27532"/>
                  </a:lnTo>
                  <a:lnTo>
                    <a:pt x="2291" y="29977"/>
                  </a:lnTo>
                  <a:lnTo>
                    <a:pt x="1695" y="32442"/>
                  </a:lnTo>
                  <a:lnTo>
                    <a:pt x="1406" y="33674"/>
                  </a:lnTo>
                  <a:lnTo>
                    <a:pt x="1136" y="34906"/>
                  </a:lnTo>
                  <a:lnTo>
                    <a:pt x="886" y="36158"/>
                  </a:lnTo>
                  <a:lnTo>
                    <a:pt x="674" y="37390"/>
                  </a:lnTo>
                  <a:lnTo>
                    <a:pt x="462" y="38641"/>
                  </a:lnTo>
                  <a:lnTo>
                    <a:pt x="289" y="39893"/>
                  </a:lnTo>
                  <a:lnTo>
                    <a:pt x="154" y="41144"/>
                  </a:lnTo>
                  <a:lnTo>
                    <a:pt x="58" y="42415"/>
                  </a:lnTo>
                  <a:lnTo>
                    <a:pt x="20" y="43339"/>
                  </a:lnTo>
                  <a:lnTo>
                    <a:pt x="0" y="44282"/>
                  </a:lnTo>
                  <a:lnTo>
                    <a:pt x="0" y="45245"/>
                  </a:lnTo>
                  <a:lnTo>
                    <a:pt x="20" y="46246"/>
                  </a:lnTo>
                  <a:lnTo>
                    <a:pt x="77" y="47247"/>
                  </a:lnTo>
                  <a:lnTo>
                    <a:pt x="174" y="48268"/>
                  </a:lnTo>
                  <a:lnTo>
                    <a:pt x="289" y="49269"/>
                  </a:lnTo>
                  <a:lnTo>
                    <a:pt x="443" y="50289"/>
                  </a:lnTo>
                  <a:lnTo>
                    <a:pt x="655" y="51271"/>
                  </a:lnTo>
                  <a:lnTo>
                    <a:pt x="770" y="51772"/>
                  </a:lnTo>
                  <a:lnTo>
                    <a:pt x="886" y="52253"/>
                  </a:lnTo>
                  <a:lnTo>
                    <a:pt x="1040" y="52735"/>
                  </a:lnTo>
                  <a:lnTo>
                    <a:pt x="1194" y="53216"/>
                  </a:lnTo>
                  <a:lnTo>
                    <a:pt x="1348" y="53697"/>
                  </a:lnTo>
                  <a:lnTo>
                    <a:pt x="1521" y="54159"/>
                  </a:lnTo>
                  <a:lnTo>
                    <a:pt x="1714" y="54602"/>
                  </a:lnTo>
                  <a:lnTo>
                    <a:pt x="1926" y="55045"/>
                  </a:lnTo>
                  <a:lnTo>
                    <a:pt x="2137" y="55488"/>
                  </a:lnTo>
                  <a:lnTo>
                    <a:pt x="2388" y="55892"/>
                  </a:lnTo>
                  <a:lnTo>
                    <a:pt x="2638" y="56316"/>
                  </a:lnTo>
                  <a:lnTo>
                    <a:pt x="2888" y="56720"/>
                  </a:lnTo>
                  <a:lnTo>
                    <a:pt x="3177" y="57105"/>
                  </a:lnTo>
                  <a:lnTo>
                    <a:pt x="3466" y="57471"/>
                  </a:lnTo>
                  <a:lnTo>
                    <a:pt x="3735" y="57760"/>
                  </a:lnTo>
                  <a:lnTo>
                    <a:pt x="4005" y="58029"/>
                  </a:lnTo>
                  <a:lnTo>
                    <a:pt x="4294" y="58260"/>
                  </a:lnTo>
                  <a:lnTo>
                    <a:pt x="4583" y="58453"/>
                  </a:lnTo>
                  <a:lnTo>
                    <a:pt x="4871" y="58607"/>
                  </a:lnTo>
                  <a:lnTo>
                    <a:pt x="5160" y="58741"/>
                  </a:lnTo>
                  <a:lnTo>
                    <a:pt x="5468" y="58857"/>
                  </a:lnTo>
                  <a:lnTo>
                    <a:pt x="5776" y="58934"/>
                  </a:lnTo>
                  <a:lnTo>
                    <a:pt x="6084" y="58992"/>
                  </a:lnTo>
                  <a:lnTo>
                    <a:pt x="6412" y="59011"/>
                  </a:lnTo>
                  <a:lnTo>
                    <a:pt x="6720" y="59011"/>
                  </a:lnTo>
                  <a:lnTo>
                    <a:pt x="7028" y="58992"/>
                  </a:lnTo>
                  <a:lnTo>
                    <a:pt x="7355" y="58953"/>
                  </a:lnTo>
                  <a:lnTo>
                    <a:pt x="7663" y="58876"/>
                  </a:lnTo>
                  <a:lnTo>
                    <a:pt x="7971" y="58799"/>
                  </a:lnTo>
                  <a:lnTo>
                    <a:pt x="8279" y="58684"/>
                  </a:lnTo>
                  <a:lnTo>
                    <a:pt x="8587" y="58549"/>
                  </a:lnTo>
                  <a:lnTo>
                    <a:pt x="8895" y="58414"/>
                  </a:lnTo>
                  <a:lnTo>
                    <a:pt x="9203" y="58260"/>
                  </a:lnTo>
                  <a:lnTo>
                    <a:pt x="9492" y="58068"/>
                  </a:lnTo>
                  <a:lnTo>
                    <a:pt x="9781" y="57875"/>
                  </a:lnTo>
                  <a:lnTo>
                    <a:pt x="10050" y="57683"/>
                  </a:lnTo>
                  <a:lnTo>
                    <a:pt x="10320" y="57451"/>
                  </a:lnTo>
                  <a:lnTo>
                    <a:pt x="10589" y="57220"/>
                  </a:lnTo>
                  <a:lnTo>
                    <a:pt x="10840" y="56989"/>
                  </a:lnTo>
                  <a:lnTo>
                    <a:pt x="11090" y="56739"/>
                  </a:lnTo>
                  <a:lnTo>
                    <a:pt x="11321" y="56470"/>
                  </a:lnTo>
                  <a:lnTo>
                    <a:pt x="11533" y="56200"/>
                  </a:lnTo>
                  <a:lnTo>
                    <a:pt x="11745" y="55931"/>
                  </a:lnTo>
                  <a:lnTo>
                    <a:pt x="11937" y="55642"/>
                  </a:lnTo>
                  <a:lnTo>
                    <a:pt x="12110" y="55353"/>
                  </a:lnTo>
                  <a:lnTo>
                    <a:pt x="12284" y="55064"/>
                  </a:lnTo>
                  <a:lnTo>
                    <a:pt x="13882" y="55064"/>
                  </a:lnTo>
                  <a:lnTo>
                    <a:pt x="15460" y="55026"/>
                  </a:lnTo>
                  <a:lnTo>
                    <a:pt x="17039" y="55006"/>
                  </a:lnTo>
                  <a:lnTo>
                    <a:pt x="18618" y="54987"/>
                  </a:lnTo>
                  <a:lnTo>
                    <a:pt x="20197" y="54968"/>
                  </a:lnTo>
                  <a:lnTo>
                    <a:pt x="21775" y="55006"/>
                  </a:lnTo>
                  <a:lnTo>
                    <a:pt x="22565" y="55026"/>
                  </a:lnTo>
                  <a:lnTo>
                    <a:pt x="23373" y="55064"/>
                  </a:lnTo>
                  <a:lnTo>
                    <a:pt x="24163" y="55122"/>
                  </a:lnTo>
                  <a:lnTo>
                    <a:pt x="24971" y="55199"/>
                  </a:lnTo>
                  <a:lnTo>
                    <a:pt x="26435" y="55353"/>
                  </a:lnTo>
                  <a:lnTo>
                    <a:pt x="27917" y="55526"/>
                  </a:lnTo>
                  <a:lnTo>
                    <a:pt x="29438" y="55680"/>
                  </a:lnTo>
                  <a:lnTo>
                    <a:pt x="30208" y="55757"/>
                  </a:lnTo>
                  <a:lnTo>
                    <a:pt x="30959" y="55815"/>
                  </a:lnTo>
                  <a:lnTo>
                    <a:pt x="31729" y="55834"/>
                  </a:lnTo>
                  <a:lnTo>
                    <a:pt x="32480" y="55853"/>
                  </a:lnTo>
                  <a:lnTo>
                    <a:pt x="33231" y="55853"/>
                  </a:lnTo>
                  <a:lnTo>
                    <a:pt x="33982" y="55815"/>
                  </a:lnTo>
                  <a:lnTo>
                    <a:pt x="34733" y="55738"/>
                  </a:lnTo>
                  <a:lnTo>
                    <a:pt x="35464" y="55642"/>
                  </a:lnTo>
                  <a:lnTo>
                    <a:pt x="36177" y="55488"/>
                  </a:lnTo>
                  <a:lnTo>
                    <a:pt x="36542" y="55391"/>
                  </a:lnTo>
                  <a:lnTo>
                    <a:pt x="36889" y="55295"/>
                  </a:lnTo>
                  <a:lnTo>
                    <a:pt x="36947" y="55276"/>
                  </a:lnTo>
                  <a:lnTo>
                    <a:pt x="37043" y="55314"/>
                  </a:lnTo>
                  <a:lnTo>
                    <a:pt x="37139" y="55353"/>
                  </a:lnTo>
                  <a:lnTo>
                    <a:pt x="37236" y="55372"/>
                  </a:lnTo>
                  <a:lnTo>
                    <a:pt x="37332" y="55372"/>
                  </a:lnTo>
                  <a:lnTo>
                    <a:pt x="37409" y="55334"/>
                  </a:lnTo>
                  <a:lnTo>
                    <a:pt x="37486" y="55276"/>
                  </a:lnTo>
                  <a:lnTo>
                    <a:pt x="37563" y="55199"/>
                  </a:lnTo>
                  <a:lnTo>
                    <a:pt x="37601" y="55103"/>
                  </a:lnTo>
                  <a:lnTo>
                    <a:pt x="37717" y="54525"/>
                  </a:lnTo>
                  <a:lnTo>
                    <a:pt x="37813" y="53947"/>
                  </a:lnTo>
                  <a:lnTo>
                    <a:pt x="37852" y="53370"/>
                  </a:lnTo>
                  <a:lnTo>
                    <a:pt x="37852" y="52792"/>
                  </a:lnTo>
                  <a:lnTo>
                    <a:pt x="37813" y="52234"/>
                  </a:lnTo>
                  <a:lnTo>
                    <a:pt x="37755" y="51676"/>
                  </a:lnTo>
                  <a:lnTo>
                    <a:pt x="37659" y="51117"/>
                  </a:lnTo>
                  <a:lnTo>
                    <a:pt x="37544" y="50559"/>
                  </a:lnTo>
                  <a:lnTo>
                    <a:pt x="37409" y="50001"/>
                  </a:lnTo>
                  <a:lnTo>
                    <a:pt x="37236" y="49442"/>
                  </a:lnTo>
                  <a:lnTo>
                    <a:pt x="37062" y="48903"/>
                  </a:lnTo>
                  <a:lnTo>
                    <a:pt x="36889" y="48345"/>
                  </a:lnTo>
                  <a:lnTo>
                    <a:pt x="36485" y="47267"/>
                  </a:lnTo>
                  <a:lnTo>
                    <a:pt x="36100" y="46169"/>
                  </a:lnTo>
                  <a:lnTo>
                    <a:pt x="35811" y="45341"/>
                  </a:lnTo>
                  <a:lnTo>
                    <a:pt x="35561" y="44513"/>
                  </a:lnTo>
                  <a:lnTo>
                    <a:pt x="35330" y="43705"/>
                  </a:lnTo>
                  <a:lnTo>
                    <a:pt x="35156" y="42877"/>
                  </a:lnTo>
                  <a:lnTo>
                    <a:pt x="35002" y="42068"/>
                  </a:lnTo>
                  <a:lnTo>
                    <a:pt x="34867" y="41240"/>
                  </a:lnTo>
                  <a:lnTo>
                    <a:pt x="34790" y="40432"/>
                  </a:lnTo>
                  <a:lnTo>
                    <a:pt x="34713" y="39604"/>
                  </a:lnTo>
                  <a:lnTo>
                    <a:pt x="34694" y="38795"/>
                  </a:lnTo>
                  <a:lnTo>
                    <a:pt x="34694" y="37967"/>
                  </a:lnTo>
                  <a:lnTo>
                    <a:pt x="34713" y="37140"/>
                  </a:lnTo>
                  <a:lnTo>
                    <a:pt x="34771" y="36312"/>
                  </a:lnTo>
                  <a:lnTo>
                    <a:pt x="34867" y="35484"/>
                  </a:lnTo>
                  <a:lnTo>
                    <a:pt x="34983" y="34637"/>
                  </a:lnTo>
                  <a:lnTo>
                    <a:pt x="35118" y="33790"/>
                  </a:lnTo>
                  <a:lnTo>
                    <a:pt x="35291" y="32923"/>
                  </a:lnTo>
                  <a:lnTo>
                    <a:pt x="35445" y="32230"/>
                  </a:lnTo>
                  <a:lnTo>
                    <a:pt x="35638" y="31518"/>
                  </a:lnTo>
                  <a:lnTo>
                    <a:pt x="35830" y="30805"/>
                  </a:lnTo>
                  <a:lnTo>
                    <a:pt x="36042" y="30093"/>
                  </a:lnTo>
                  <a:lnTo>
                    <a:pt x="36504" y="28668"/>
                  </a:lnTo>
                  <a:lnTo>
                    <a:pt x="37005" y="27224"/>
                  </a:lnTo>
                  <a:lnTo>
                    <a:pt x="37524" y="25780"/>
                  </a:lnTo>
                  <a:lnTo>
                    <a:pt x="38044" y="24336"/>
                  </a:lnTo>
                  <a:lnTo>
                    <a:pt x="38583" y="22892"/>
                  </a:lnTo>
                  <a:lnTo>
                    <a:pt x="39084" y="21429"/>
                  </a:lnTo>
                  <a:lnTo>
                    <a:pt x="39565" y="19966"/>
                  </a:lnTo>
                  <a:lnTo>
                    <a:pt x="39796" y="19215"/>
                  </a:lnTo>
                  <a:lnTo>
                    <a:pt x="40008" y="18483"/>
                  </a:lnTo>
                  <a:lnTo>
                    <a:pt x="40201" y="17752"/>
                  </a:lnTo>
                  <a:lnTo>
                    <a:pt x="40374" y="17020"/>
                  </a:lnTo>
                  <a:lnTo>
                    <a:pt x="40528" y="16269"/>
                  </a:lnTo>
                  <a:lnTo>
                    <a:pt x="40663" y="15538"/>
                  </a:lnTo>
                  <a:lnTo>
                    <a:pt x="40778" y="14806"/>
                  </a:lnTo>
                  <a:lnTo>
                    <a:pt x="40874" y="14055"/>
                  </a:lnTo>
                  <a:lnTo>
                    <a:pt x="40932" y="13324"/>
                  </a:lnTo>
                  <a:lnTo>
                    <a:pt x="40971" y="12592"/>
                  </a:lnTo>
                  <a:lnTo>
                    <a:pt x="40990" y="11841"/>
                  </a:lnTo>
                  <a:lnTo>
                    <a:pt x="40951" y="11109"/>
                  </a:lnTo>
                  <a:lnTo>
                    <a:pt x="40894" y="10359"/>
                  </a:lnTo>
                  <a:lnTo>
                    <a:pt x="40817" y="9627"/>
                  </a:lnTo>
                  <a:lnTo>
                    <a:pt x="40701" y="9049"/>
                  </a:lnTo>
                  <a:lnTo>
                    <a:pt x="40566" y="8472"/>
                  </a:lnTo>
                  <a:lnTo>
                    <a:pt x="40412" y="7894"/>
                  </a:lnTo>
                  <a:lnTo>
                    <a:pt x="40220" y="7317"/>
                  </a:lnTo>
                  <a:lnTo>
                    <a:pt x="39989" y="6758"/>
                  </a:lnTo>
                  <a:lnTo>
                    <a:pt x="39758" y="6181"/>
                  </a:lnTo>
                  <a:lnTo>
                    <a:pt x="39488" y="5642"/>
                  </a:lnTo>
                  <a:lnTo>
                    <a:pt x="39180" y="5083"/>
                  </a:lnTo>
                  <a:lnTo>
                    <a:pt x="38872" y="4563"/>
                  </a:lnTo>
                  <a:lnTo>
                    <a:pt x="38545" y="4044"/>
                  </a:lnTo>
                  <a:lnTo>
                    <a:pt x="38198" y="3524"/>
                  </a:lnTo>
                  <a:lnTo>
                    <a:pt x="37832" y="3042"/>
                  </a:lnTo>
                  <a:lnTo>
                    <a:pt x="37447" y="2561"/>
                  </a:lnTo>
                  <a:lnTo>
                    <a:pt x="37062" y="2099"/>
                  </a:lnTo>
                  <a:lnTo>
                    <a:pt x="36658" y="1675"/>
                  </a:lnTo>
                  <a:lnTo>
                    <a:pt x="36234" y="1252"/>
                  </a:lnTo>
                  <a:lnTo>
                    <a:pt x="36042" y="1079"/>
                  </a:lnTo>
                  <a:lnTo>
                    <a:pt x="35830" y="925"/>
                  </a:lnTo>
                  <a:lnTo>
                    <a:pt x="35618" y="771"/>
                  </a:lnTo>
                  <a:lnTo>
                    <a:pt x="35407" y="636"/>
                  </a:lnTo>
                  <a:lnTo>
                    <a:pt x="35176" y="520"/>
                  </a:lnTo>
                  <a:lnTo>
                    <a:pt x="34944" y="424"/>
                  </a:lnTo>
                  <a:lnTo>
                    <a:pt x="34713" y="328"/>
                  </a:lnTo>
                  <a:lnTo>
                    <a:pt x="34482" y="251"/>
                  </a:lnTo>
                  <a:lnTo>
                    <a:pt x="34232" y="193"/>
                  </a:lnTo>
                  <a:lnTo>
                    <a:pt x="33982" y="135"/>
                  </a:lnTo>
                  <a:lnTo>
                    <a:pt x="33481" y="58"/>
                  </a:lnTo>
                  <a:lnTo>
                    <a:pt x="32961" y="20"/>
                  </a:lnTo>
                  <a:lnTo>
                    <a:pt x="324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8"/>
            <p:cNvSpPr/>
            <p:nvPr/>
          </p:nvSpPr>
          <p:spPr>
            <a:xfrm>
              <a:off x="3188350" y="2257950"/>
              <a:ext cx="1024750" cy="1475275"/>
            </a:xfrm>
            <a:custGeom>
              <a:rect b="b" l="l" r="r" t="t"/>
              <a:pathLst>
                <a:path extrusionOk="0" fill="none" h="59011" w="40990">
                  <a:moveTo>
                    <a:pt x="35291" y="32923"/>
                  </a:moveTo>
                  <a:lnTo>
                    <a:pt x="35291" y="32923"/>
                  </a:lnTo>
                  <a:lnTo>
                    <a:pt x="35445" y="32230"/>
                  </a:lnTo>
                  <a:lnTo>
                    <a:pt x="35638" y="31518"/>
                  </a:lnTo>
                  <a:lnTo>
                    <a:pt x="35830" y="30805"/>
                  </a:lnTo>
                  <a:lnTo>
                    <a:pt x="36042" y="30093"/>
                  </a:lnTo>
                  <a:lnTo>
                    <a:pt x="36504" y="28668"/>
                  </a:lnTo>
                  <a:lnTo>
                    <a:pt x="37005" y="27224"/>
                  </a:lnTo>
                  <a:lnTo>
                    <a:pt x="37524" y="25780"/>
                  </a:lnTo>
                  <a:lnTo>
                    <a:pt x="38044" y="24336"/>
                  </a:lnTo>
                  <a:lnTo>
                    <a:pt x="38583" y="22892"/>
                  </a:lnTo>
                  <a:lnTo>
                    <a:pt x="39084" y="21429"/>
                  </a:lnTo>
                  <a:lnTo>
                    <a:pt x="39565" y="19966"/>
                  </a:lnTo>
                  <a:lnTo>
                    <a:pt x="39796" y="19215"/>
                  </a:lnTo>
                  <a:lnTo>
                    <a:pt x="40008" y="18483"/>
                  </a:lnTo>
                  <a:lnTo>
                    <a:pt x="40201" y="17752"/>
                  </a:lnTo>
                  <a:lnTo>
                    <a:pt x="40374" y="17020"/>
                  </a:lnTo>
                  <a:lnTo>
                    <a:pt x="40528" y="16269"/>
                  </a:lnTo>
                  <a:lnTo>
                    <a:pt x="40663" y="15538"/>
                  </a:lnTo>
                  <a:lnTo>
                    <a:pt x="40778" y="14806"/>
                  </a:lnTo>
                  <a:lnTo>
                    <a:pt x="40874" y="14055"/>
                  </a:lnTo>
                  <a:lnTo>
                    <a:pt x="40932" y="13324"/>
                  </a:lnTo>
                  <a:lnTo>
                    <a:pt x="40971" y="12592"/>
                  </a:lnTo>
                  <a:lnTo>
                    <a:pt x="40990" y="11841"/>
                  </a:lnTo>
                  <a:lnTo>
                    <a:pt x="40951" y="11109"/>
                  </a:lnTo>
                  <a:lnTo>
                    <a:pt x="40894" y="10359"/>
                  </a:lnTo>
                  <a:lnTo>
                    <a:pt x="40817" y="9627"/>
                  </a:lnTo>
                  <a:lnTo>
                    <a:pt x="40817" y="9627"/>
                  </a:lnTo>
                  <a:lnTo>
                    <a:pt x="40701" y="9049"/>
                  </a:lnTo>
                  <a:lnTo>
                    <a:pt x="40566" y="8472"/>
                  </a:lnTo>
                  <a:lnTo>
                    <a:pt x="40412" y="7894"/>
                  </a:lnTo>
                  <a:lnTo>
                    <a:pt x="40220" y="7317"/>
                  </a:lnTo>
                  <a:lnTo>
                    <a:pt x="39989" y="6758"/>
                  </a:lnTo>
                  <a:lnTo>
                    <a:pt x="39758" y="6181"/>
                  </a:lnTo>
                  <a:lnTo>
                    <a:pt x="39488" y="5642"/>
                  </a:lnTo>
                  <a:lnTo>
                    <a:pt x="39180" y="5083"/>
                  </a:lnTo>
                  <a:lnTo>
                    <a:pt x="38872" y="4563"/>
                  </a:lnTo>
                  <a:lnTo>
                    <a:pt x="38545" y="4044"/>
                  </a:lnTo>
                  <a:lnTo>
                    <a:pt x="38198" y="3524"/>
                  </a:lnTo>
                  <a:lnTo>
                    <a:pt x="37832" y="3042"/>
                  </a:lnTo>
                  <a:lnTo>
                    <a:pt x="37447" y="2561"/>
                  </a:lnTo>
                  <a:lnTo>
                    <a:pt x="37062" y="2099"/>
                  </a:lnTo>
                  <a:lnTo>
                    <a:pt x="36658" y="1675"/>
                  </a:lnTo>
                  <a:lnTo>
                    <a:pt x="36234" y="1252"/>
                  </a:lnTo>
                  <a:lnTo>
                    <a:pt x="36234" y="1252"/>
                  </a:lnTo>
                  <a:lnTo>
                    <a:pt x="36042" y="1079"/>
                  </a:lnTo>
                  <a:lnTo>
                    <a:pt x="35830" y="925"/>
                  </a:lnTo>
                  <a:lnTo>
                    <a:pt x="35618" y="771"/>
                  </a:lnTo>
                  <a:lnTo>
                    <a:pt x="35407" y="636"/>
                  </a:lnTo>
                  <a:lnTo>
                    <a:pt x="35176" y="520"/>
                  </a:lnTo>
                  <a:lnTo>
                    <a:pt x="34944" y="424"/>
                  </a:lnTo>
                  <a:lnTo>
                    <a:pt x="34713" y="328"/>
                  </a:lnTo>
                  <a:lnTo>
                    <a:pt x="34482" y="251"/>
                  </a:lnTo>
                  <a:lnTo>
                    <a:pt x="34232" y="193"/>
                  </a:lnTo>
                  <a:lnTo>
                    <a:pt x="33982" y="135"/>
                  </a:lnTo>
                  <a:lnTo>
                    <a:pt x="33481" y="58"/>
                  </a:lnTo>
                  <a:lnTo>
                    <a:pt x="32961" y="20"/>
                  </a:lnTo>
                  <a:lnTo>
                    <a:pt x="32442" y="0"/>
                  </a:lnTo>
                  <a:lnTo>
                    <a:pt x="31903" y="20"/>
                  </a:lnTo>
                  <a:lnTo>
                    <a:pt x="31383" y="58"/>
                  </a:lnTo>
                  <a:lnTo>
                    <a:pt x="30305" y="154"/>
                  </a:lnTo>
                  <a:lnTo>
                    <a:pt x="29246" y="270"/>
                  </a:lnTo>
                  <a:lnTo>
                    <a:pt x="28745" y="308"/>
                  </a:lnTo>
                  <a:lnTo>
                    <a:pt x="28244" y="347"/>
                  </a:lnTo>
                  <a:lnTo>
                    <a:pt x="28244" y="347"/>
                  </a:lnTo>
                  <a:lnTo>
                    <a:pt x="21775" y="674"/>
                  </a:lnTo>
                  <a:lnTo>
                    <a:pt x="15287" y="1002"/>
                  </a:lnTo>
                  <a:lnTo>
                    <a:pt x="12053" y="1175"/>
                  </a:lnTo>
                  <a:lnTo>
                    <a:pt x="8818" y="1367"/>
                  </a:lnTo>
                  <a:lnTo>
                    <a:pt x="5584" y="1598"/>
                  </a:lnTo>
                  <a:lnTo>
                    <a:pt x="2349" y="1868"/>
                  </a:lnTo>
                  <a:lnTo>
                    <a:pt x="2349" y="1868"/>
                  </a:lnTo>
                  <a:lnTo>
                    <a:pt x="2503" y="2061"/>
                  </a:lnTo>
                  <a:lnTo>
                    <a:pt x="2657" y="2292"/>
                  </a:lnTo>
                  <a:lnTo>
                    <a:pt x="2965" y="2754"/>
                  </a:lnTo>
                  <a:lnTo>
                    <a:pt x="3254" y="3273"/>
                  </a:lnTo>
                  <a:lnTo>
                    <a:pt x="3504" y="3813"/>
                  </a:lnTo>
                  <a:lnTo>
                    <a:pt x="3735" y="4352"/>
                  </a:lnTo>
                  <a:lnTo>
                    <a:pt x="3947" y="4871"/>
                  </a:lnTo>
                  <a:lnTo>
                    <a:pt x="4120" y="5353"/>
                  </a:lnTo>
                  <a:lnTo>
                    <a:pt x="4255" y="5776"/>
                  </a:lnTo>
                  <a:lnTo>
                    <a:pt x="4255" y="5776"/>
                  </a:lnTo>
                  <a:lnTo>
                    <a:pt x="4390" y="6296"/>
                  </a:lnTo>
                  <a:lnTo>
                    <a:pt x="4506" y="6816"/>
                  </a:lnTo>
                  <a:lnTo>
                    <a:pt x="4737" y="7856"/>
                  </a:lnTo>
                  <a:lnTo>
                    <a:pt x="4910" y="8876"/>
                  </a:lnTo>
                  <a:lnTo>
                    <a:pt x="5025" y="9916"/>
                  </a:lnTo>
                  <a:lnTo>
                    <a:pt x="5122" y="10955"/>
                  </a:lnTo>
                  <a:lnTo>
                    <a:pt x="5160" y="11976"/>
                  </a:lnTo>
                  <a:lnTo>
                    <a:pt x="5179" y="13016"/>
                  </a:lnTo>
                  <a:lnTo>
                    <a:pt x="5160" y="14055"/>
                  </a:lnTo>
                  <a:lnTo>
                    <a:pt x="5102" y="15114"/>
                  </a:lnTo>
                  <a:lnTo>
                    <a:pt x="5006" y="16154"/>
                  </a:lnTo>
                  <a:lnTo>
                    <a:pt x="4910" y="17213"/>
                  </a:lnTo>
                  <a:lnTo>
                    <a:pt x="4775" y="18272"/>
                  </a:lnTo>
                  <a:lnTo>
                    <a:pt x="4602" y="19350"/>
                  </a:lnTo>
                  <a:lnTo>
                    <a:pt x="4429" y="20409"/>
                  </a:lnTo>
                  <a:lnTo>
                    <a:pt x="4236" y="21506"/>
                  </a:lnTo>
                  <a:lnTo>
                    <a:pt x="4024" y="22604"/>
                  </a:lnTo>
                  <a:lnTo>
                    <a:pt x="4024" y="22604"/>
                  </a:lnTo>
                  <a:lnTo>
                    <a:pt x="3755" y="23836"/>
                  </a:lnTo>
                  <a:lnTo>
                    <a:pt x="3485" y="25068"/>
                  </a:lnTo>
                  <a:lnTo>
                    <a:pt x="2908" y="27532"/>
                  </a:lnTo>
                  <a:lnTo>
                    <a:pt x="2291" y="29977"/>
                  </a:lnTo>
                  <a:lnTo>
                    <a:pt x="1695" y="32442"/>
                  </a:lnTo>
                  <a:lnTo>
                    <a:pt x="1406" y="33674"/>
                  </a:lnTo>
                  <a:lnTo>
                    <a:pt x="1136" y="34906"/>
                  </a:lnTo>
                  <a:lnTo>
                    <a:pt x="886" y="36158"/>
                  </a:lnTo>
                  <a:lnTo>
                    <a:pt x="674" y="37390"/>
                  </a:lnTo>
                  <a:lnTo>
                    <a:pt x="462" y="38641"/>
                  </a:lnTo>
                  <a:lnTo>
                    <a:pt x="289" y="39893"/>
                  </a:lnTo>
                  <a:lnTo>
                    <a:pt x="154" y="41144"/>
                  </a:lnTo>
                  <a:lnTo>
                    <a:pt x="58" y="42415"/>
                  </a:lnTo>
                  <a:lnTo>
                    <a:pt x="58" y="42415"/>
                  </a:lnTo>
                  <a:lnTo>
                    <a:pt x="20" y="43339"/>
                  </a:lnTo>
                  <a:lnTo>
                    <a:pt x="0" y="44282"/>
                  </a:lnTo>
                  <a:lnTo>
                    <a:pt x="0" y="45245"/>
                  </a:lnTo>
                  <a:lnTo>
                    <a:pt x="20" y="46246"/>
                  </a:lnTo>
                  <a:lnTo>
                    <a:pt x="77" y="47247"/>
                  </a:lnTo>
                  <a:lnTo>
                    <a:pt x="174" y="48268"/>
                  </a:lnTo>
                  <a:lnTo>
                    <a:pt x="289" y="49269"/>
                  </a:lnTo>
                  <a:lnTo>
                    <a:pt x="443" y="50289"/>
                  </a:lnTo>
                  <a:lnTo>
                    <a:pt x="655" y="51271"/>
                  </a:lnTo>
                  <a:lnTo>
                    <a:pt x="770" y="51772"/>
                  </a:lnTo>
                  <a:lnTo>
                    <a:pt x="886" y="52253"/>
                  </a:lnTo>
                  <a:lnTo>
                    <a:pt x="1040" y="52735"/>
                  </a:lnTo>
                  <a:lnTo>
                    <a:pt x="1194" y="53216"/>
                  </a:lnTo>
                  <a:lnTo>
                    <a:pt x="1348" y="53697"/>
                  </a:lnTo>
                  <a:lnTo>
                    <a:pt x="1521" y="54159"/>
                  </a:lnTo>
                  <a:lnTo>
                    <a:pt x="1714" y="54602"/>
                  </a:lnTo>
                  <a:lnTo>
                    <a:pt x="1926" y="55045"/>
                  </a:lnTo>
                  <a:lnTo>
                    <a:pt x="2137" y="55488"/>
                  </a:lnTo>
                  <a:lnTo>
                    <a:pt x="2388" y="55892"/>
                  </a:lnTo>
                  <a:lnTo>
                    <a:pt x="2638" y="56316"/>
                  </a:lnTo>
                  <a:lnTo>
                    <a:pt x="2888" y="56720"/>
                  </a:lnTo>
                  <a:lnTo>
                    <a:pt x="3177" y="57105"/>
                  </a:lnTo>
                  <a:lnTo>
                    <a:pt x="3466" y="57471"/>
                  </a:lnTo>
                  <a:lnTo>
                    <a:pt x="3466" y="57471"/>
                  </a:lnTo>
                  <a:lnTo>
                    <a:pt x="3735" y="57760"/>
                  </a:lnTo>
                  <a:lnTo>
                    <a:pt x="4005" y="58029"/>
                  </a:lnTo>
                  <a:lnTo>
                    <a:pt x="4294" y="58260"/>
                  </a:lnTo>
                  <a:lnTo>
                    <a:pt x="4583" y="58453"/>
                  </a:lnTo>
                  <a:lnTo>
                    <a:pt x="4871" y="58607"/>
                  </a:lnTo>
                  <a:lnTo>
                    <a:pt x="5160" y="58741"/>
                  </a:lnTo>
                  <a:lnTo>
                    <a:pt x="5468" y="58857"/>
                  </a:lnTo>
                  <a:lnTo>
                    <a:pt x="5776" y="58934"/>
                  </a:lnTo>
                  <a:lnTo>
                    <a:pt x="6084" y="58992"/>
                  </a:lnTo>
                  <a:lnTo>
                    <a:pt x="6412" y="59011"/>
                  </a:lnTo>
                  <a:lnTo>
                    <a:pt x="6720" y="59011"/>
                  </a:lnTo>
                  <a:lnTo>
                    <a:pt x="7028" y="58992"/>
                  </a:lnTo>
                  <a:lnTo>
                    <a:pt x="7355" y="58953"/>
                  </a:lnTo>
                  <a:lnTo>
                    <a:pt x="7663" y="58876"/>
                  </a:lnTo>
                  <a:lnTo>
                    <a:pt x="7971" y="58799"/>
                  </a:lnTo>
                  <a:lnTo>
                    <a:pt x="8279" y="58684"/>
                  </a:lnTo>
                  <a:lnTo>
                    <a:pt x="8587" y="58549"/>
                  </a:lnTo>
                  <a:lnTo>
                    <a:pt x="8895" y="58414"/>
                  </a:lnTo>
                  <a:lnTo>
                    <a:pt x="9203" y="58260"/>
                  </a:lnTo>
                  <a:lnTo>
                    <a:pt x="9492" y="58068"/>
                  </a:lnTo>
                  <a:lnTo>
                    <a:pt x="9781" y="57875"/>
                  </a:lnTo>
                  <a:lnTo>
                    <a:pt x="10050" y="57683"/>
                  </a:lnTo>
                  <a:lnTo>
                    <a:pt x="10320" y="57451"/>
                  </a:lnTo>
                  <a:lnTo>
                    <a:pt x="10589" y="57220"/>
                  </a:lnTo>
                  <a:lnTo>
                    <a:pt x="10840" y="56989"/>
                  </a:lnTo>
                  <a:lnTo>
                    <a:pt x="11090" y="56739"/>
                  </a:lnTo>
                  <a:lnTo>
                    <a:pt x="11321" y="56470"/>
                  </a:lnTo>
                  <a:lnTo>
                    <a:pt x="11533" y="56200"/>
                  </a:lnTo>
                  <a:lnTo>
                    <a:pt x="11745" y="55931"/>
                  </a:lnTo>
                  <a:lnTo>
                    <a:pt x="11937" y="55642"/>
                  </a:lnTo>
                  <a:lnTo>
                    <a:pt x="12110" y="55353"/>
                  </a:lnTo>
                  <a:lnTo>
                    <a:pt x="12284" y="55064"/>
                  </a:lnTo>
                  <a:lnTo>
                    <a:pt x="12284" y="55064"/>
                  </a:lnTo>
                  <a:lnTo>
                    <a:pt x="13882" y="55064"/>
                  </a:lnTo>
                  <a:lnTo>
                    <a:pt x="15460" y="55026"/>
                  </a:lnTo>
                  <a:lnTo>
                    <a:pt x="17039" y="55006"/>
                  </a:lnTo>
                  <a:lnTo>
                    <a:pt x="18618" y="54987"/>
                  </a:lnTo>
                  <a:lnTo>
                    <a:pt x="20197" y="54968"/>
                  </a:lnTo>
                  <a:lnTo>
                    <a:pt x="21775" y="55006"/>
                  </a:lnTo>
                  <a:lnTo>
                    <a:pt x="22565" y="55026"/>
                  </a:lnTo>
                  <a:lnTo>
                    <a:pt x="23373" y="55064"/>
                  </a:lnTo>
                  <a:lnTo>
                    <a:pt x="24163" y="55122"/>
                  </a:lnTo>
                  <a:lnTo>
                    <a:pt x="24971" y="55199"/>
                  </a:lnTo>
                  <a:lnTo>
                    <a:pt x="24971" y="55199"/>
                  </a:lnTo>
                  <a:lnTo>
                    <a:pt x="26435" y="55353"/>
                  </a:lnTo>
                  <a:lnTo>
                    <a:pt x="27917" y="55526"/>
                  </a:lnTo>
                  <a:lnTo>
                    <a:pt x="29438" y="55680"/>
                  </a:lnTo>
                  <a:lnTo>
                    <a:pt x="30208" y="55757"/>
                  </a:lnTo>
                  <a:lnTo>
                    <a:pt x="30959" y="55815"/>
                  </a:lnTo>
                  <a:lnTo>
                    <a:pt x="31729" y="55834"/>
                  </a:lnTo>
                  <a:lnTo>
                    <a:pt x="32480" y="55853"/>
                  </a:lnTo>
                  <a:lnTo>
                    <a:pt x="33231" y="55853"/>
                  </a:lnTo>
                  <a:lnTo>
                    <a:pt x="33982" y="55815"/>
                  </a:lnTo>
                  <a:lnTo>
                    <a:pt x="34733" y="55738"/>
                  </a:lnTo>
                  <a:lnTo>
                    <a:pt x="35464" y="55642"/>
                  </a:lnTo>
                  <a:lnTo>
                    <a:pt x="36177" y="55488"/>
                  </a:lnTo>
                  <a:lnTo>
                    <a:pt x="36542" y="55391"/>
                  </a:lnTo>
                  <a:lnTo>
                    <a:pt x="36889" y="55295"/>
                  </a:lnTo>
                  <a:lnTo>
                    <a:pt x="36889" y="55295"/>
                  </a:lnTo>
                  <a:lnTo>
                    <a:pt x="36947" y="55276"/>
                  </a:lnTo>
                  <a:lnTo>
                    <a:pt x="36947" y="55276"/>
                  </a:lnTo>
                  <a:lnTo>
                    <a:pt x="37043" y="55314"/>
                  </a:lnTo>
                  <a:lnTo>
                    <a:pt x="37139" y="55353"/>
                  </a:lnTo>
                  <a:lnTo>
                    <a:pt x="37236" y="55372"/>
                  </a:lnTo>
                  <a:lnTo>
                    <a:pt x="37332" y="55372"/>
                  </a:lnTo>
                  <a:lnTo>
                    <a:pt x="37409" y="55334"/>
                  </a:lnTo>
                  <a:lnTo>
                    <a:pt x="37486" y="55276"/>
                  </a:lnTo>
                  <a:lnTo>
                    <a:pt x="37563" y="55199"/>
                  </a:lnTo>
                  <a:lnTo>
                    <a:pt x="37601" y="55103"/>
                  </a:lnTo>
                  <a:lnTo>
                    <a:pt x="37601" y="55103"/>
                  </a:lnTo>
                  <a:lnTo>
                    <a:pt x="37717" y="54525"/>
                  </a:lnTo>
                  <a:lnTo>
                    <a:pt x="37813" y="53947"/>
                  </a:lnTo>
                  <a:lnTo>
                    <a:pt x="37852" y="53370"/>
                  </a:lnTo>
                  <a:lnTo>
                    <a:pt x="37852" y="52792"/>
                  </a:lnTo>
                  <a:lnTo>
                    <a:pt x="37813" y="52234"/>
                  </a:lnTo>
                  <a:lnTo>
                    <a:pt x="37755" y="51676"/>
                  </a:lnTo>
                  <a:lnTo>
                    <a:pt x="37659" y="51117"/>
                  </a:lnTo>
                  <a:lnTo>
                    <a:pt x="37544" y="50559"/>
                  </a:lnTo>
                  <a:lnTo>
                    <a:pt x="37409" y="50001"/>
                  </a:lnTo>
                  <a:lnTo>
                    <a:pt x="37236" y="49442"/>
                  </a:lnTo>
                  <a:lnTo>
                    <a:pt x="37062" y="48903"/>
                  </a:lnTo>
                  <a:lnTo>
                    <a:pt x="36889" y="48345"/>
                  </a:lnTo>
                  <a:lnTo>
                    <a:pt x="36485" y="47267"/>
                  </a:lnTo>
                  <a:lnTo>
                    <a:pt x="36100" y="46169"/>
                  </a:lnTo>
                  <a:lnTo>
                    <a:pt x="36100" y="46169"/>
                  </a:lnTo>
                  <a:lnTo>
                    <a:pt x="35811" y="45341"/>
                  </a:lnTo>
                  <a:lnTo>
                    <a:pt x="35561" y="44513"/>
                  </a:lnTo>
                  <a:lnTo>
                    <a:pt x="35330" y="43705"/>
                  </a:lnTo>
                  <a:lnTo>
                    <a:pt x="35156" y="42877"/>
                  </a:lnTo>
                  <a:lnTo>
                    <a:pt x="35002" y="42068"/>
                  </a:lnTo>
                  <a:lnTo>
                    <a:pt x="34867" y="41240"/>
                  </a:lnTo>
                  <a:lnTo>
                    <a:pt x="34790" y="40432"/>
                  </a:lnTo>
                  <a:lnTo>
                    <a:pt x="34713" y="39604"/>
                  </a:lnTo>
                  <a:lnTo>
                    <a:pt x="34694" y="38795"/>
                  </a:lnTo>
                  <a:lnTo>
                    <a:pt x="34694" y="37967"/>
                  </a:lnTo>
                  <a:lnTo>
                    <a:pt x="34713" y="37140"/>
                  </a:lnTo>
                  <a:lnTo>
                    <a:pt x="34771" y="36312"/>
                  </a:lnTo>
                  <a:lnTo>
                    <a:pt x="34867" y="35484"/>
                  </a:lnTo>
                  <a:lnTo>
                    <a:pt x="34983" y="34637"/>
                  </a:lnTo>
                  <a:lnTo>
                    <a:pt x="35118" y="33790"/>
                  </a:lnTo>
                  <a:lnTo>
                    <a:pt x="35291" y="32923"/>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8"/>
            <p:cNvSpPr/>
            <p:nvPr/>
          </p:nvSpPr>
          <p:spPr>
            <a:xfrm>
              <a:off x="3280275" y="3356325"/>
              <a:ext cx="208925" cy="116525"/>
            </a:xfrm>
            <a:custGeom>
              <a:rect b="b" l="l" r="r" t="t"/>
              <a:pathLst>
                <a:path extrusionOk="0" h="4661" w="8357">
                  <a:moveTo>
                    <a:pt x="3370" y="1"/>
                  </a:moveTo>
                  <a:lnTo>
                    <a:pt x="3158" y="20"/>
                  </a:lnTo>
                  <a:lnTo>
                    <a:pt x="2966" y="59"/>
                  </a:lnTo>
                  <a:lnTo>
                    <a:pt x="2792" y="116"/>
                  </a:lnTo>
                  <a:lnTo>
                    <a:pt x="2619" y="174"/>
                  </a:lnTo>
                  <a:lnTo>
                    <a:pt x="2446" y="270"/>
                  </a:lnTo>
                  <a:lnTo>
                    <a:pt x="2273" y="347"/>
                  </a:lnTo>
                  <a:lnTo>
                    <a:pt x="2118" y="463"/>
                  </a:lnTo>
                  <a:lnTo>
                    <a:pt x="1964" y="578"/>
                  </a:lnTo>
                  <a:lnTo>
                    <a:pt x="1830" y="713"/>
                  </a:lnTo>
                  <a:lnTo>
                    <a:pt x="1560" y="983"/>
                  </a:lnTo>
                  <a:lnTo>
                    <a:pt x="1310" y="1310"/>
                  </a:lnTo>
                  <a:lnTo>
                    <a:pt x="1079" y="1657"/>
                  </a:lnTo>
                  <a:lnTo>
                    <a:pt x="867" y="2003"/>
                  </a:lnTo>
                  <a:lnTo>
                    <a:pt x="694" y="2388"/>
                  </a:lnTo>
                  <a:lnTo>
                    <a:pt x="520" y="2773"/>
                  </a:lnTo>
                  <a:lnTo>
                    <a:pt x="366" y="3158"/>
                  </a:lnTo>
                  <a:lnTo>
                    <a:pt x="232" y="3543"/>
                  </a:lnTo>
                  <a:lnTo>
                    <a:pt x="1" y="4275"/>
                  </a:lnTo>
                  <a:lnTo>
                    <a:pt x="1" y="4352"/>
                  </a:lnTo>
                  <a:lnTo>
                    <a:pt x="20" y="4410"/>
                  </a:lnTo>
                  <a:lnTo>
                    <a:pt x="39" y="4487"/>
                  </a:lnTo>
                  <a:lnTo>
                    <a:pt x="78" y="4545"/>
                  </a:lnTo>
                  <a:lnTo>
                    <a:pt x="135" y="4602"/>
                  </a:lnTo>
                  <a:lnTo>
                    <a:pt x="212" y="4641"/>
                  </a:lnTo>
                  <a:lnTo>
                    <a:pt x="270" y="4660"/>
                  </a:lnTo>
                  <a:lnTo>
                    <a:pt x="347" y="4660"/>
                  </a:lnTo>
                  <a:lnTo>
                    <a:pt x="1291" y="4545"/>
                  </a:lnTo>
                  <a:lnTo>
                    <a:pt x="2234" y="4448"/>
                  </a:lnTo>
                  <a:lnTo>
                    <a:pt x="3177" y="4371"/>
                  </a:lnTo>
                  <a:lnTo>
                    <a:pt x="4121" y="4314"/>
                  </a:lnTo>
                  <a:lnTo>
                    <a:pt x="5064" y="4294"/>
                  </a:lnTo>
                  <a:lnTo>
                    <a:pt x="6008" y="4294"/>
                  </a:lnTo>
                  <a:lnTo>
                    <a:pt x="6951" y="4314"/>
                  </a:lnTo>
                  <a:lnTo>
                    <a:pt x="7914" y="4352"/>
                  </a:lnTo>
                  <a:lnTo>
                    <a:pt x="7991" y="4352"/>
                  </a:lnTo>
                  <a:lnTo>
                    <a:pt x="8068" y="4333"/>
                  </a:lnTo>
                  <a:lnTo>
                    <a:pt x="8164" y="4294"/>
                  </a:lnTo>
                  <a:lnTo>
                    <a:pt x="8222" y="4256"/>
                  </a:lnTo>
                  <a:lnTo>
                    <a:pt x="8279" y="4198"/>
                  </a:lnTo>
                  <a:lnTo>
                    <a:pt x="8337" y="4121"/>
                  </a:lnTo>
                  <a:lnTo>
                    <a:pt x="8356" y="4044"/>
                  </a:lnTo>
                  <a:lnTo>
                    <a:pt x="8356" y="3948"/>
                  </a:lnTo>
                  <a:lnTo>
                    <a:pt x="8260" y="3563"/>
                  </a:lnTo>
                  <a:lnTo>
                    <a:pt x="8145" y="3178"/>
                  </a:lnTo>
                  <a:lnTo>
                    <a:pt x="8010" y="2812"/>
                  </a:lnTo>
                  <a:lnTo>
                    <a:pt x="7837" y="2446"/>
                  </a:lnTo>
                  <a:lnTo>
                    <a:pt x="7625" y="2099"/>
                  </a:lnTo>
                  <a:lnTo>
                    <a:pt x="7413" y="1772"/>
                  </a:lnTo>
                  <a:lnTo>
                    <a:pt x="7163" y="1445"/>
                  </a:lnTo>
                  <a:lnTo>
                    <a:pt x="6874" y="1156"/>
                  </a:lnTo>
                  <a:lnTo>
                    <a:pt x="6585" y="906"/>
                  </a:lnTo>
                  <a:lnTo>
                    <a:pt x="6277" y="675"/>
                  </a:lnTo>
                  <a:lnTo>
                    <a:pt x="5931" y="463"/>
                  </a:lnTo>
                  <a:lnTo>
                    <a:pt x="5584" y="309"/>
                  </a:lnTo>
                  <a:lnTo>
                    <a:pt x="5199" y="174"/>
                  </a:lnTo>
                  <a:lnTo>
                    <a:pt x="4814" y="97"/>
                  </a:lnTo>
                  <a:lnTo>
                    <a:pt x="4621" y="59"/>
                  </a:lnTo>
                  <a:lnTo>
                    <a:pt x="4410" y="39"/>
                  </a:lnTo>
                  <a:lnTo>
                    <a:pt x="4217" y="39"/>
                  </a:lnTo>
                  <a:lnTo>
                    <a:pt x="4005" y="59"/>
                  </a:lnTo>
                  <a:lnTo>
                    <a:pt x="3774" y="20"/>
                  </a:lnTo>
                  <a:lnTo>
                    <a:pt x="3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8"/>
            <p:cNvSpPr/>
            <p:nvPr/>
          </p:nvSpPr>
          <p:spPr>
            <a:xfrm>
              <a:off x="3348625" y="3277875"/>
              <a:ext cx="890950" cy="455850"/>
            </a:xfrm>
            <a:custGeom>
              <a:rect b="b" l="l" r="r" t="t"/>
              <a:pathLst>
                <a:path extrusionOk="0" h="18234" w="35638">
                  <a:moveTo>
                    <a:pt x="32461" y="1"/>
                  </a:moveTo>
                  <a:lnTo>
                    <a:pt x="32230" y="20"/>
                  </a:lnTo>
                  <a:lnTo>
                    <a:pt x="31999" y="39"/>
                  </a:lnTo>
                  <a:lnTo>
                    <a:pt x="31518" y="135"/>
                  </a:lnTo>
                  <a:lnTo>
                    <a:pt x="31113" y="193"/>
                  </a:lnTo>
                  <a:lnTo>
                    <a:pt x="29092" y="405"/>
                  </a:lnTo>
                  <a:lnTo>
                    <a:pt x="25068" y="829"/>
                  </a:lnTo>
                  <a:lnTo>
                    <a:pt x="21044" y="1252"/>
                  </a:lnTo>
                  <a:lnTo>
                    <a:pt x="17020" y="1637"/>
                  </a:lnTo>
                  <a:lnTo>
                    <a:pt x="16693" y="1676"/>
                  </a:lnTo>
                  <a:lnTo>
                    <a:pt x="14017" y="1907"/>
                  </a:lnTo>
                  <a:lnTo>
                    <a:pt x="11321" y="2099"/>
                  </a:lnTo>
                  <a:lnTo>
                    <a:pt x="8645" y="2292"/>
                  </a:lnTo>
                  <a:lnTo>
                    <a:pt x="5969" y="2504"/>
                  </a:lnTo>
                  <a:lnTo>
                    <a:pt x="4583" y="2619"/>
                  </a:lnTo>
                  <a:lnTo>
                    <a:pt x="3197" y="2754"/>
                  </a:lnTo>
                  <a:lnTo>
                    <a:pt x="2523" y="2812"/>
                  </a:lnTo>
                  <a:lnTo>
                    <a:pt x="1791" y="2869"/>
                  </a:lnTo>
                  <a:lnTo>
                    <a:pt x="1425" y="2927"/>
                  </a:lnTo>
                  <a:lnTo>
                    <a:pt x="1060" y="2985"/>
                  </a:lnTo>
                  <a:lnTo>
                    <a:pt x="732" y="3062"/>
                  </a:lnTo>
                  <a:lnTo>
                    <a:pt x="405" y="3177"/>
                  </a:lnTo>
                  <a:lnTo>
                    <a:pt x="520" y="3254"/>
                  </a:lnTo>
                  <a:lnTo>
                    <a:pt x="636" y="3351"/>
                  </a:lnTo>
                  <a:lnTo>
                    <a:pt x="886" y="3620"/>
                  </a:lnTo>
                  <a:lnTo>
                    <a:pt x="1252" y="4044"/>
                  </a:lnTo>
                  <a:lnTo>
                    <a:pt x="1560" y="4371"/>
                  </a:lnTo>
                  <a:lnTo>
                    <a:pt x="1830" y="4718"/>
                  </a:lnTo>
                  <a:lnTo>
                    <a:pt x="2080" y="5064"/>
                  </a:lnTo>
                  <a:lnTo>
                    <a:pt x="2330" y="5430"/>
                  </a:lnTo>
                  <a:lnTo>
                    <a:pt x="2542" y="5796"/>
                  </a:lnTo>
                  <a:lnTo>
                    <a:pt x="2735" y="6162"/>
                  </a:lnTo>
                  <a:lnTo>
                    <a:pt x="2927" y="6547"/>
                  </a:lnTo>
                  <a:lnTo>
                    <a:pt x="3081" y="6912"/>
                  </a:lnTo>
                  <a:lnTo>
                    <a:pt x="3216" y="7317"/>
                  </a:lnTo>
                  <a:lnTo>
                    <a:pt x="3351" y="7702"/>
                  </a:lnTo>
                  <a:lnTo>
                    <a:pt x="3447" y="8106"/>
                  </a:lnTo>
                  <a:lnTo>
                    <a:pt x="3543" y="8491"/>
                  </a:lnTo>
                  <a:lnTo>
                    <a:pt x="3601" y="8896"/>
                  </a:lnTo>
                  <a:lnTo>
                    <a:pt x="3659" y="9300"/>
                  </a:lnTo>
                  <a:lnTo>
                    <a:pt x="3697" y="9704"/>
                  </a:lnTo>
                  <a:lnTo>
                    <a:pt x="3716" y="10128"/>
                  </a:lnTo>
                  <a:lnTo>
                    <a:pt x="3716" y="10532"/>
                  </a:lnTo>
                  <a:lnTo>
                    <a:pt x="3697" y="10936"/>
                  </a:lnTo>
                  <a:lnTo>
                    <a:pt x="3659" y="11341"/>
                  </a:lnTo>
                  <a:lnTo>
                    <a:pt x="3620" y="11745"/>
                  </a:lnTo>
                  <a:lnTo>
                    <a:pt x="3543" y="12149"/>
                  </a:lnTo>
                  <a:lnTo>
                    <a:pt x="3466" y="12554"/>
                  </a:lnTo>
                  <a:lnTo>
                    <a:pt x="3370" y="12958"/>
                  </a:lnTo>
                  <a:lnTo>
                    <a:pt x="3254" y="13362"/>
                  </a:lnTo>
                  <a:lnTo>
                    <a:pt x="3120" y="13747"/>
                  </a:lnTo>
                  <a:lnTo>
                    <a:pt x="2966" y="14132"/>
                  </a:lnTo>
                  <a:lnTo>
                    <a:pt x="2812" y="14517"/>
                  </a:lnTo>
                  <a:lnTo>
                    <a:pt x="2619" y="14902"/>
                  </a:lnTo>
                  <a:lnTo>
                    <a:pt x="2426" y="15268"/>
                  </a:lnTo>
                  <a:lnTo>
                    <a:pt x="2215" y="15634"/>
                  </a:lnTo>
                  <a:lnTo>
                    <a:pt x="2003" y="16000"/>
                  </a:lnTo>
                  <a:lnTo>
                    <a:pt x="1753" y="16346"/>
                  </a:lnTo>
                  <a:lnTo>
                    <a:pt x="1464" y="16789"/>
                  </a:lnTo>
                  <a:lnTo>
                    <a:pt x="1271" y="17020"/>
                  </a:lnTo>
                  <a:lnTo>
                    <a:pt x="1079" y="17271"/>
                  </a:lnTo>
                  <a:lnTo>
                    <a:pt x="848" y="17521"/>
                  </a:lnTo>
                  <a:lnTo>
                    <a:pt x="597" y="17771"/>
                  </a:lnTo>
                  <a:lnTo>
                    <a:pt x="309" y="18002"/>
                  </a:lnTo>
                  <a:lnTo>
                    <a:pt x="1" y="18233"/>
                  </a:lnTo>
                  <a:lnTo>
                    <a:pt x="886" y="18118"/>
                  </a:lnTo>
                  <a:lnTo>
                    <a:pt x="1810" y="17964"/>
                  </a:lnTo>
                  <a:lnTo>
                    <a:pt x="3755" y="17636"/>
                  </a:lnTo>
                  <a:lnTo>
                    <a:pt x="7933" y="16847"/>
                  </a:lnTo>
                  <a:lnTo>
                    <a:pt x="10108" y="16481"/>
                  </a:lnTo>
                  <a:lnTo>
                    <a:pt x="11187" y="16289"/>
                  </a:lnTo>
                  <a:lnTo>
                    <a:pt x="12284" y="16135"/>
                  </a:lnTo>
                  <a:lnTo>
                    <a:pt x="13362" y="15981"/>
                  </a:lnTo>
                  <a:lnTo>
                    <a:pt x="14440" y="15865"/>
                  </a:lnTo>
                  <a:lnTo>
                    <a:pt x="15518" y="15769"/>
                  </a:lnTo>
                  <a:lnTo>
                    <a:pt x="16558" y="15692"/>
                  </a:lnTo>
                  <a:lnTo>
                    <a:pt x="18541" y="15596"/>
                  </a:lnTo>
                  <a:lnTo>
                    <a:pt x="20524" y="15538"/>
                  </a:lnTo>
                  <a:lnTo>
                    <a:pt x="22507" y="15519"/>
                  </a:lnTo>
                  <a:lnTo>
                    <a:pt x="24490" y="15538"/>
                  </a:lnTo>
                  <a:lnTo>
                    <a:pt x="26493" y="15596"/>
                  </a:lnTo>
                  <a:lnTo>
                    <a:pt x="28476" y="15711"/>
                  </a:lnTo>
                  <a:lnTo>
                    <a:pt x="28976" y="15750"/>
                  </a:lnTo>
                  <a:lnTo>
                    <a:pt x="29477" y="15788"/>
                  </a:lnTo>
                  <a:lnTo>
                    <a:pt x="30478" y="15904"/>
                  </a:lnTo>
                  <a:lnTo>
                    <a:pt x="31479" y="16000"/>
                  </a:lnTo>
                  <a:lnTo>
                    <a:pt x="31980" y="16019"/>
                  </a:lnTo>
                  <a:lnTo>
                    <a:pt x="32480" y="16038"/>
                  </a:lnTo>
                  <a:lnTo>
                    <a:pt x="32596" y="16019"/>
                  </a:lnTo>
                  <a:lnTo>
                    <a:pt x="32731" y="15961"/>
                  </a:lnTo>
                  <a:lnTo>
                    <a:pt x="32827" y="15904"/>
                  </a:lnTo>
                  <a:lnTo>
                    <a:pt x="32923" y="15807"/>
                  </a:lnTo>
                  <a:lnTo>
                    <a:pt x="33019" y="15711"/>
                  </a:lnTo>
                  <a:lnTo>
                    <a:pt x="33096" y="15596"/>
                  </a:lnTo>
                  <a:lnTo>
                    <a:pt x="33250" y="15345"/>
                  </a:lnTo>
                  <a:lnTo>
                    <a:pt x="33443" y="14979"/>
                  </a:lnTo>
                  <a:lnTo>
                    <a:pt x="33790" y="14325"/>
                  </a:lnTo>
                  <a:lnTo>
                    <a:pt x="34117" y="13651"/>
                  </a:lnTo>
                  <a:lnTo>
                    <a:pt x="34406" y="12939"/>
                  </a:lnTo>
                  <a:lnTo>
                    <a:pt x="34675" y="12207"/>
                  </a:lnTo>
                  <a:lnTo>
                    <a:pt x="34925" y="11456"/>
                  </a:lnTo>
                  <a:lnTo>
                    <a:pt x="35137" y="10705"/>
                  </a:lnTo>
                  <a:lnTo>
                    <a:pt x="35311" y="9916"/>
                  </a:lnTo>
                  <a:lnTo>
                    <a:pt x="35445" y="9146"/>
                  </a:lnTo>
                  <a:lnTo>
                    <a:pt x="35561" y="8356"/>
                  </a:lnTo>
                  <a:lnTo>
                    <a:pt x="35619" y="7567"/>
                  </a:lnTo>
                  <a:lnTo>
                    <a:pt x="35638" y="6778"/>
                  </a:lnTo>
                  <a:lnTo>
                    <a:pt x="35638" y="6393"/>
                  </a:lnTo>
                  <a:lnTo>
                    <a:pt x="35619" y="6008"/>
                  </a:lnTo>
                  <a:lnTo>
                    <a:pt x="35580" y="5623"/>
                  </a:lnTo>
                  <a:lnTo>
                    <a:pt x="35542" y="5237"/>
                  </a:lnTo>
                  <a:lnTo>
                    <a:pt x="35484" y="4872"/>
                  </a:lnTo>
                  <a:lnTo>
                    <a:pt x="35407" y="4487"/>
                  </a:lnTo>
                  <a:lnTo>
                    <a:pt x="35330" y="4121"/>
                  </a:lnTo>
                  <a:lnTo>
                    <a:pt x="35234" y="3755"/>
                  </a:lnTo>
                  <a:lnTo>
                    <a:pt x="35137" y="3408"/>
                  </a:lnTo>
                  <a:lnTo>
                    <a:pt x="35022" y="3043"/>
                  </a:lnTo>
                  <a:lnTo>
                    <a:pt x="34868" y="2677"/>
                  </a:lnTo>
                  <a:lnTo>
                    <a:pt x="34694" y="2311"/>
                  </a:lnTo>
                  <a:lnTo>
                    <a:pt x="34502" y="1964"/>
                  </a:lnTo>
                  <a:lnTo>
                    <a:pt x="34290" y="1618"/>
                  </a:lnTo>
                  <a:lnTo>
                    <a:pt x="34059" y="1291"/>
                  </a:lnTo>
                  <a:lnTo>
                    <a:pt x="33809" y="983"/>
                  </a:lnTo>
                  <a:lnTo>
                    <a:pt x="33539" y="674"/>
                  </a:lnTo>
                  <a:lnTo>
                    <a:pt x="33270" y="386"/>
                  </a:lnTo>
                  <a:lnTo>
                    <a:pt x="33077" y="212"/>
                  </a:lnTo>
                  <a:lnTo>
                    <a:pt x="32962" y="135"/>
                  </a:lnTo>
                  <a:lnTo>
                    <a:pt x="32846" y="78"/>
                  </a:lnTo>
                  <a:lnTo>
                    <a:pt x="32769" y="39"/>
                  </a:lnTo>
                  <a:lnTo>
                    <a:pt x="32673" y="20"/>
                  </a:lnTo>
                  <a:lnTo>
                    <a:pt x="3246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8"/>
            <p:cNvSpPr/>
            <p:nvPr/>
          </p:nvSpPr>
          <p:spPr>
            <a:xfrm>
              <a:off x="3458375" y="2523150"/>
              <a:ext cx="581950" cy="69350"/>
            </a:xfrm>
            <a:custGeom>
              <a:rect b="b" l="l" r="r" t="t"/>
              <a:pathLst>
                <a:path extrusionOk="0" h="2774" w="23278">
                  <a:moveTo>
                    <a:pt x="12996" y="1"/>
                  </a:moveTo>
                  <a:lnTo>
                    <a:pt x="12958" y="20"/>
                  </a:lnTo>
                  <a:lnTo>
                    <a:pt x="12495" y="290"/>
                  </a:lnTo>
                  <a:lnTo>
                    <a:pt x="11860" y="617"/>
                  </a:lnTo>
                  <a:lnTo>
                    <a:pt x="11533" y="771"/>
                  </a:lnTo>
                  <a:lnTo>
                    <a:pt x="11186" y="906"/>
                  </a:lnTo>
                  <a:lnTo>
                    <a:pt x="10859" y="1002"/>
                  </a:lnTo>
                  <a:lnTo>
                    <a:pt x="10724" y="1021"/>
                  </a:lnTo>
                  <a:lnTo>
                    <a:pt x="10589" y="1041"/>
                  </a:lnTo>
                  <a:lnTo>
                    <a:pt x="10474" y="1021"/>
                  </a:lnTo>
                  <a:lnTo>
                    <a:pt x="10378" y="1002"/>
                  </a:lnTo>
                  <a:lnTo>
                    <a:pt x="10281" y="964"/>
                  </a:lnTo>
                  <a:lnTo>
                    <a:pt x="10224" y="906"/>
                  </a:lnTo>
                  <a:lnTo>
                    <a:pt x="10166" y="848"/>
                  </a:lnTo>
                  <a:lnTo>
                    <a:pt x="10108" y="752"/>
                  </a:lnTo>
                  <a:lnTo>
                    <a:pt x="10089" y="636"/>
                  </a:lnTo>
                  <a:lnTo>
                    <a:pt x="10089" y="501"/>
                  </a:lnTo>
                  <a:lnTo>
                    <a:pt x="10070" y="424"/>
                  </a:lnTo>
                  <a:lnTo>
                    <a:pt x="10050" y="367"/>
                  </a:lnTo>
                  <a:lnTo>
                    <a:pt x="10012" y="309"/>
                  </a:lnTo>
                  <a:lnTo>
                    <a:pt x="9973" y="270"/>
                  </a:lnTo>
                  <a:lnTo>
                    <a:pt x="9916" y="232"/>
                  </a:lnTo>
                  <a:lnTo>
                    <a:pt x="9858" y="213"/>
                  </a:lnTo>
                  <a:lnTo>
                    <a:pt x="9723" y="193"/>
                  </a:lnTo>
                  <a:lnTo>
                    <a:pt x="9607" y="213"/>
                  </a:lnTo>
                  <a:lnTo>
                    <a:pt x="9511" y="251"/>
                  </a:lnTo>
                  <a:lnTo>
                    <a:pt x="9222" y="463"/>
                  </a:lnTo>
                  <a:lnTo>
                    <a:pt x="8914" y="694"/>
                  </a:lnTo>
                  <a:lnTo>
                    <a:pt x="8568" y="944"/>
                  </a:lnTo>
                  <a:lnTo>
                    <a:pt x="8241" y="1195"/>
                  </a:lnTo>
                  <a:lnTo>
                    <a:pt x="7894" y="1426"/>
                  </a:lnTo>
                  <a:lnTo>
                    <a:pt x="7701" y="1522"/>
                  </a:lnTo>
                  <a:lnTo>
                    <a:pt x="7528" y="1599"/>
                  </a:lnTo>
                  <a:lnTo>
                    <a:pt x="7355" y="1676"/>
                  </a:lnTo>
                  <a:lnTo>
                    <a:pt x="7182" y="1734"/>
                  </a:lnTo>
                  <a:lnTo>
                    <a:pt x="7008" y="1753"/>
                  </a:lnTo>
                  <a:lnTo>
                    <a:pt x="6854" y="1772"/>
                  </a:lnTo>
                  <a:lnTo>
                    <a:pt x="6643" y="1753"/>
                  </a:lnTo>
                  <a:lnTo>
                    <a:pt x="6450" y="1695"/>
                  </a:lnTo>
                  <a:lnTo>
                    <a:pt x="6257" y="1580"/>
                  </a:lnTo>
                  <a:lnTo>
                    <a:pt x="6105" y="1444"/>
                  </a:lnTo>
                  <a:lnTo>
                    <a:pt x="6105" y="1444"/>
                  </a:lnTo>
                  <a:lnTo>
                    <a:pt x="6123" y="1426"/>
                  </a:lnTo>
                  <a:lnTo>
                    <a:pt x="6123" y="1387"/>
                  </a:lnTo>
                  <a:lnTo>
                    <a:pt x="6084" y="1272"/>
                  </a:lnTo>
                  <a:lnTo>
                    <a:pt x="5930" y="867"/>
                  </a:lnTo>
                  <a:lnTo>
                    <a:pt x="5757" y="444"/>
                  </a:lnTo>
                  <a:lnTo>
                    <a:pt x="5680" y="213"/>
                  </a:lnTo>
                  <a:lnTo>
                    <a:pt x="5622" y="155"/>
                  </a:lnTo>
                  <a:lnTo>
                    <a:pt x="5545" y="116"/>
                  </a:lnTo>
                  <a:lnTo>
                    <a:pt x="5487" y="97"/>
                  </a:lnTo>
                  <a:lnTo>
                    <a:pt x="5410" y="78"/>
                  </a:lnTo>
                  <a:lnTo>
                    <a:pt x="5333" y="97"/>
                  </a:lnTo>
                  <a:lnTo>
                    <a:pt x="5276" y="116"/>
                  </a:lnTo>
                  <a:lnTo>
                    <a:pt x="4659" y="386"/>
                  </a:lnTo>
                  <a:lnTo>
                    <a:pt x="4043" y="617"/>
                  </a:lnTo>
                  <a:lnTo>
                    <a:pt x="3427" y="848"/>
                  </a:lnTo>
                  <a:lnTo>
                    <a:pt x="2792" y="1060"/>
                  </a:lnTo>
                  <a:lnTo>
                    <a:pt x="2157" y="1233"/>
                  </a:lnTo>
                  <a:lnTo>
                    <a:pt x="1521" y="1406"/>
                  </a:lnTo>
                  <a:lnTo>
                    <a:pt x="867" y="1560"/>
                  </a:lnTo>
                  <a:lnTo>
                    <a:pt x="212" y="1714"/>
                  </a:lnTo>
                  <a:lnTo>
                    <a:pt x="116" y="1753"/>
                  </a:lnTo>
                  <a:lnTo>
                    <a:pt x="39" y="1830"/>
                  </a:lnTo>
                  <a:lnTo>
                    <a:pt x="0" y="1907"/>
                  </a:lnTo>
                  <a:lnTo>
                    <a:pt x="0" y="2003"/>
                  </a:lnTo>
                  <a:lnTo>
                    <a:pt x="20" y="2080"/>
                  </a:lnTo>
                  <a:lnTo>
                    <a:pt x="58" y="2157"/>
                  </a:lnTo>
                  <a:lnTo>
                    <a:pt x="135" y="2196"/>
                  </a:lnTo>
                  <a:lnTo>
                    <a:pt x="231" y="2215"/>
                  </a:lnTo>
                  <a:lnTo>
                    <a:pt x="270" y="2215"/>
                  </a:lnTo>
                  <a:lnTo>
                    <a:pt x="732" y="2176"/>
                  </a:lnTo>
                  <a:lnTo>
                    <a:pt x="1213" y="2119"/>
                  </a:lnTo>
                  <a:lnTo>
                    <a:pt x="1675" y="2061"/>
                  </a:lnTo>
                  <a:lnTo>
                    <a:pt x="2137" y="1965"/>
                  </a:lnTo>
                  <a:lnTo>
                    <a:pt x="2311" y="1907"/>
                  </a:lnTo>
                  <a:lnTo>
                    <a:pt x="2619" y="1811"/>
                  </a:lnTo>
                  <a:lnTo>
                    <a:pt x="3389" y="1522"/>
                  </a:lnTo>
                  <a:lnTo>
                    <a:pt x="4159" y="1252"/>
                  </a:lnTo>
                  <a:lnTo>
                    <a:pt x="4467" y="1156"/>
                  </a:lnTo>
                  <a:lnTo>
                    <a:pt x="4679" y="1137"/>
                  </a:lnTo>
                  <a:lnTo>
                    <a:pt x="4717" y="1137"/>
                  </a:lnTo>
                  <a:lnTo>
                    <a:pt x="4871" y="1195"/>
                  </a:lnTo>
                  <a:lnTo>
                    <a:pt x="5006" y="1252"/>
                  </a:lnTo>
                  <a:lnTo>
                    <a:pt x="5102" y="1329"/>
                  </a:lnTo>
                  <a:lnTo>
                    <a:pt x="5160" y="1406"/>
                  </a:lnTo>
                  <a:lnTo>
                    <a:pt x="5218" y="1503"/>
                  </a:lnTo>
                  <a:lnTo>
                    <a:pt x="5256" y="1580"/>
                  </a:lnTo>
                  <a:lnTo>
                    <a:pt x="5314" y="1791"/>
                  </a:lnTo>
                  <a:lnTo>
                    <a:pt x="5353" y="2003"/>
                  </a:lnTo>
                  <a:lnTo>
                    <a:pt x="5410" y="2215"/>
                  </a:lnTo>
                  <a:lnTo>
                    <a:pt x="5449" y="2311"/>
                  </a:lnTo>
                  <a:lnTo>
                    <a:pt x="5526" y="2408"/>
                  </a:lnTo>
                  <a:lnTo>
                    <a:pt x="5603" y="2504"/>
                  </a:lnTo>
                  <a:lnTo>
                    <a:pt x="5718" y="2600"/>
                  </a:lnTo>
                  <a:lnTo>
                    <a:pt x="5853" y="2677"/>
                  </a:lnTo>
                  <a:lnTo>
                    <a:pt x="6007" y="2735"/>
                  </a:lnTo>
                  <a:lnTo>
                    <a:pt x="6161" y="2754"/>
                  </a:lnTo>
                  <a:lnTo>
                    <a:pt x="6334" y="2773"/>
                  </a:lnTo>
                  <a:lnTo>
                    <a:pt x="6508" y="2754"/>
                  </a:lnTo>
                  <a:lnTo>
                    <a:pt x="6700" y="2735"/>
                  </a:lnTo>
                  <a:lnTo>
                    <a:pt x="6912" y="2677"/>
                  </a:lnTo>
                  <a:lnTo>
                    <a:pt x="7105" y="2600"/>
                  </a:lnTo>
                  <a:lnTo>
                    <a:pt x="7316" y="2523"/>
                  </a:lnTo>
                  <a:lnTo>
                    <a:pt x="7528" y="2427"/>
                  </a:lnTo>
                  <a:lnTo>
                    <a:pt x="7952" y="2196"/>
                  </a:lnTo>
                  <a:lnTo>
                    <a:pt x="8375" y="1945"/>
                  </a:lnTo>
                  <a:lnTo>
                    <a:pt x="8760" y="1676"/>
                  </a:lnTo>
                  <a:lnTo>
                    <a:pt x="9473" y="1156"/>
                  </a:lnTo>
                  <a:lnTo>
                    <a:pt x="9569" y="1349"/>
                  </a:lnTo>
                  <a:lnTo>
                    <a:pt x="9685" y="1541"/>
                  </a:lnTo>
                  <a:lnTo>
                    <a:pt x="9819" y="1695"/>
                  </a:lnTo>
                  <a:lnTo>
                    <a:pt x="9993" y="1830"/>
                  </a:lnTo>
                  <a:lnTo>
                    <a:pt x="10166" y="1926"/>
                  </a:lnTo>
                  <a:lnTo>
                    <a:pt x="10378" y="2003"/>
                  </a:lnTo>
                  <a:lnTo>
                    <a:pt x="10589" y="2061"/>
                  </a:lnTo>
                  <a:lnTo>
                    <a:pt x="10840" y="2080"/>
                  </a:lnTo>
                  <a:lnTo>
                    <a:pt x="10974" y="2061"/>
                  </a:lnTo>
                  <a:lnTo>
                    <a:pt x="11128" y="2042"/>
                  </a:lnTo>
                  <a:lnTo>
                    <a:pt x="11302" y="2003"/>
                  </a:lnTo>
                  <a:lnTo>
                    <a:pt x="11456" y="1965"/>
                  </a:lnTo>
                  <a:lnTo>
                    <a:pt x="11591" y="1907"/>
                  </a:lnTo>
                  <a:lnTo>
                    <a:pt x="11725" y="1849"/>
                  </a:lnTo>
                  <a:lnTo>
                    <a:pt x="11976" y="1695"/>
                  </a:lnTo>
                  <a:lnTo>
                    <a:pt x="12187" y="1560"/>
                  </a:lnTo>
                  <a:lnTo>
                    <a:pt x="12418" y="1406"/>
                  </a:lnTo>
                  <a:lnTo>
                    <a:pt x="12669" y="1291"/>
                  </a:lnTo>
                  <a:lnTo>
                    <a:pt x="12803" y="1233"/>
                  </a:lnTo>
                  <a:lnTo>
                    <a:pt x="12938" y="1214"/>
                  </a:lnTo>
                  <a:lnTo>
                    <a:pt x="13092" y="1175"/>
                  </a:lnTo>
                  <a:lnTo>
                    <a:pt x="13323" y="1175"/>
                  </a:lnTo>
                  <a:lnTo>
                    <a:pt x="13381" y="1195"/>
                  </a:lnTo>
                  <a:lnTo>
                    <a:pt x="13477" y="1233"/>
                  </a:lnTo>
                  <a:lnTo>
                    <a:pt x="13708" y="1368"/>
                  </a:lnTo>
                  <a:lnTo>
                    <a:pt x="13978" y="1483"/>
                  </a:lnTo>
                  <a:lnTo>
                    <a:pt x="14113" y="1541"/>
                  </a:lnTo>
                  <a:lnTo>
                    <a:pt x="14228" y="1560"/>
                  </a:lnTo>
                  <a:lnTo>
                    <a:pt x="14421" y="1560"/>
                  </a:lnTo>
                  <a:lnTo>
                    <a:pt x="14536" y="1541"/>
                  </a:lnTo>
                  <a:lnTo>
                    <a:pt x="14767" y="1464"/>
                  </a:lnTo>
                  <a:lnTo>
                    <a:pt x="14979" y="1349"/>
                  </a:lnTo>
                  <a:lnTo>
                    <a:pt x="15191" y="1233"/>
                  </a:lnTo>
                  <a:lnTo>
                    <a:pt x="15403" y="1098"/>
                  </a:lnTo>
                  <a:lnTo>
                    <a:pt x="15595" y="1002"/>
                  </a:lnTo>
                  <a:lnTo>
                    <a:pt x="15788" y="925"/>
                  </a:lnTo>
                  <a:lnTo>
                    <a:pt x="15884" y="906"/>
                  </a:lnTo>
                  <a:lnTo>
                    <a:pt x="15961" y="887"/>
                  </a:lnTo>
                  <a:lnTo>
                    <a:pt x="15980" y="887"/>
                  </a:lnTo>
                  <a:lnTo>
                    <a:pt x="16019" y="925"/>
                  </a:lnTo>
                  <a:lnTo>
                    <a:pt x="16134" y="1002"/>
                  </a:lnTo>
                  <a:lnTo>
                    <a:pt x="16500" y="1233"/>
                  </a:lnTo>
                  <a:lnTo>
                    <a:pt x="16904" y="1464"/>
                  </a:lnTo>
                  <a:lnTo>
                    <a:pt x="17116" y="1560"/>
                  </a:lnTo>
                  <a:lnTo>
                    <a:pt x="17520" y="1657"/>
                  </a:lnTo>
                  <a:lnTo>
                    <a:pt x="17944" y="1714"/>
                  </a:lnTo>
                  <a:lnTo>
                    <a:pt x="18387" y="1753"/>
                  </a:lnTo>
                  <a:lnTo>
                    <a:pt x="18830" y="1772"/>
                  </a:lnTo>
                  <a:lnTo>
                    <a:pt x="19427" y="1753"/>
                  </a:lnTo>
                  <a:lnTo>
                    <a:pt x="20004" y="1695"/>
                  </a:lnTo>
                  <a:lnTo>
                    <a:pt x="20601" y="1618"/>
                  </a:lnTo>
                  <a:lnTo>
                    <a:pt x="21179" y="1483"/>
                  </a:lnTo>
                  <a:lnTo>
                    <a:pt x="21718" y="1349"/>
                  </a:lnTo>
                  <a:lnTo>
                    <a:pt x="22257" y="1156"/>
                  </a:lnTo>
                  <a:lnTo>
                    <a:pt x="22757" y="964"/>
                  </a:lnTo>
                  <a:lnTo>
                    <a:pt x="23200" y="732"/>
                  </a:lnTo>
                  <a:lnTo>
                    <a:pt x="23258" y="694"/>
                  </a:lnTo>
                  <a:lnTo>
                    <a:pt x="23277" y="636"/>
                  </a:lnTo>
                  <a:lnTo>
                    <a:pt x="23277" y="578"/>
                  </a:lnTo>
                  <a:lnTo>
                    <a:pt x="23277" y="521"/>
                  </a:lnTo>
                  <a:lnTo>
                    <a:pt x="23239" y="482"/>
                  </a:lnTo>
                  <a:lnTo>
                    <a:pt x="23200" y="424"/>
                  </a:lnTo>
                  <a:lnTo>
                    <a:pt x="23162" y="405"/>
                  </a:lnTo>
                  <a:lnTo>
                    <a:pt x="23104" y="386"/>
                  </a:lnTo>
                  <a:lnTo>
                    <a:pt x="23085" y="386"/>
                  </a:lnTo>
                  <a:lnTo>
                    <a:pt x="22391" y="521"/>
                  </a:lnTo>
                  <a:lnTo>
                    <a:pt x="21217" y="732"/>
                  </a:lnTo>
                  <a:lnTo>
                    <a:pt x="20524" y="848"/>
                  </a:lnTo>
                  <a:lnTo>
                    <a:pt x="19812" y="944"/>
                  </a:lnTo>
                  <a:lnTo>
                    <a:pt x="19099" y="1002"/>
                  </a:lnTo>
                  <a:lnTo>
                    <a:pt x="18406" y="1021"/>
                  </a:lnTo>
                  <a:lnTo>
                    <a:pt x="18040" y="1021"/>
                  </a:lnTo>
                  <a:lnTo>
                    <a:pt x="17694" y="983"/>
                  </a:lnTo>
                  <a:lnTo>
                    <a:pt x="17386" y="944"/>
                  </a:lnTo>
                  <a:lnTo>
                    <a:pt x="17116" y="867"/>
                  </a:lnTo>
                  <a:lnTo>
                    <a:pt x="16885" y="771"/>
                  </a:lnTo>
                  <a:lnTo>
                    <a:pt x="16789" y="713"/>
                  </a:lnTo>
                  <a:lnTo>
                    <a:pt x="16712" y="636"/>
                  </a:lnTo>
                  <a:lnTo>
                    <a:pt x="16635" y="559"/>
                  </a:lnTo>
                  <a:lnTo>
                    <a:pt x="16577" y="482"/>
                  </a:lnTo>
                  <a:lnTo>
                    <a:pt x="16539" y="386"/>
                  </a:lnTo>
                  <a:lnTo>
                    <a:pt x="16519" y="290"/>
                  </a:lnTo>
                  <a:lnTo>
                    <a:pt x="16481" y="174"/>
                  </a:lnTo>
                  <a:lnTo>
                    <a:pt x="16404" y="97"/>
                  </a:lnTo>
                  <a:lnTo>
                    <a:pt x="16308" y="39"/>
                  </a:lnTo>
                  <a:lnTo>
                    <a:pt x="16211" y="20"/>
                  </a:lnTo>
                  <a:lnTo>
                    <a:pt x="16154" y="20"/>
                  </a:lnTo>
                  <a:lnTo>
                    <a:pt x="16096" y="39"/>
                  </a:lnTo>
                  <a:lnTo>
                    <a:pt x="15672" y="213"/>
                  </a:lnTo>
                  <a:lnTo>
                    <a:pt x="15249" y="367"/>
                  </a:lnTo>
                  <a:lnTo>
                    <a:pt x="15037" y="424"/>
                  </a:lnTo>
                  <a:lnTo>
                    <a:pt x="14825" y="463"/>
                  </a:lnTo>
                  <a:lnTo>
                    <a:pt x="14613" y="501"/>
                  </a:lnTo>
                  <a:lnTo>
                    <a:pt x="14267" y="501"/>
                  </a:lnTo>
                  <a:lnTo>
                    <a:pt x="14113" y="482"/>
                  </a:lnTo>
                  <a:lnTo>
                    <a:pt x="13959" y="444"/>
                  </a:lnTo>
                  <a:lnTo>
                    <a:pt x="13824" y="405"/>
                  </a:lnTo>
                  <a:lnTo>
                    <a:pt x="13670" y="347"/>
                  </a:lnTo>
                  <a:lnTo>
                    <a:pt x="13535" y="270"/>
                  </a:lnTo>
                  <a:lnTo>
                    <a:pt x="13400" y="174"/>
                  </a:lnTo>
                  <a:lnTo>
                    <a:pt x="13246" y="78"/>
                  </a:lnTo>
                  <a:lnTo>
                    <a:pt x="13169" y="20"/>
                  </a:lnTo>
                  <a:lnTo>
                    <a:pt x="13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8"/>
            <p:cNvSpPr/>
            <p:nvPr/>
          </p:nvSpPr>
          <p:spPr>
            <a:xfrm>
              <a:off x="3600350" y="2527975"/>
              <a:ext cx="525" cy="975"/>
            </a:xfrm>
            <a:custGeom>
              <a:rect b="b" l="l" r="r" t="t"/>
              <a:pathLst>
                <a:path extrusionOk="0" h="39" w="21">
                  <a:moveTo>
                    <a:pt x="1" y="0"/>
                  </a:moveTo>
                  <a:lnTo>
                    <a:pt x="1" y="20"/>
                  </a:lnTo>
                  <a:lnTo>
                    <a:pt x="20" y="39"/>
                  </a:lnTo>
                  <a:lnTo>
                    <a:pt x="20" y="39"/>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8"/>
            <p:cNvSpPr/>
            <p:nvPr/>
          </p:nvSpPr>
          <p:spPr>
            <a:xfrm>
              <a:off x="3600350" y="2527975"/>
              <a:ext cx="525" cy="975"/>
            </a:xfrm>
            <a:custGeom>
              <a:rect b="b" l="l" r="r" t="t"/>
              <a:pathLst>
                <a:path extrusionOk="0" fill="none" h="39" w="21">
                  <a:moveTo>
                    <a:pt x="1" y="0"/>
                  </a:moveTo>
                  <a:lnTo>
                    <a:pt x="1" y="0"/>
                  </a:lnTo>
                  <a:lnTo>
                    <a:pt x="1" y="20"/>
                  </a:lnTo>
                  <a:lnTo>
                    <a:pt x="1" y="20"/>
                  </a:lnTo>
                  <a:lnTo>
                    <a:pt x="20" y="39"/>
                  </a:lnTo>
                  <a:lnTo>
                    <a:pt x="20" y="39"/>
                  </a:lnTo>
                  <a:lnTo>
                    <a:pt x="1" y="0"/>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8"/>
            <p:cNvSpPr/>
            <p:nvPr/>
          </p:nvSpPr>
          <p:spPr>
            <a:xfrm>
              <a:off x="3402525" y="2657925"/>
              <a:ext cx="660900" cy="76550"/>
            </a:xfrm>
            <a:custGeom>
              <a:rect b="b" l="l" r="r" t="t"/>
              <a:pathLst>
                <a:path extrusionOk="0" h="3062" w="26436">
                  <a:moveTo>
                    <a:pt x="24163" y="1"/>
                  </a:moveTo>
                  <a:lnTo>
                    <a:pt x="22931" y="20"/>
                  </a:lnTo>
                  <a:lnTo>
                    <a:pt x="21718" y="58"/>
                  </a:lnTo>
                  <a:lnTo>
                    <a:pt x="20486" y="116"/>
                  </a:lnTo>
                  <a:lnTo>
                    <a:pt x="19254" y="193"/>
                  </a:lnTo>
                  <a:lnTo>
                    <a:pt x="18022" y="270"/>
                  </a:lnTo>
                  <a:lnTo>
                    <a:pt x="16790" y="386"/>
                  </a:lnTo>
                  <a:lnTo>
                    <a:pt x="15596" y="501"/>
                  </a:lnTo>
                  <a:lnTo>
                    <a:pt x="15057" y="578"/>
                  </a:lnTo>
                  <a:lnTo>
                    <a:pt x="14518" y="655"/>
                  </a:lnTo>
                  <a:lnTo>
                    <a:pt x="13998" y="732"/>
                  </a:lnTo>
                  <a:lnTo>
                    <a:pt x="13728" y="752"/>
                  </a:lnTo>
                  <a:lnTo>
                    <a:pt x="13324" y="752"/>
                  </a:lnTo>
                  <a:lnTo>
                    <a:pt x="13151" y="732"/>
                  </a:lnTo>
                  <a:lnTo>
                    <a:pt x="12997" y="713"/>
                  </a:lnTo>
                  <a:lnTo>
                    <a:pt x="12708" y="655"/>
                  </a:lnTo>
                  <a:lnTo>
                    <a:pt x="12438" y="598"/>
                  </a:lnTo>
                  <a:lnTo>
                    <a:pt x="12284" y="578"/>
                  </a:lnTo>
                  <a:lnTo>
                    <a:pt x="12130" y="559"/>
                  </a:lnTo>
                  <a:lnTo>
                    <a:pt x="11957" y="578"/>
                  </a:lnTo>
                  <a:lnTo>
                    <a:pt x="11764" y="598"/>
                  </a:lnTo>
                  <a:lnTo>
                    <a:pt x="11630" y="636"/>
                  </a:lnTo>
                  <a:lnTo>
                    <a:pt x="11476" y="694"/>
                  </a:lnTo>
                  <a:lnTo>
                    <a:pt x="11225" y="829"/>
                  </a:lnTo>
                  <a:lnTo>
                    <a:pt x="10956" y="963"/>
                  </a:lnTo>
                  <a:lnTo>
                    <a:pt x="10840" y="1021"/>
                  </a:lnTo>
                  <a:lnTo>
                    <a:pt x="10706" y="1060"/>
                  </a:lnTo>
                  <a:lnTo>
                    <a:pt x="9993" y="1194"/>
                  </a:lnTo>
                  <a:lnTo>
                    <a:pt x="9454" y="1271"/>
                  </a:lnTo>
                  <a:lnTo>
                    <a:pt x="9069" y="1329"/>
                  </a:lnTo>
                  <a:lnTo>
                    <a:pt x="8723" y="1329"/>
                  </a:lnTo>
                  <a:lnTo>
                    <a:pt x="8665" y="1310"/>
                  </a:lnTo>
                  <a:lnTo>
                    <a:pt x="8646" y="1291"/>
                  </a:lnTo>
                  <a:lnTo>
                    <a:pt x="8646" y="1271"/>
                  </a:lnTo>
                  <a:lnTo>
                    <a:pt x="8703" y="1194"/>
                  </a:lnTo>
                  <a:lnTo>
                    <a:pt x="8819" y="1117"/>
                  </a:lnTo>
                  <a:lnTo>
                    <a:pt x="8934" y="1040"/>
                  </a:lnTo>
                  <a:lnTo>
                    <a:pt x="9031" y="963"/>
                  </a:lnTo>
                  <a:lnTo>
                    <a:pt x="9050" y="944"/>
                  </a:lnTo>
                  <a:lnTo>
                    <a:pt x="9050" y="906"/>
                  </a:lnTo>
                  <a:lnTo>
                    <a:pt x="9031" y="906"/>
                  </a:lnTo>
                  <a:lnTo>
                    <a:pt x="8973" y="886"/>
                  </a:lnTo>
                  <a:lnTo>
                    <a:pt x="8896" y="906"/>
                  </a:lnTo>
                  <a:lnTo>
                    <a:pt x="8723" y="925"/>
                  </a:lnTo>
                  <a:lnTo>
                    <a:pt x="8568" y="944"/>
                  </a:lnTo>
                  <a:lnTo>
                    <a:pt x="8280" y="1040"/>
                  </a:lnTo>
                  <a:lnTo>
                    <a:pt x="8029" y="1156"/>
                  </a:lnTo>
                  <a:lnTo>
                    <a:pt x="7818" y="1271"/>
                  </a:lnTo>
                  <a:lnTo>
                    <a:pt x="7606" y="1406"/>
                  </a:lnTo>
                  <a:lnTo>
                    <a:pt x="7375" y="1541"/>
                  </a:lnTo>
                  <a:lnTo>
                    <a:pt x="7125" y="1656"/>
                  </a:lnTo>
                  <a:lnTo>
                    <a:pt x="6836" y="1753"/>
                  </a:lnTo>
                  <a:lnTo>
                    <a:pt x="6624" y="1791"/>
                  </a:lnTo>
                  <a:lnTo>
                    <a:pt x="6431" y="1830"/>
                  </a:lnTo>
                  <a:lnTo>
                    <a:pt x="6239" y="1849"/>
                  </a:lnTo>
                  <a:lnTo>
                    <a:pt x="6085" y="1868"/>
                  </a:lnTo>
                  <a:lnTo>
                    <a:pt x="5892" y="1849"/>
                  </a:lnTo>
                  <a:lnTo>
                    <a:pt x="5719" y="1830"/>
                  </a:lnTo>
                  <a:lnTo>
                    <a:pt x="5546" y="1791"/>
                  </a:lnTo>
                  <a:lnTo>
                    <a:pt x="5411" y="1733"/>
                  </a:lnTo>
                  <a:lnTo>
                    <a:pt x="5276" y="1656"/>
                  </a:lnTo>
                  <a:lnTo>
                    <a:pt x="5141" y="1579"/>
                  </a:lnTo>
                  <a:lnTo>
                    <a:pt x="4910" y="1425"/>
                  </a:lnTo>
                  <a:lnTo>
                    <a:pt x="4660" y="1252"/>
                  </a:lnTo>
                  <a:lnTo>
                    <a:pt x="4391" y="1098"/>
                  </a:lnTo>
                  <a:lnTo>
                    <a:pt x="4237" y="1021"/>
                  </a:lnTo>
                  <a:lnTo>
                    <a:pt x="4083" y="963"/>
                  </a:lnTo>
                  <a:lnTo>
                    <a:pt x="3909" y="906"/>
                  </a:lnTo>
                  <a:lnTo>
                    <a:pt x="3697" y="867"/>
                  </a:lnTo>
                  <a:lnTo>
                    <a:pt x="3428" y="848"/>
                  </a:lnTo>
                  <a:lnTo>
                    <a:pt x="3216" y="848"/>
                  </a:lnTo>
                  <a:lnTo>
                    <a:pt x="3024" y="886"/>
                  </a:lnTo>
                  <a:lnTo>
                    <a:pt x="2600" y="963"/>
                  </a:lnTo>
                  <a:lnTo>
                    <a:pt x="2177" y="1098"/>
                  </a:lnTo>
                  <a:lnTo>
                    <a:pt x="1772" y="1233"/>
                  </a:lnTo>
                  <a:lnTo>
                    <a:pt x="1349" y="1387"/>
                  </a:lnTo>
                  <a:lnTo>
                    <a:pt x="944" y="1502"/>
                  </a:lnTo>
                  <a:lnTo>
                    <a:pt x="559" y="1618"/>
                  </a:lnTo>
                  <a:lnTo>
                    <a:pt x="386" y="1637"/>
                  </a:lnTo>
                  <a:lnTo>
                    <a:pt x="193" y="1656"/>
                  </a:lnTo>
                  <a:lnTo>
                    <a:pt x="116" y="1676"/>
                  </a:lnTo>
                  <a:lnTo>
                    <a:pt x="59" y="1714"/>
                  </a:lnTo>
                  <a:lnTo>
                    <a:pt x="20" y="1772"/>
                  </a:lnTo>
                  <a:lnTo>
                    <a:pt x="1" y="1849"/>
                  </a:lnTo>
                  <a:lnTo>
                    <a:pt x="1" y="1926"/>
                  </a:lnTo>
                  <a:lnTo>
                    <a:pt x="39" y="1984"/>
                  </a:lnTo>
                  <a:lnTo>
                    <a:pt x="97" y="2022"/>
                  </a:lnTo>
                  <a:lnTo>
                    <a:pt x="174" y="2061"/>
                  </a:lnTo>
                  <a:lnTo>
                    <a:pt x="463" y="2080"/>
                  </a:lnTo>
                  <a:lnTo>
                    <a:pt x="713" y="2099"/>
                  </a:lnTo>
                  <a:lnTo>
                    <a:pt x="1041" y="2080"/>
                  </a:lnTo>
                  <a:lnTo>
                    <a:pt x="1349" y="2042"/>
                  </a:lnTo>
                  <a:lnTo>
                    <a:pt x="1657" y="1984"/>
                  </a:lnTo>
                  <a:lnTo>
                    <a:pt x="1945" y="1926"/>
                  </a:lnTo>
                  <a:lnTo>
                    <a:pt x="2504" y="1811"/>
                  </a:lnTo>
                  <a:lnTo>
                    <a:pt x="2773" y="1772"/>
                  </a:lnTo>
                  <a:lnTo>
                    <a:pt x="3235" y="1772"/>
                  </a:lnTo>
                  <a:lnTo>
                    <a:pt x="3409" y="1791"/>
                  </a:lnTo>
                  <a:lnTo>
                    <a:pt x="3601" y="1830"/>
                  </a:lnTo>
                  <a:lnTo>
                    <a:pt x="3794" y="1868"/>
                  </a:lnTo>
                  <a:lnTo>
                    <a:pt x="3986" y="1945"/>
                  </a:lnTo>
                  <a:lnTo>
                    <a:pt x="4198" y="2042"/>
                  </a:lnTo>
                  <a:lnTo>
                    <a:pt x="4410" y="2157"/>
                  </a:lnTo>
                  <a:lnTo>
                    <a:pt x="4641" y="2292"/>
                  </a:lnTo>
                  <a:lnTo>
                    <a:pt x="4833" y="2427"/>
                  </a:lnTo>
                  <a:lnTo>
                    <a:pt x="4968" y="2561"/>
                  </a:lnTo>
                  <a:lnTo>
                    <a:pt x="5180" y="2812"/>
                  </a:lnTo>
                  <a:lnTo>
                    <a:pt x="5295" y="2908"/>
                  </a:lnTo>
                  <a:lnTo>
                    <a:pt x="5450" y="2985"/>
                  </a:lnTo>
                  <a:lnTo>
                    <a:pt x="5642" y="3043"/>
                  </a:lnTo>
                  <a:lnTo>
                    <a:pt x="5912" y="3062"/>
                  </a:lnTo>
                  <a:lnTo>
                    <a:pt x="5931" y="3062"/>
                  </a:lnTo>
                  <a:lnTo>
                    <a:pt x="6027" y="3043"/>
                  </a:lnTo>
                  <a:lnTo>
                    <a:pt x="6123" y="3023"/>
                  </a:lnTo>
                  <a:lnTo>
                    <a:pt x="6335" y="2927"/>
                  </a:lnTo>
                  <a:lnTo>
                    <a:pt x="6547" y="2812"/>
                  </a:lnTo>
                  <a:lnTo>
                    <a:pt x="6739" y="2735"/>
                  </a:lnTo>
                  <a:lnTo>
                    <a:pt x="7067" y="2600"/>
                  </a:lnTo>
                  <a:lnTo>
                    <a:pt x="7356" y="2484"/>
                  </a:lnTo>
                  <a:lnTo>
                    <a:pt x="7875" y="2253"/>
                  </a:lnTo>
                  <a:lnTo>
                    <a:pt x="8145" y="2157"/>
                  </a:lnTo>
                  <a:lnTo>
                    <a:pt x="8472" y="2061"/>
                  </a:lnTo>
                  <a:lnTo>
                    <a:pt x="8857" y="1965"/>
                  </a:lnTo>
                  <a:lnTo>
                    <a:pt x="9339" y="1868"/>
                  </a:lnTo>
                  <a:lnTo>
                    <a:pt x="9416" y="1868"/>
                  </a:lnTo>
                  <a:lnTo>
                    <a:pt x="9570" y="1888"/>
                  </a:lnTo>
                  <a:lnTo>
                    <a:pt x="9743" y="1926"/>
                  </a:lnTo>
                  <a:lnTo>
                    <a:pt x="9897" y="1965"/>
                  </a:lnTo>
                  <a:lnTo>
                    <a:pt x="10070" y="1984"/>
                  </a:lnTo>
                  <a:lnTo>
                    <a:pt x="10205" y="1965"/>
                  </a:lnTo>
                  <a:lnTo>
                    <a:pt x="10398" y="1888"/>
                  </a:lnTo>
                  <a:lnTo>
                    <a:pt x="10629" y="1753"/>
                  </a:lnTo>
                  <a:lnTo>
                    <a:pt x="11206" y="1445"/>
                  </a:lnTo>
                  <a:lnTo>
                    <a:pt x="11533" y="1291"/>
                  </a:lnTo>
                  <a:lnTo>
                    <a:pt x="11861" y="1175"/>
                  </a:lnTo>
                  <a:lnTo>
                    <a:pt x="12188" y="1079"/>
                  </a:lnTo>
                  <a:lnTo>
                    <a:pt x="12342" y="1060"/>
                  </a:lnTo>
                  <a:lnTo>
                    <a:pt x="12477" y="1040"/>
                  </a:lnTo>
                  <a:lnTo>
                    <a:pt x="12592" y="1040"/>
                  </a:lnTo>
                  <a:lnTo>
                    <a:pt x="12689" y="1060"/>
                  </a:lnTo>
                  <a:lnTo>
                    <a:pt x="12785" y="1098"/>
                  </a:lnTo>
                  <a:lnTo>
                    <a:pt x="12881" y="1137"/>
                  </a:lnTo>
                  <a:lnTo>
                    <a:pt x="12977" y="1194"/>
                  </a:lnTo>
                  <a:lnTo>
                    <a:pt x="13054" y="1271"/>
                  </a:lnTo>
                  <a:lnTo>
                    <a:pt x="13112" y="1368"/>
                  </a:lnTo>
                  <a:lnTo>
                    <a:pt x="13170" y="1483"/>
                  </a:lnTo>
                  <a:lnTo>
                    <a:pt x="13208" y="1541"/>
                  </a:lnTo>
                  <a:lnTo>
                    <a:pt x="13266" y="1579"/>
                  </a:lnTo>
                  <a:lnTo>
                    <a:pt x="13343" y="1618"/>
                  </a:lnTo>
                  <a:lnTo>
                    <a:pt x="13478" y="1618"/>
                  </a:lnTo>
                  <a:lnTo>
                    <a:pt x="13536" y="1599"/>
                  </a:lnTo>
                  <a:lnTo>
                    <a:pt x="13767" y="1483"/>
                  </a:lnTo>
                  <a:lnTo>
                    <a:pt x="14017" y="1368"/>
                  </a:lnTo>
                  <a:lnTo>
                    <a:pt x="14287" y="1271"/>
                  </a:lnTo>
                  <a:lnTo>
                    <a:pt x="14556" y="1194"/>
                  </a:lnTo>
                  <a:lnTo>
                    <a:pt x="14845" y="1117"/>
                  </a:lnTo>
                  <a:lnTo>
                    <a:pt x="15134" y="1060"/>
                  </a:lnTo>
                  <a:lnTo>
                    <a:pt x="15750" y="963"/>
                  </a:lnTo>
                  <a:lnTo>
                    <a:pt x="16385" y="906"/>
                  </a:lnTo>
                  <a:lnTo>
                    <a:pt x="17040" y="867"/>
                  </a:lnTo>
                  <a:lnTo>
                    <a:pt x="17675" y="848"/>
                  </a:lnTo>
                  <a:lnTo>
                    <a:pt x="20371" y="848"/>
                  </a:lnTo>
                  <a:lnTo>
                    <a:pt x="20890" y="829"/>
                  </a:lnTo>
                  <a:lnTo>
                    <a:pt x="23567" y="713"/>
                  </a:lnTo>
                  <a:lnTo>
                    <a:pt x="24895" y="636"/>
                  </a:lnTo>
                  <a:lnTo>
                    <a:pt x="25569" y="578"/>
                  </a:lnTo>
                  <a:lnTo>
                    <a:pt x="26243" y="521"/>
                  </a:lnTo>
                  <a:lnTo>
                    <a:pt x="26281" y="501"/>
                  </a:lnTo>
                  <a:lnTo>
                    <a:pt x="26339" y="482"/>
                  </a:lnTo>
                  <a:lnTo>
                    <a:pt x="26397" y="424"/>
                  </a:lnTo>
                  <a:lnTo>
                    <a:pt x="26435" y="347"/>
                  </a:lnTo>
                  <a:lnTo>
                    <a:pt x="26435" y="251"/>
                  </a:lnTo>
                  <a:lnTo>
                    <a:pt x="26416" y="155"/>
                  </a:lnTo>
                  <a:lnTo>
                    <a:pt x="26377" y="78"/>
                  </a:lnTo>
                  <a:lnTo>
                    <a:pt x="26300" y="20"/>
                  </a:lnTo>
                  <a:lnTo>
                    <a:pt x="262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8"/>
            <p:cNvSpPr/>
            <p:nvPr/>
          </p:nvSpPr>
          <p:spPr>
            <a:xfrm>
              <a:off x="3403975" y="2767200"/>
              <a:ext cx="589175" cy="47175"/>
            </a:xfrm>
            <a:custGeom>
              <a:rect b="b" l="l" r="r" t="t"/>
              <a:pathLst>
                <a:path extrusionOk="0" h="1887" w="23567">
                  <a:moveTo>
                    <a:pt x="22546" y="0"/>
                  </a:moveTo>
                  <a:lnTo>
                    <a:pt x="21872" y="19"/>
                  </a:lnTo>
                  <a:lnTo>
                    <a:pt x="21198" y="58"/>
                  </a:lnTo>
                  <a:lnTo>
                    <a:pt x="20524" y="116"/>
                  </a:lnTo>
                  <a:lnTo>
                    <a:pt x="19870" y="193"/>
                  </a:lnTo>
                  <a:lnTo>
                    <a:pt x="18522" y="347"/>
                  </a:lnTo>
                  <a:lnTo>
                    <a:pt x="17848" y="424"/>
                  </a:lnTo>
                  <a:lnTo>
                    <a:pt x="17194" y="481"/>
                  </a:lnTo>
                  <a:lnTo>
                    <a:pt x="16462" y="520"/>
                  </a:lnTo>
                  <a:lnTo>
                    <a:pt x="15750" y="558"/>
                  </a:lnTo>
                  <a:lnTo>
                    <a:pt x="14325" y="578"/>
                  </a:lnTo>
                  <a:lnTo>
                    <a:pt x="12881" y="597"/>
                  </a:lnTo>
                  <a:lnTo>
                    <a:pt x="12169" y="616"/>
                  </a:lnTo>
                  <a:lnTo>
                    <a:pt x="11437" y="674"/>
                  </a:lnTo>
                  <a:lnTo>
                    <a:pt x="10975" y="713"/>
                  </a:lnTo>
                  <a:lnTo>
                    <a:pt x="10513" y="713"/>
                  </a:lnTo>
                  <a:lnTo>
                    <a:pt x="9877" y="693"/>
                  </a:lnTo>
                  <a:lnTo>
                    <a:pt x="9261" y="655"/>
                  </a:lnTo>
                  <a:lnTo>
                    <a:pt x="8010" y="539"/>
                  </a:lnTo>
                  <a:lnTo>
                    <a:pt x="6758" y="424"/>
                  </a:lnTo>
                  <a:lnTo>
                    <a:pt x="6142" y="385"/>
                  </a:lnTo>
                  <a:lnTo>
                    <a:pt x="5507" y="366"/>
                  </a:lnTo>
                  <a:lnTo>
                    <a:pt x="5469" y="366"/>
                  </a:lnTo>
                  <a:lnTo>
                    <a:pt x="4795" y="385"/>
                  </a:lnTo>
                  <a:lnTo>
                    <a:pt x="4140" y="443"/>
                  </a:lnTo>
                  <a:lnTo>
                    <a:pt x="3466" y="539"/>
                  </a:lnTo>
                  <a:lnTo>
                    <a:pt x="2792" y="655"/>
                  </a:lnTo>
                  <a:lnTo>
                    <a:pt x="2138" y="790"/>
                  </a:lnTo>
                  <a:lnTo>
                    <a:pt x="1483" y="944"/>
                  </a:lnTo>
                  <a:lnTo>
                    <a:pt x="829" y="1117"/>
                  </a:lnTo>
                  <a:lnTo>
                    <a:pt x="193" y="1309"/>
                  </a:lnTo>
                  <a:lnTo>
                    <a:pt x="97" y="1367"/>
                  </a:lnTo>
                  <a:lnTo>
                    <a:pt x="39" y="1444"/>
                  </a:lnTo>
                  <a:lnTo>
                    <a:pt x="1" y="1521"/>
                  </a:lnTo>
                  <a:lnTo>
                    <a:pt x="1" y="1637"/>
                  </a:lnTo>
                  <a:lnTo>
                    <a:pt x="39" y="1714"/>
                  </a:lnTo>
                  <a:lnTo>
                    <a:pt x="78" y="1810"/>
                  </a:lnTo>
                  <a:lnTo>
                    <a:pt x="155" y="1868"/>
                  </a:lnTo>
                  <a:lnTo>
                    <a:pt x="251" y="1887"/>
                  </a:lnTo>
                  <a:lnTo>
                    <a:pt x="309" y="1868"/>
                  </a:lnTo>
                  <a:lnTo>
                    <a:pt x="1676" y="1617"/>
                  </a:lnTo>
                  <a:lnTo>
                    <a:pt x="3023" y="1367"/>
                  </a:lnTo>
                  <a:lnTo>
                    <a:pt x="3697" y="1271"/>
                  </a:lnTo>
                  <a:lnTo>
                    <a:pt x="4371" y="1194"/>
                  </a:lnTo>
                  <a:lnTo>
                    <a:pt x="5045" y="1155"/>
                  </a:lnTo>
                  <a:lnTo>
                    <a:pt x="5738" y="1136"/>
                  </a:lnTo>
                  <a:lnTo>
                    <a:pt x="6450" y="1155"/>
                  </a:lnTo>
                  <a:lnTo>
                    <a:pt x="6816" y="1175"/>
                  </a:lnTo>
                  <a:lnTo>
                    <a:pt x="7163" y="1213"/>
                  </a:lnTo>
                  <a:lnTo>
                    <a:pt x="7914" y="1309"/>
                  </a:lnTo>
                  <a:lnTo>
                    <a:pt x="8626" y="1367"/>
                  </a:lnTo>
                  <a:lnTo>
                    <a:pt x="9319" y="1406"/>
                  </a:lnTo>
                  <a:lnTo>
                    <a:pt x="10012" y="1425"/>
                  </a:lnTo>
                  <a:lnTo>
                    <a:pt x="10455" y="1425"/>
                  </a:lnTo>
                  <a:lnTo>
                    <a:pt x="10917" y="1406"/>
                  </a:lnTo>
                  <a:lnTo>
                    <a:pt x="11398" y="1367"/>
                  </a:lnTo>
                  <a:lnTo>
                    <a:pt x="11880" y="1329"/>
                  </a:lnTo>
                  <a:lnTo>
                    <a:pt x="12611" y="1271"/>
                  </a:lnTo>
                  <a:lnTo>
                    <a:pt x="13324" y="1213"/>
                  </a:lnTo>
                  <a:lnTo>
                    <a:pt x="14768" y="1155"/>
                  </a:lnTo>
                  <a:lnTo>
                    <a:pt x="16231" y="1136"/>
                  </a:lnTo>
                  <a:lnTo>
                    <a:pt x="17694" y="1098"/>
                  </a:lnTo>
                  <a:lnTo>
                    <a:pt x="18426" y="1078"/>
                  </a:lnTo>
                  <a:lnTo>
                    <a:pt x="19138" y="1040"/>
                  </a:lnTo>
                  <a:lnTo>
                    <a:pt x="19870" y="982"/>
                  </a:lnTo>
                  <a:lnTo>
                    <a:pt x="20601" y="905"/>
                  </a:lnTo>
                  <a:lnTo>
                    <a:pt x="21314" y="828"/>
                  </a:lnTo>
                  <a:lnTo>
                    <a:pt x="22026" y="693"/>
                  </a:lnTo>
                  <a:lnTo>
                    <a:pt x="22758" y="558"/>
                  </a:lnTo>
                  <a:lnTo>
                    <a:pt x="23451" y="366"/>
                  </a:lnTo>
                  <a:lnTo>
                    <a:pt x="23509" y="347"/>
                  </a:lnTo>
                  <a:lnTo>
                    <a:pt x="23547" y="308"/>
                  </a:lnTo>
                  <a:lnTo>
                    <a:pt x="23566" y="250"/>
                  </a:lnTo>
                  <a:lnTo>
                    <a:pt x="23566" y="193"/>
                  </a:lnTo>
                  <a:lnTo>
                    <a:pt x="23566" y="135"/>
                  </a:lnTo>
                  <a:lnTo>
                    <a:pt x="23528" y="96"/>
                  </a:lnTo>
                  <a:lnTo>
                    <a:pt x="23489" y="58"/>
                  </a:lnTo>
                  <a:lnTo>
                    <a:pt x="23432" y="39"/>
                  </a:lnTo>
                  <a:lnTo>
                    <a:pt x="22989" y="19"/>
                  </a:lnTo>
                  <a:lnTo>
                    <a:pt x="225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8"/>
            <p:cNvSpPr/>
            <p:nvPr/>
          </p:nvSpPr>
          <p:spPr>
            <a:xfrm>
              <a:off x="3451150" y="2884150"/>
              <a:ext cx="519850" cy="48650"/>
            </a:xfrm>
            <a:custGeom>
              <a:rect b="b" l="l" r="r" t="t"/>
              <a:pathLst>
                <a:path extrusionOk="0" h="1946" w="20794">
                  <a:moveTo>
                    <a:pt x="14402" y="1"/>
                  </a:moveTo>
                  <a:lnTo>
                    <a:pt x="13940" y="20"/>
                  </a:lnTo>
                  <a:lnTo>
                    <a:pt x="12919" y="97"/>
                  </a:lnTo>
                  <a:lnTo>
                    <a:pt x="11918" y="193"/>
                  </a:lnTo>
                  <a:lnTo>
                    <a:pt x="10898" y="289"/>
                  </a:lnTo>
                  <a:lnTo>
                    <a:pt x="9877" y="366"/>
                  </a:lnTo>
                  <a:lnTo>
                    <a:pt x="9473" y="386"/>
                  </a:lnTo>
                  <a:lnTo>
                    <a:pt x="9165" y="386"/>
                  </a:lnTo>
                  <a:lnTo>
                    <a:pt x="8838" y="366"/>
                  </a:lnTo>
                  <a:lnTo>
                    <a:pt x="8202" y="309"/>
                  </a:lnTo>
                  <a:lnTo>
                    <a:pt x="7586" y="251"/>
                  </a:lnTo>
                  <a:lnTo>
                    <a:pt x="7259" y="232"/>
                  </a:lnTo>
                  <a:lnTo>
                    <a:pt x="6951" y="212"/>
                  </a:lnTo>
                  <a:lnTo>
                    <a:pt x="6585" y="232"/>
                  </a:lnTo>
                  <a:lnTo>
                    <a:pt x="6219" y="270"/>
                  </a:lnTo>
                  <a:lnTo>
                    <a:pt x="5911" y="347"/>
                  </a:lnTo>
                  <a:lnTo>
                    <a:pt x="5622" y="424"/>
                  </a:lnTo>
                  <a:lnTo>
                    <a:pt x="5083" y="597"/>
                  </a:lnTo>
                  <a:lnTo>
                    <a:pt x="4814" y="694"/>
                  </a:lnTo>
                  <a:lnTo>
                    <a:pt x="4525" y="752"/>
                  </a:lnTo>
                  <a:lnTo>
                    <a:pt x="4217" y="809"/>
                  </a:lnTo>
                  <a:lnTo>
                    <a:pt x="3870" y="848"/>
                  </a:lnTo>
                  <a:lnTo>
                    <a:pt x="3659" y="848"/>
                  </a:lnTo>
                  <a:lnTo>
                    <a:pt x="3196" y="829"/>
                  </a:lnTo>
                  <a:lnTo>
                    <a:pt x="2754" y="790"/>
                  </a:lnTo>
                  <a:lnTo>
                    <a:pt x="2330" y="771"/>
                  </a:lnTo>
                  <a:lnTo>
                    <a:pt x="1907" y="752"/>
                  </a:lnTo>
                  <a:lnTo>
                    <a:pt x="1675" y="752"/>
                  </a:lnTo>
                  <a:lnTo>
                    <a:pt x="1425" y="790"/>
                  </a:lnTo>
                  <a:lnTo>
                    <a:pt x="1194" y="829"/>
                  </a:lnTo>
                  <a:lnTo>
                    <a:pt x="963" y="906"/>
                  </a:lnTo>
                  <a:lnTo>
                    <a:pt x="732" y="1002"/>
                  </a:lnTo>
                  <a:lnTo>
                    <a:pt x="501" y="1137"/>
                  </a:lnTo>
                  <a:lnTo>
                    <a:pt x="270" y="1329"/>
                  </a:lnTo>
                  <a:lnTo>
                    <a:pt x="58" y="1541"/>
                  </a:lnTo>
                  <a:lnTo>
                    <a:pt x="20" y="1599"/>
                  </a:lnTo>
                  <a:lnTo>
                    <a:pt x="0" y="1656"/>
                  </a:lnTo>
                  <a:lnTo>
                    <a:pt x="0" y="1733"/>
                  </a:lnTo>
                  <a:lnTo>
                    <a:pt x="20" y="1791"/>
                  </a:lnTo>
                  <a:lnTo>
                    <a:pt x="39" y="1849"/>
                  </a:lnTo>
                  <a:lnTo>
                    <a:pt x="77" y="1907"/>
                  </a:lnTo>
                  <a:lnTo>
                    <a:pt x="135" y="1926"/>
                  </a:lnTo>
                  <a:lnTo>
                    <a:pt x="193" y="1945"/>
                  </a:lnTo>
                  <a:lnTo>
                    <a:pt x="251" y="1926"/>
                  </a:lnTo>
                  <a:lnTo>
                    <a:pt x="309" y="1907"/>
                  </a:lnTo>
                  <a:lnTo>
                    <a:pt x="463" y="1830"/>
                  </a:lnTo>
                  <a:lnTo>
                    <a:pt x="636" y="1772"/>
                  </a:lnTo>
                  <a:lnTo>
                    <a:pt x="944" y="1676"/>
                  </a:lnTo>
                  <a:lnTo>
                    <a:pt x="1252" y="1637"/>
                  </a:lnTo>
                  <a:lnTo>
                    <a:pt x="1541" y="1618"/>
                  </a:lnTo>
                  <a:lnTo>
                    <a:pt x="1830" y="1618"/>
                  </a:lnTo>
                  <a:lnTo>
                    <a:pt x="2118" y="1656"/>
                  </a:lnTo>
                  <a:lnTo>
                    <a:pt x="2677" y="1753"/>
                  </a:lnTo>
                  <a:lnTo>
                    <a:pt x="3254" y="1830"/>
                  </a:lnTo>
                  <a:lnTo>
                    <a:pt x="3524" y="1868"/>
                  </a:lnTo>
                  <a:lnTo>
                    <a:pt x="4024" y="1868"/>
                  </a:lnTo>
                  <a:lnTo>
                    <a:pt x="4236" y="1849"/>
                  </a:lnTo>
                  <a:lnTo>
                    <a:pt x="4448" y="1810"/>
                  </a:lnTo>
                  <a:lnTo>
                    <a:pt x="4660" y="1753"/>
                  </a:lnTo>
                  <a:lnTo>
                    <a:pt x="5083" y="1599"/>
                  </a:lnTo>
                  <a:lnTo>
                    <a:pt x="5391" y="1464"/>
                  </a:lnTo>
                  <a:lnTo>
                    <a:pt x="5642" y="1348"/>
                  </a:lnTo>
                  <a:lnTo>
                    <a:pt x="5873" y="1252"/>
                  </a:lnTo>
                  <a:lnTo>
                    <a:pt x="6104" y="1194"/>
                  </a:lnTo>
                  <a:lnTo>
                    <a:pt x="6412" y="1137"/>
                  </a:lnTo>
                  <a:lnTo>
                    <a:pt x="6835" y="1098"/>
                  </a:lnTo>
                  <a:lnTo>
                    <a:pt x="7394" y="1079"/>
                  </a:lnTo>
                  <a:lnTo>
                    <a:pt x="7528" y="1079"/>
                  </a:lnTo>
                  <a:lnTo>
                    <a:pt x="8067" y="1098"/>
                  </a:lnTo>
                  <a:lnTo>
                    <a:pt x="8972" y="1098"/>
                  </a:lnTo>
                  <a:lnTo>
                    <a:pt x="9473" y="1060"/>
                  </a:lnTo>
                  <a:lnTo>
                    <a:pt x="9974" y="1021"/>
                  </a:lnTo>
                  <a:lnTo>
                    <a:pt x="10975" y="906"/>
                  </a:lnTo>
                  <a:lnTo>
                    <a:pt x="11976" y="790"/>
                  </a:lnTo>
                  <a:lnTo>
                    <a:pt x="12476" y="732"/>
                  </a:lnTo>
                  <a:lnTo>
                    <a:pt x="12977" y="713"/>
                  </a:lnTo>
                  <a:lnTo>
                    <a:pt x="13285" y="655"/>
                  </a:lnTo>
                  <a:lnTo>
                    <a:pt x="13593" y="636"/>
                  </a:lnTo>
                  <a:lnTo>
                    <a:pt x="13901" y="617"/>
                  </a:lnTo>
                  <a:lnTo>
                    <a:pt x="14209" y="597"/>
                  </a:lnTo>
                  <a:lnTo>
                    <a:pt x="14517" y="617"/>
                  </a:lnTo>
                  <a:lnTo>
                    <a:pt x="14845" y="636"/>
                  </a:lnTo>
                  <a:lnTo>
                    <a:pt x="15153" y="675"/>
                  </a:lnTo>
                  <a:lnTo>
                    <a:pt x="15480" y="713"/>
                  </a:lnTo>
                  <a:lnTo>
                    <a:pt x="15634" y="886"/>
                  </a:lnTo>
                  <a:lnTo>
                    <a:pt x="15826" y="1040"/>
                  </a:lnTo>
                  <a:lnTo>
                    <a:pt x="16385" y="1060"/>
                  </a:lnTo>
                  <a:lnTo>
                    <a:pt x="17039" y="1040"/>
                  </a:lnTo>
                  <a:lnTo>
                    <a:pt x="17675" y="1002"/>
                  </a:lnTo>
                  <a:lnTo>
                    <a:pt x="18329" y="944"/>
                  </a:lnTo>
                  <a:lnTo>
                    <a:pt x="18984" y="925"/>
                  </a:lnTo>
                  <a:lnTo>
                    <a:pt x="19330" y="944"/>
                  </a:lnTo>
                  <a:lnTo>
                    <a:pt x="19677" y="963"/>
                  </a:lnTo>
                  <a:lnTo>
                    <a:pt x="20043" y="1002"/>
                  </a:lnTo>
                  <a:lnTo>
                    <a:pt x="20409" y="1079"/>
                  </a:lnTo>
                  <a:lnTo>
                    <a:pt x="20486" y="1079"/>
                  </a:lnTo>
                  <a:lnTo>
                    <a:pt x="20601" y="1060"/>
                  </a:lnTo>
                  <a:lnTo>
                    <a:pt x="20697" y="1021"/>
                  </a:lnTo>
                  <a:lnTo>
                    <a:pt x="20755" y="944"/>
                  </a:lnTo>
                  <a:lnTo>
                    <a:pt x="20794" y="848"/>
                  </a:lnTo>
                  <a:lnTo>
                    <a:pt x="20794" y="732"/>
                  </a:lnTo>
                  <a:lnTo>
                    <a:pt x="20755" y="636"/>
                  </a:lnTo>
                  <a:lnTo>
                    <a:pt x="20697" y="559"/>
                  </a:lnTo>
                  <a:lnTo>
                    <a:pt x="20582" y="501"/>
                  </a:lnTo>
                  <a:lnTo>
                    <a:pt x="20370" y="424"/>
                  </a:lnTo>
                  <a:lnTo>
                    <a:pt x="20158" y="347"/>
                  </a:lnTo>
                  <a:lnTo>
                    <a:pt x="19754" y="270"/>
                  </a:lnTo>
                  <a:lnTo>
                    <a:pt x="19350" y="212"/>
                  </a:lnTo>
                  <a:lnTo>
                    <a:pt x="18945" y="212"/>
                  </a:lnTo>
                  <a:lnTo>
                    <a:pt x="18368" y="232"/>
                  </a:lnTo>
                  <a:lnTo>
                    <a:pt x="17790" y="270"/>
                  </a:lnTo>
                  <a:lnTo>
                    <a:pt x="17213" y="309"/>
                  </a:lnTo>
                  <a:lnTo>
                    <a:pt x="16616" y="347"/>
                  </a:lnTo>
                  <a:lnTo>
                    <a:pt x="16231" y="328"/>
                  </a:lnTo>
                  <a:lnTo>
                    <a:pt x="15846" y="289"/>
                  </a:lnTo>
                  <a:lnTo>
                    <a:pt x="15615" y="251"/>
                  </a:lnTo>
                  <a:lnTo>
                    <a:pt x="15441" y="193"/>
                  </a:lnTo>
                  <a:lnTo>
                    <a:pt x="15153" y="97"/>
                  </a:lnTo>
                  <a:lnTo>
                    <a:pt x="15018" y="58"/>
                  </a:lnTo>
                  <a:lnTo>
                    <a:pt x="14864" y="39"/>
                  </a:lnTo>
                  <a:lnTo>
                    <a:pt x="14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8"/>
            <p:cNvSpPr/>
            <p:nvPr/>
          </p:nvSpPr>
          <p:spPr>
            <a:xfrm>
              <a:off x="4017675" y="2265650"/>
              <a:ext cx="719600" cy="826950"/>
            </a:xfrm>
            <a:custGeom>
              <a:rect b="b" l="l" r="r" t="t"/>
              <a:pathLst>
                <a:path extrusionOk="0" h="33078" w="28784">
                  <a:moveTo>
                    <a:pt x="28572" y="0"/>
                  </a:moveTo>
                  <a:lnTo>
                    <a:pt x="28495" y="20"/>
                  </a:lnTo>
                  <a:lnTo>
                    <a:pt x="27686" y="386"/>
                  </a:lnTo>
                  <a:lnTo>
                    <a:pt x="26877" y="771"/>
                  </a:lnTo>
                  <a:lnTo>
                    <a:pt x="26069" y="1194"/>
                  </a:lnTo>
                  <a:lnTo>
                    <a:pt x="25260" y="1618"/>
                  </a:lnTo>
                  <a:lnTo>
                    <a:pt x="24471" y="2061"/>
                  </a:lnTo>
                  <a:lnTo>
                    <a:pt x="23681" y="2523"/>
                  </a:lnTo>
                  <a:lnTo>
                    <a:pt x="22892" y="3023"/>
                  </a:lnTo>
                  <a:lnTo>
                    <a:pt x="22141" y="3543"/>
                  </a:lnTo>
                  <a:lnTo>
                    <a:pt x="21390" y="4082"/>
                  </a:lnTo>
                  <a:lnTo>
                    <a:pt x="20678" y="4640"/>
                  </a:lnTo>
                  <a:lnTo>
                    <a:pt x="19985" y="5218"/>
                  </a:lnTo>
                  <a:lnTo>
                    <a:pt x="19330" y="5853"/>
                  </a:lnTo>
                  <a:lnTo>
                    <a:pt x="18695" y="6489"/>
                  </a:lnTo>
                  <a:lnTo>
                    <a:pt x="18387" y="6835"/>
                  </a:lnTo>
                  <a:lnTo>
                    <a:pt x="18098" y="7163"/>
                  </a:lnTo>
                  <a:lnTo>
                    <a:pt x="17809" y="7528"/>
                  </a:lnTo>
                  <a:lnTo>
                    <a:pt x="17540" y="7875"/>
                  </a:lnTo>
                  <a:lnTo>
                    <a:pt x="17289" y="8241"/>
                  </a:lnTo>
                  <a:lnTo>
                    <a:pt x="17039" y="8626"/>
                  </a:lnTo>
                  <a:lnTo>
                    <a:pt x="16673" y="9223"/>
                  </a:lnTo>
                  <a:lnTo>
                    <a:pt x="16327" y="9858"/>
                  </a:lnTo>
                  <a:lnTo>
                    <a:pt x="16019" y="10493"/>
                  </a:lnTo>
                  <a:lnTo>
                    <a:pt x="15730" y="11167"/>
                  </a:lnTo>
                  <a:lnTo>
                    <a:pt x="15499" y="11841"/>
                  </a:lnTo>
                  <a:lnTo>
                    <a:pt x="15287" y="12515"/>
                  </a:lnTo>
                  <a:lnTo>
                    <a:pt x="15210" y="12862"/>
                  </a:lnTo>
                  <a:lnTo>
                    <a:pt x="15133" y="13227"/>
                  </a:lnTo>
                  <a:lnTo>
                    <a:pt x="15075" y="13574"/>
                  </a:lnTo>
                  <a:lnTo>
                    <a:pt x="15037" y="13920"/>
                  </a:lnTo>
                  <a:lnTo>
                    <a:pt x="14998" y="14825"/>
                  </a:lnTo>
                  <a:lnTo>
                    <a:pt x="14979" y="15364"/>
                  </a:lnTo>
                  <a:lnTo>
                    <a:pt x="14979" y="15538"/>
                  </a:lnTo>
                  <a:lnTo>
                    <a:pt x="14960" y="15615"/>
                  </a:lnTo>
                  <a:lnTo>
                    <a:pt x="14902" y="15595"/>
                  </a:lnTo>
                  <a:lnTo>
                    <a:pt x="14806" y="15538"/>
                  </a:lnTo>
                  <a:lnTo>
                    <a:pt x="14536" y="15364"/>
                  </a:lnTo>
                  <a:lnTo>
                    <a:pt x="13785" y="14825"/>
                  </a:lnTo>
                  <a:lnTo>
                    <a:pt x="12996" y="14267"/>
                  </a:lnTo>
                  <a:lnTo>
                    <a:pt x="12688" y="14055"/>
                  </a:lnTo>
                  <a:lnTo>
                    <a:pt x="12495" y="13940"/>
                  </a:lnTo>
                  <a:lnTo>
                    <a:pt x="12438" y="13920"/>
                  </a:lnTo>
                  <a:lnTo>
                    <a:pt x="12322" y="13920"/>
                  </a:lnTo>
                  <a:lnTo>
                    <a:pt x="12284" y="13959"/>
                  </a:lnTo>
                  <a:lnTo>
                    <a:pt x="12187" y="14036"/>
                  </a:lnTo>
                  <a:lnTo>
                    <a:pt x="12149" y="14132"/>
                  </a:lnTo>
                  <a:lnTo>
                    <a:pt x="12014" y="14594"/>
                  </a:lnTo>
                  <a:lnTo>
                    <a:pt x="11879" y="15037"/>
                  </a:lnTo>
                  <a:lnTo>
                    <a:pt x="11745" y="15480"/>
                  </a:lnTo>
                  <a:lnTo>
                    <a:pt x="11591" y="15904"/>
                  </a:lnTo>
                  <a:lnTo>
                    <a:pt x="11417" y="16308"/>
                  </a:lnTo>
                  <a:lnTo>
                    <a:pt x="11244" y="16712"/>
                  </a:lnTo>
                  <a:lnTo>
                    <a:pt x="11071" y="17097"/>
                  </a:lnTo>
                  <a:lnTo>
                    <a:pt x="10878" y="17482"/>
                  </a:lnTo>
                  <a:lnTo>
                    <a:pt x="10686" y="17848"/>
                  </a:lnTo>
                  <a:lnTo>
                    <a:pt x="10474" y="18214"/>
                  </a:lnTo>
                  <a:lnTo>
                    <a:pt x="10243" y="18560"/>
                  </a:lnTo>
                  <a:lnTo>
                    <a:pt x="10031" y="18907"/>
                  </a:lnTo>
                  <a:lnTo>
                    <a:pt x="9550" y="19581"/>
                  </a:lnTo>
                  <a:lnTo>
                    <a:pt x="9030" y="20197"/>
                  </a:lnTo>
                  <a:lnTo>
                    <a:pt x="8491" y="20813"/>
                  </a:lnTo>
                  <a:lnTo>
                    <a:pt x="7894" y="21391"/>
                  </a:lnTo>
                  <a:lnTo>
                    <a:pt x="7297" y="21968"/>
                  </a:lnTo>
                  <a:lnTo>
                    <a:pt x="6642" y="22527"/>
                  </a:lnTo>
                  <a:lnTo>
                    <a:pt x="5988" y="23066"/>
                  </a:lnTo>
                  <a:lnTo>
                    <a:pt x="5276" y="23585"/>
                  </a:lnTo>
                  <a:lnTo>
                    <a:pt x="4544" y="24125"/>
                  </a:lnTo>
                  <a:lnTo>
                    <a:pt x="3793" y="24644"/>
                  </a:lnTo>
                  <a:lnTo>
                    <a:pt x="3273" y="25010"/>
                  </a:lnTo>
                  <a:lnTo>
                    <a:pt x="2792" y="25376"/>
                  </a:lnTo>
                  <a:lnTo>
                    <a:pt x="2368" y="25723"/>
                  </a:lnTo>
                  <a:lnTo>
                    <a:pt x="1964" y="26088"/>
                  </a:lnTo>
                  <a:lnTo>
                    <a:pt x="1617" y="26454"/>
                  </a:lnTo>
                  <a:lnTo>
                    <a:pt x="1290" y="26820"/>
                  </a:lnTo>
                  <a:lnTo>
                    <a:pt x="1021" y="27205"/>
                  </a:lnTo>
                  <a:lnTo>
                    <a:pt x="770" y="27609"/>
                  </a:lnTo>
                  <a:lnTo>
                    <a:pt x="578" y="28033"/>
                  </a:lnTo>
                  <a:lnTo>
                    <a:pt x="424" y="28456"/>
                  </a:lnTo>
                  <a:lnTo>
                    <a:pt x="289" y="28919"/>
                  </a:lnTo>
                  <a:lnTo>
                    <a:pt x="193" y="29419"/>
                  </a:lnTo>
                  <a:lnTo>
                    <a:pt x="154" y="29939"/>
                  </a:lnTo>
                  <a:lnTo>
                    <a:pt x="135" y="30497"/>
                  </a:lnTo>
                  <a:lnTo>
                    <a:pt x="135" y="31094"/>
                  </a:lnTo>
                  <a:lnTo>
                    <a:pt x="193" y="31729"/>
                  </a:lnTo>
                  <a:lnTo>
                    <a:pt x="193" y="31749"/>
                  </a:lnTo>
                  <a:lnTo>
                    <a:pt x="116" y="31787"/>
                  </a:lnTo>
                  <a:lnTo>
                    <a:pt x="58" y="31864"/>
                  </a:lnTo>
                  <a:lnTo>
                    <a:pt x="19" y="31941"/>
                  </a:lnTo>
                  <a:lnTo>
                    <a:pt x="0" y="32038"/>
                  </a:lnTo>
                  <a:lnTo>
                    <a:pt x="0" y="32115"/>
                  </a:lnTo>
                  <a:lnTo>
                    <a:pt x="19" y="32211"/>
                  </a:lnTo>
                  <a:lnTo>
                    <a:pt x="77" y="32269"/>
                  </a:lnTo>
                  <a:lnTo>
                    <a:pt x="173" y="32326"/>
                  </a:lnTo>
                  <a:lnTo>
                    <a:pt x="578" y="32480"/>
                  </a:lnTo>
                  <a:lnTo>
                    <a:pt x="982" y="32615"/>
                  </a:lnTo>
                  <a:lnTo>
                    <a:pt x="1386" y="32731"/>
                  </a:lnTo>
                  <a:lnTo>
                    <a:pt x="1791" y="32827"/>
                  </a:lnTo>
                  <a:lnTo>
                    <a:pt x="2176" y="32904"/>
                  </a:lnTo>
                  <a:lnTo>
                    <a:pt x="2580" y="32981"/>
                  </a:lnTo>
                  <a:lnTo>
                    <a:pt x="2965" y="33019"/>
                  </a:lnTo>
                  <a:lnTo>
                    <a:pt x="3350" y="33058"/>
                  </a:lnTo>
                  <a:lnTo>
                    <a:pt x="3716" y="33077"/>
                  </a:lnTo>
                  <a:lnTo>
                    <a:pt x="4101" y="33077"/>
                  </a:lnTo>
                  <a:lnTo>
                    <a:pt x="4467" y="33058"/>
                  </a:lnTo>
                  <a:lnTo>
                    <a:pt x="4833" y="33039"/>
                  </a:lnTo>
                  <a:lnTo>
                    <a:pt x="5199" y="33000"/>
                  </a:lnTo>
                  <a:lnTo>
                    <a:pt x="5564" y="32942"/>
                  </a:lnTo>
                  <a:lnTo>
                    <a:pt x="5930" y="32885"/>
                  </a:lnTo>
                  <a:lnTo>
                    <a:pt x="6277" y="32808"/>
                  </a:lnTo>
                  <a:lnTo>
                    <a:pt x="6623" y="32711"/>
                  </a:lnTo>
                  <a:lnTo>
                    <a:pt x="6970" y="32596"/>
                  </a:lnTo>
                  <a:lnTo>
                    <a:pt x="7316" y="32480"/>
                  </a:lnTo>
                  <a:lnTo>
                    <a:pt x="7663" y="32346"/>
                  </a:lnTo>
                  <a:lnTo>
                    <a:pt x="8337" y="32057"/>
                  </a:lnTo>
                  <a:lnTo>
                    <a:pt x="8991" y="31729"/>
                  </a:lnTo>
                  <a:lnTo>
                    <a:pt x="9627" y="31364"/>
                  </a:lnTo>
                  <a:lnTo>
                    <a:pt x="10262" y="30940"/>
                  </a:lnTo>
                  <a:lnTo>
                    <a:pt x="10878" y="30497"/>
                  </a:lnTo>
                  <a:lnTo>
                    <a:pt x="11475" y="30035"/>
                  </a:lnTo>
                  <a:lnTo>
                    <a:pt x="12072" y="29515"/>
                  </a:lnTo>
                  <a:lnTo>
                    <a:pt x="12649" y="28996"/>
                  </a:lnTo>
                  <a:lnTo>
                    <a:pt x="13208" y="28437"/>
                  </a:lnTo>
                  <a:lnTo>
                    <a:pt x="13766" y="27879"/>
                  </a:lnTo>
                  <a:lnTo>
                    <a:pt x="14305" y="27282"/>
                  </a:lnTo>
                  <a:lnTo>
                    <a:pt x="14825" y="26685"/>
                  </a:lnTo>
                  <a:lnTo>
                    <a:pt x="15345" y="26069"/>
                  </a:lnTo>
                  <a:lnTo>
                    <a:pt x="15845" y="25453"/>
                  </a:lnTo>
                  <a:lnTo>
                    <a:pt x="16346" y="24818"/>
                  </a:lnTo>
                  <a:lnTo>
                    <a:pt x="16808" y="24182"/>
                  </a:lnTo>
                  <a:lnTo>
                    <a:pt x="17732" y="22931"/>
                  </a:lnTo>
                  <a:lnTo>
                    <a:pt x="18618" y="21679"/>
                  </a:lnTo>
                  <a:lnTo>
                    <a:pt x="19446" y="20486"/>
                  </a:lnTo>
                  <a:lnTo>
                    <a:pt x="20216" y="19388"/>
                  </a:lnTo>
                  <a:lnTo>
                    <a:pt x="20601" y="18811"/>
                  </a:lnTo>
                  <a:lnTo>
                    <a:pt x="20967" y="18252"/>
                  </a:lnTo>
                  <a:lnTo>
                    <a:pt x="21313" y="17656"/>
                  </a:lnTo>
                  <a:lnTo>
                    <a:pt x="21621" y="17059"/>
                  </a:lnTo>
                  <a:lnTo>
                    <a:pt x="21775" y="16751"/>
                  </a:lnTo>
                  <a:lnTo>
                    <a:pt x="21891" y="16443"/>
                  </a:lnTo>
                  <a:lnTo>
                    <a:pt x="22026" y="16115"/>
                  </a:lnTo>
                  <a:lnTo>
                    <a:pt x="22122" y="15807"/>
                  </a:lnTo>
                  <a:lnTo>
                    <a:pt x="22218" y="15480"/>
                  </a:lnTo>
                  <a:lnTo>
                    <a:pt x="22295" y="15153"/>
                  </a:lnTo>
                  <a:lnTo>
                    <a:pt x="22353" y="14806"/>
                  </a:lnTo>
                  <a:lnTo>
                    <a:pt x="22411" y="14460"/>
                  </a:lnTo>
                  <a:lnTo>
                    <a:pt x="22449" y="14132"/>
                  </a:lnTo>
                  <a:lnTo>
                    <a:pt x="22449" y="13786"/>
                  </a:lnTo>
                  <a:lnTo>
                    <a:pt x="22430" y="13439"/>
                  </a:lnTo>
                  <a:lnTo>
                    <a:pt x="22411" y="13093"/>
                  </a:lnTo>
                  <a:lnTo>
                    <a:pt x="22353" y="12939"/>
                  </a:lnTo>
                  <a:lnTo>
                    <a:pt x="22276" y="12708"/>
                  </a:lnTo>
                  <a:lnTo>
                    <a:pt x="22045" y="12130"/>
                  </a:lnTo>
                  <a:lnTo>
                    <a:pt x="21833" y="11591"/>
                  </a:lnTo>
                  <a:lnTo>
                    <a:pt x="21775" y="11379"/>
                  </a:lnTo>
                  <a:lnTo>
                    <a:pt x="21775" y="11321"/>
                  </a:lnTo>
                  <a:lnTo>
                    <a:pt x="21775" y="11264"/>
                  </a:lnTo>
                  <a:lnTo>
                    <a:pt x="21852" y="11167"/>
                  </a:lnTo>
                  <a:lnTo>
                    <a:pt x="21968" y="11071"/>
                  </a:lnTo>
                  <a:lnTo>
                    <a:pt x="22103" y="10994"/>
                  </a:lnTo>
                  <a:lnTo>
                    <a:pt x="22276" y="10917"/>
                  </a:lnTo>
                  <a:lnTo>
                    <a:pt x="22468" y="10859"/>
                  </a:lnTo>
                  <a:lnTo>
                    <a:pt x="22680" y="10821"/>
                  </a:lnTo>
                  <a:lnTo>
                    <a:pt x="23142" y="10744"/>
                  </a:lnTo>
                  <a:lnTo>
                    <a:pt x="23604" y="10667"/>
                  </a:lnTo>
                  <a:lnTo>
                    <a:pt x="24047" y="10590"/>
                  </a:lnTo>
                  <a:lnTo>
                    <a:pt x="24240" y="10532"/>
                  </a:lnTo>
                  <a:lnTo>
                    <a:pt x="24413" y="10474"/>
                  </a:lnTo>
                  <a:lnTo>
                    <a:pt x="24567" y="10416"/>
                  </a:lnTo>
                  <a:lnTo>
                    <a:pt x="24663" y="10339"/>
                  </a:lnTo>
                  <a:lnTo>
                    <a:pt x="24760" y="10243"/>
                  </a:lnTo>
                  <a:lnTo>
                    <a:pt x="24856" y="10128"/>
                  </a:lnTo>
                  <a:lnTo>
                    <a:pt x="24933" y="10012"/>
                  </a:lnTo>
                  <a:lnTo>
                    <a:pt x="25010" y="9877"/>
                  </a:lnTo>
                  <a:lnTo>
                    <a:pt x="25145" y="9569"/>
                  </a:lnTo>
                  <a:lnTo>
                    <a:pt x="25260" y="9223"/>
                  </a:lnTo>
                  <a:lnTo>
                    <a:pt x="25453" y="8549"/>
                  </a:lnTo>
                  <a:lnTo>
                    <a:pt x="25549" y="8241"/>
                  </a:lnTo>
                  <a:lnTo>
                    <a:pt x="25645" y="7971"/>
                  </a:lnTo>
                  <a:lnTo>
                    <a:pt x="26011" y="7047"/>
                  </a:lnTo>
                  <a:lnTo>
                    <a:pt x="26377" y="6123"/>
                  </a:lnTo>
                  <a:lnTo>
                    <a:pt x="27166" y="4275"/>
                  </a:lnTo>
                  <a:lnTo>
                    <a:pt x="27936" y="2446"/>
                  </a:lnTo>
                  <a:lnTo>
                    <a:pt x="28321" y="1521"/>
                  </a:lnTo>
                  <a:lnTo>
                    <a:pt x="28668" y="578"/>
                  </a:lnTo>
                  <a:lnTo>
                    <a:pt x="28687" y="482"/>
                  </a:lnTo>
                  <a:lnTo>
                    <a:pt x="28687" y="386"/>
                  </a:lnTo>
                  <a:lnTo>
                    <a:pt x="28745" y="328"/>
                  </a:lnTo>
                  <a:lnTo>
                    <a:pt x="28783" y="251"/>
                  </a:lnTo>
                  <a:lnTo>
                    <a:pt x="28783" y="193"/>
                  </a:lnTo>
                  <a:lnTo>
                    <a:pt x="28745" y="116"/>
                  </a:lnTo>
                  <a:lnTo>
                    <a:pt x="28706" y="58"/>
                  </a:lnTo>
                  <a:lnTo>
                    <a:pt x="28649" y="20"/>
                  </a:lnTo>
                  <a:lnTo>
                    <a:pt x="2857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8"/>
            <p:cNvSpPr/>
            <p:nvPr/>
          </p:nvSpPr>
          <p:spPr>
            <a:xfrm>
              <a:off x="4047500" y="2890900"/>
              <a:ext cx="46250" cy="137200"/>
            </a:xfrm>
            <a:custGeom>
              <a:rect b="b" l="l" r="r" t="t"/>
              <a:pathLst>
                <a:path extrusionOk="0" h="5488" w="1850">
                  <a:moveTo>
                    <a:pt x="1714" y="0"/>
                  </a:moveTo>
                  <a:lnTo>
                    <a:pt x="1676" y="19"/>
                  </a:lnTo>
                  <a:lnTo>
                    <a:pt x="1637" y="39"/>
                  </a:lnTo>
                  <a:lnTo>
                    <a:pt x="1599" y="77"/>
                  </a:lnTo>
                  <a:lnTo>
                    <a:pt x="1349" y="693"/>
                  </a:lnTo>
                  <a:lnTo>
                    <a:pt x="1118" y="1329"/>
                  </a:lnTo>
                  <a:lnTo>
                    <a:pt x="906" y="1964"/>
                  </a:lnTo>
                  <a:lnTo>
                    <a:pt x="733" y="2619"/>
                  </a:lnTo>
                  <a:lnTo>
                    <a:pt x="367" y="3928"/>
                  </a:lnTo>
                  <a:lnTo>
                    <a:pt x="20" y="5199"/>
                  </a:lnTo>
                  <a:lnTo>
                    <a:pt x="1" y="5295"/>
                  </a:lnTo>
                  <a:lnTo>
                    <a:pt x="20" y="5372"/>
                  </a:lnTo>
                  <a:lnTo>
                    <a:pt x="78" y="5430"/>
                  </a:lnTo>
                  <a:lnTo>
                    <a:pt x="155" y="5468"/>
                  </a:lnTo>
                  <a:lnTo>
                    <a:pt x="232" y="5487"/>
                  </a:lnTo>
                  <a:lnTo>
                    <a:pt x="309" y="5468"/>
                  </a:lnTo>
                  <a:lnTo>
                    <a:pt x="367" y="5430"/>
                  </a:lnTo>
                  <a:lnTo>
                    <a:pt x="424" y="5353"/>
                  </a:lnTo>
                  <a:lnTo>
                    <a:pt x="713" y="4756"/>
                  </a:lnTo>
                  <a:lnTo>
                    <a:pt x="983" y="4120"/>
                  </a:lnTo>
                  <a:lnTo>
                    <a:pt x="1233" y="3485"/>
                  </a:lnTo>
                  <a:lnTo>
                    <a:pt x="1445" y="2811"/>
                  </a:lnTo>
                  <a:lnTo>
                    <a:pt x="1637" y="2157"/>
                  </a:lnTo>
                  <a:lnTo>
                    <a:pt x="1695" y="1810"/>
                  </a:lnTo>
                  <a:lnTo>
                    <a:pt x="1753" y="1483"/>
                  </a:lnTo>
                  <a:lnTo>
                    <a:pt x="1811" y="1136"/>
                  </a:lnTo>
                  <a:lnTo>
                    <a:pt x="1830" y="809"/>
                  </a:lnTo>
                  <a:lnTo>
                    <a:pt x="1849" y="462"/>
                  </a:lnTo>
                  <a:lnTo>
                    <a:pt x="1849" y="135"/>
                  </a:lnTo>
                  <a:lnTo>
                    <a:pt x="1849" y="96"/>
                  </a:lnTo>
                  <a:lnTo>
                    <a:pt x="1811" y="58"/>
                  </a:lnTo>
                  <a:lnTo>
                    <a:pt x="1791" y="19"/>
                  </a:lnTo>
                  <a:lnTo>
                    <a:pt x="1753" y="0"/>
                  </a:lnTo>
                  <a:close/>
                </a:path>
              </a:pathLst>
            </a:custGeom>
            <a:solidFill>
              <a:srgbClr val="B781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8"/>
            <p:cNvSpPr/>
            <p:nvPr/>
          </p:nvSpPr>
          <p:spPr>
            <a:xfrm>
              <a:off x="4112000" y="2820125"/>
              <a:ext cx="49600" cy="163200"/>
            </a:xfrm>
            <a:custGeom>
              <a:rect b="b" l="l" r="r" t="t"/>
              <a:pathLst>
                <a:path extrusionOk="0" h="6528" w="1984">
                  <a:moveTo>
                    <a:pt x="1791" y="1"/>
                  </a:moveTo>
                  <a:lnTo>
                    <a:pt x="1753" y="39"/>
                  </a:lnTo>
                  <a:lnTo>
                    <a:pt x="1734" y="59"/>
                  </a:lnTo>
                  <a:lnTo>
                    <a:pt x="1599" y="386"/>
                  </a:lnTo>
                  <a:lnTo>
                    <a:pt x="1483" y="733"/>
                  </a:lnTo>
                  <a:lnTo>
                    <a:pt x="1387" y="1060"/>
                  </a:lnTo>
                  <a:lnTo>
                    <a:pt x="1291" y="1406"/>
                  </a:lnTo>
                  <a:lnTo>
                    <a:pt x="1137" y="2100"/>
                  </a:lnTo>
                  <a:lnTo>
                    <a:pt x="983" y="2793"/>
                  </a:lnTo>
                  <a:lnTo>
                    <a:pt x="771" y="3678"/>
                  </a:lnTo>
                  <a:lnTo>
                    <a:pt x="540" y="4545"/>
                  </a:lnTo>
                  <a:lnTo>
                    <a:pt x="290" y="5430"/>
                  </a:lnTo>
                  <a:lnTo>
                    <a:pt x="20" y="6297"/>
                  </a:lnTo>
                  <a:lnTo>
                    <a:pt x="1" y="6374"/>
                  </a:lnTo>
                  <a:lnTo>
                    <a:pt x="20" y="6432"/>
                  </a:lnTo>
                  <a:lnTo>
                    <a:pt x="59" y="6489"/>
                  </a:lnTo>
                  <a:lnTo>
                    <a:pt x="116" y="6528"/>
                  </a:lnTo>
                  <a:lnTo>
                    <a:pt x="251" y="6528"/>
                  </a:lnTo>
                  <a:lnTo>
                    <a:pt x="290" y="6489"/>
                  </a:lnTo>
                  <a:lnTo>
                    <a:pt x="328" y="6432"/>
                  </a:lnTo>
                  <a:lnTo>
                    <a:pt x="906" y="4930"/>
                  </a:lnTo>
                  <a:lnTo>
                    <a:pt x="1194" y="4140"/>
                  </a:lnTo>
                  <a:lnTo>
                    <a:pt x="1464" y="3332"/>
                  </a:lnTo>
                  <a:lnTo>
                    <a:pt x="1580" y="2927"/>
                  </a:lnTo>
                  <a:lnTo>
                    <a:pt x="1695" y="2504"/>
                  </a:lnTo>
                  <a:lnTo>
                    <a:pt x="1791" y="2100"/>
                  </a:lnTo>
                  <a:lnTo>
                    <a:pt x="1868" y="1695"/>
                  </a:lnTo>
                  <a:lnTo>
                    <a:pt x="1926" y="1291"/>
                  </a:lnTo>
                  <a:lnTo>
                    <a:pt x="1965" y="887"/>
                  </a:lnTo>
                  <a:lnTo>
                    <a:pt x="1984" y="482"/>
                  </a:lnTo>
                  <a:lnTo>
                    <a:pt x="1965" y="97"/>
                  </a:lnTo>
                  <a:lnTo>
                    <a:pt x="1965" y="59"/>
                  </a:lnTo>
                  <a:lnTo>
                    <a:pt x="1945" y="20"/>
                  </a:lnTo>
                  <a:lnTo>
                    <a:pt x="19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8"/>
            <p:cNvSpPr/>
            <p:nvPr/>
          </p:nvSpPr>
          <p:spPr>
            <a:xfrm>
              <a:off x="4198650" y="2754675"/>
              <a:ext cx="51050" cy="154050"/>
            </a:xfrm>
            <a:custGeom>
              <a:rect b="b" l="l" r="r" t="t"/>
              <a:pathLst>
                <a:path extrusionOk="0" h="6162" w="2042">
                  <a:moveTo>
                    <a:pt x="1849" y="1"/>
                  </a:moveTo>
                  <a:lnTo>
                    <a:pt x="1791" y="20"/>
                  </a:lnTo>
                  <a:lnTo>
                    <a:pt x="1752" y="39"/>
                  </a:lnTo>
                  <a:lnTo>
                    <a:pt x="1714" y="78"/>
                  </a:lnTo>
                  <a:lnTo>
                    <a:pt x="1675" y="116"/>
                  </a:lnTo>
                  <a:lnTo>
                    <a:pt x="1541" y="463"/>
                  </a:lnTo>
                  <a:lnTo>
                    <a:pt x="1444" y="809"/>
                  </a:lnTo>
                  <a:lnTo>
                    <a:pt x="1348" y="1175"/>
                  </a:lnTo>
                  <a:lnTo>
                    <a:pt x="1271" y="1560"/>
                  </a:lnTo>
                  <a:lnTo>
                    <a:pt x="1136" y="2311"/>
                  </a:lnTo>
                  <a:lnTo>
                    <a:pt x="1059" y="2677"/>
                  </a:lnTo>
                  <a:lnTo>
                    <a:pt x="963" y="3043"/>
                  </a:lnTo>
                  <a:lnTo>
                    <a:pt x="751" y="3774"/>
                  </a:lnTo>
                  <a:lnTo>
                    <a:pt x="520" y="4487"/>
                  </a:lnTo>
                  <a:lnTo>
                    <a:pt x="270" y="5199"/>
                  </a:lnTo>
                  <a:lnTo>
                    <a:pt x="20" y="5911"/>
                  </a:lnTo>
                  <a:lnTo>
                    <a:pt x="0" y="5988"/>
                  </a:lnTo>
                  <a:lnTo>
                    <a:pt x="20" y="6046"/>
                  </a:lnTo>
                  <a:lnTo>
                    <a:pt x="58" y="6104"/>
                  </a:lnTo>
                  <a:lnTo>
                    <a:pt x="116" y="6142"/>
                  </a:lnTo>
                  <a:lnTo>
                    <a:pt x="193" y="6162"/>
                  </a:lnTo>
                  <a:lnTo>
                    <a:pt x="251" y="6162"/>
                  </a:lnTo>
                  <a:lnTo>
                    <a:pt x="308" y="6123"/>
                  </a:lnTo>
                  <a:lnTo>
                    <a:pt x="366" y="6065"/>
                  </a:lnTo>
                  <a:lnTo>
                    <a:pt x="693" y="5411"/>
                  </a:lnTo>
                  <a:lnTo>
                    <a:pt x="1001" y="4698"/>
                  </a:lnTo>
                  <a:lnTo>
                    <a:pt x="1329" y="3967"/>
                  </a:lnTo>
                  <a:lnTo>
                    <a:pt x="1464" y="3582"/>
                  </a:lnTo>
                  <a:lnTo>
                    <a:pt x="1598" y="3197"/>
                  </a:lnTo>
                  <a:lnTo>
                    <a:pt x="1714" y="2792"/>
                  </a:lnTo>
                  <a:lnTo>
                    <a:pt x="1829" y="2407"/>
                  </a:lnTo>
                  <a:lnTo>
                    <a:pt x="1906" y="2022"/>
                  </a:lnTo>
                  <a:lnTo>
                    <a:pt x="1964" y="1637"/>
                  </a:lnTo>
                  <a:lnTo>
                    <a:pt x="2022" y="1252"/>
                  </a:lnTo>
                  <a:lnTo>
                    <a:pt x="2041" y="867"/>
                  </a:lnTo>
                  <a:lnTo>
                    <a:pt x="2022" y="482"/>
                  </a:lnTo>
                  <a:lnTo>
                    <a:pt x="1983" y="116"/>
                  </a:lnTo>
                  <a:lnTo>
                    <a:pt x="1964" y="78"/>
                  </a:lnTo>
                  <a:lnTo>
                    <a:pt x="1926" y="39"/>
                  </a:lnTo>
                  <a:lnTo>
                    <a:pt x="1887" y="20"/>
                  </a:lnTo>
                  <a:lnTo>
                    <a:pt x="18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8"/>
            <p:cNvSpPr/>
            <p:nvPr/>
          </p:nvSpPr>
          <p:spPr>
            <a:xfrm>
              <a:off x="4300200" y="2598725"/>
              <a:ext cx="39025" cy="222400"/>
            </a:xfrm>
            <a:custGeom>
              <a:rect b="b" l="l" r="r" t="t"/>
              <a:pathLst>
                <a:path extrusionOk="0" h="8896" w="1561">
                  <a:moveTo>
                    <a:pt x="1040" y="1"/>
                  </a:moveTo>
                  <a:lnTo>
                    <a:pt x="1002" y="20"/>
                  </a:lnTo>
                  <a:lnTo>
                    <a:pt x="963" y="39"/>
                  </a:lnTo>
                  <a:lnTo>
                    <a:pt x="925" y="78"/>
                  </a:lnTo>
                  <a:lnTo>
                    <a:pt x="906" y="116"/>
                  </a:lnTo>
                  <a:lnTo>
                    <a:pt x="867" y="674"/>
                  </a:lnTo>
                  <a:lnTo>
                    <a:pt x="848" y="1214"/>
                  </a:lnTo>
                  <a:lnTo>
                    <a:pt x="848" y="2292"/>
                  </a:lnTo>
                  <a:lnTo>
                    <a:pt x="848" y="3389"/>
                  </a:lnTo>
                  <a:lnTo>
                    <a:pt x="829" y="3947"/>
                  </a:lnTo>
                  <a:lnTo>
                    <a:pt x="790" y="4487"/>
                  </a:lnTo>
                  <a:lnTo>
                    <a:pt x="713" y="5026"/>
                  </a:lnTo>
                  <a:lnTo>
                    <a:pt x="617" y="5565"/>
                  </a:lnTo>
                  <a:lnTo>
                    <a:pt x="424" y="6624"/>
                  </a:lnTo>
                  <a:lnTo>
                    <a:pt x="193" y="7683"/>
                  </a:lnTo>
                  <a:lnTo>
                    <a:pt x="97" y="8222"/>
                  </a:lnTo>
                  <a:lnTo>
                    <a:pt x="1" y="8761"/>
                  </a:lnTo>
                  <a:lnTo>
                    <a:pt x="1" y="8799"/>
                  </a:lnTo>
                  <a:lnTo>
                    <a:pt x="20" y="8838"/>
                  </a:lnTo>
                  <a:lnTo>
                    <a:pt x="58" y="8876"/>
                  </a:lnTo>
                  <a:lnTo>
                    <a:pt x="97" y="8895"/>
                  </a:lnTo>
                  <a:lnTo>
                    <a:pt x="193" y="8895"/>
                  </a:lnTo>
                  <a:lnTo>
                    <a:pt x="232" y="8876"/>
                  </a:lnTo>
                  <a:lnTo>
                    <a:pt x="251" y="8838"/>
                  </a:lnTo>
                  <a:lnTo>
                    <a:pt x="463" y="8376"/>
                  </a:lnTo>
                  <a:lnTo>
                    <a:pt x="655" y="7875"/>
                  </a:lnTo>
                  <a:lnTo>
                    <a:pt x="848" y="7355"/>
                  </a:lnTo>
                  <a:lnTo>
                    <a:pt x="1002" y="6816"/>
                  </a:lnTo>
                  <a:lnTo>
                    <a:pt x="1156" y="6258"/>
                  </a:lnTo>
                  <a:lnTo>
                    <a:pt x="1271" y="5699"/>
                  </a:lnTo>
                  <a:lnTo>
                    <a:pt x="1387" y="5122"/>
                  </a:lnTo>
                  <a:lnTo>
                    <a:pt x="1464" y="4544"/>
                  </a:lnTo>
                  <a:lnTo>
                    <a:pt x="1522" y="3967"/>
                  </a:lnTo>
                  <a:lnTo>
                    <a:pt x="1541" y="3370"/>
                  </a:lnTo>
                  <a:lnTo>
                    <a:pt x="1560" y="2792"/>
                  </a:lnTo>
                  <a:lnTo>
                    <a:pt x="1541" y="2234"/>
                  </a:lnTo>
                  <a:lnTo>
                    <a:pt x="1483" y="1676"/>
                  </a:lnTo>
                  <a:lnTo>
                    <a:pt x="1425" y="1137"/>
                  </a:lnTo>
                  <a:lnTo>
                    <a:pt x="1310" y="597"/>
                  </a:lnTo>
                  <a:lnTo>
                    <a:pt x="1175" y="97"/>
                  </a:lnTo>
                  <a:lnTo>
                    <a:pt x="1156" y="58"/>
                  </a:lnTo>
                  <a:lnTo>
                    <a:pt x="1117" y="20"/>
                  </a:lnTo>
                  <a:lnTo>
                    <a:pt x="10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8"/>
            <p:cNvSpPr/>
            <p:nvPr/>
          </p:nvSpPr>
          <p:spPr>
            <a:xfrm>
              <a:off x="4421975" y="2467800"/>
              <a:ext cx="33250" cy="199775"/>
            </a:xfrm>
            <a:custGeom>
              <a:rect b="b" l="l" r="r" t="t"/>
              <a:pathLst>
                <a:path extrusionOk="0" h="7991" w="1330">
                  <a:moveTo>
                    <a:pt x="1156" y="1"/>
                  </a:moveTo>
                  <a:lnTo>
                    <a:pt x="1137" y="20"/>
                  </a:lnTo>
                  <a:lnTo>
                    <a:pt x="1117" y="59"/>
                  </a:lnTo>
                  <a:lnTo>
                    <a:pt x="848" y="944"/>
                  </a:lnTo>
                  <a:lnTo>
                    <a:pt x="578" y="1907"/>
                  </a:lnTo>
                  <a:lnTo>
                    <a:pt x="463" y="2407"/>
                  </a:lnTo>
                  <a:lnTo>
                    <a:pt x="347" y="2908"/>
                  </a:lnTo>
                  <a:lnTo>
                    <a:pt x="251" y="3409"/>
                  </a:lnTo>
                  <a:lnTo>
                    <a:pt x="174" y="3928"/>
                  </a:lnTo>
                  <a:lnTo>
                    <a:pt x="97" y="4448"/>
                  </a:lnTo>
                  <a:lnTo>
                    <a:pt x="58" y="4949"/>
                  </a:lnTo>
                  <a:lnTo>
                    <a:pt x="20" y="5469"/>
                  </a:lnTo>
                  <a:lnTo>
                    <a:pt x="1" y="5969"/>
                  </a:lnTo>
                  <a:lnTo>
                    <a:pt x="20" y="6470"/>
                  </a:lnTo>
                  <a:lnTo>
                    <a:pt x="58" y="6951"/>
                  </a:lnTo>
                  <a:lnTo>
                    <a:pt x="116" y="7413"/>
                  </a:lnTo>
                  <a:lnTo>
                    <a:pt x="193" y="7875"/>
                  </a:lnTo>
                  <a:lnTo>
                    <a:pt x="232" y="7933"/>
                  </a:lnTo>
                  <a:lnTo>
                    <a:pt x="270" y="7972"/>
                  </a:lnTo>
                  <a:lnTo>
                    <a:pt x="309" y="7991"/>
                  </a:lnTo>
                  <a:lnTo>
                    <a:pt x="367" y="7991"/>
                  </a:lnTo>
                  <a:lnTo>
                    <a:pt x="405" y="7972"/>
                  </a:lnTo>
                  <a:lnTo>
                    <a:pt x="444" y="7952"/>
                  </a:lnTo>
                  <a:lnTo>
                    <a:pt x="482" y="7895"/>
                  </a:lnTo>
                  <a:lnTo>
                    <a:pt x="501" y="7837"/>
                  </a:lnTo>
                  <a:lnTo>
                    <a:pt x="501" y="7355"/>
                  </a:lnTo>
                  <a:lnTo>
                    <a:pt x="540" y="6855"/>
                  </a:lnTo>
                  <a:lnTo>
                    <a:pt x="578" y="6374"/>
                  </a:lnTo>
                  <a:lnTo>
                    <a:pt x="636" y="5892"/>
                  </a:lnTo>
                  <a:lnTo>
                    <a:pt x="771" y="4930"/>
                  </a:lnTo>
                  <a:lnTo>
                    <a:pt x="925" y="3967"/>
                  </a:lnTo>
                  <a:lnTo>
                    <a:pt x="1079" y="3004"/>
                  </a:lnTo>
                  <a:lnTo>
                    <a:pt x="1194" y="2042"/>
                  </a:lnTo>
                  <a:lnTo>
                    <a:pt x="1252" y="1560"/>
                  </a:lnTo>
                  <a:lnTo>
                    <a:pt x="1291" y="1060"/>
                  </a:lnTo>
                  <a:lnTo>
                    <a:pt x="1310" y="578"/>
                  </a:lnTo>
                  <a:lnTo>
                    <a:pt x="1329" y="97"/>
                  </a:lnTo>
                  <a:lnTo>
                    <a:pt x="1310" y="59"/>
                  </a:lnTo>
                  <a:lnTo>
                    <a:pt x="1291" y="20"/>
                  </a:lnTo>
                  <a:lnTo>
                    <a:pt x="12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8"/>
            <p:cNvSpPr/>
            <p:nvPr/>
          </p:nvSpPr>
          <p:spPr>
            <a:xfrm>
              <a:off x="4482625" y="2388400"/>
              <a:ext cx="46725" cy="191575"/>
            </a:xfrm>
            <a:custGeom>
              <a:rect b="b" l="l" r="r" t="t"/>
              <a:pathLst>
                <a:path extrusionOk="0" h="7663" w="1869">
                  <a:moveTo>
                    <a:pt x="1676" y="0"/>
                  </a:moveTo>
                  <a:lnTo>
                    <a:pt x="1618" y="19"/>
                  </a:lnTo>
                  <a:lnTo>
                    <a:pt x="1579" y="58"/>
                  </a:lnTo>
                  <a:lnTo>
                    <a:pt x="1329" y="462"/>
                  </a:lnTo>
                  <a:lnTo>
                    <a:pt x="1117" y="866"/>
                  </a:lnTo>
                  <a:lnTo>
                    <a:pt x="925" y="1309"/>
                  </a:lnTo>
                  <a:lnTo>
                    <a:pt x="751" y="1752"/>
                  </a:lnTo>
                  <a:lnTo>
                    <a:pt x="597" y="2214"/>
                  </a:lnTo>
                  <a:lnTo>
                    <a:pt x="482" y="2695"/>
                  </a:lnTo>
                  <a:lnTo>
                    <a:pt x="366" y="3177"/>
                  </a:lnTo>
                  <a:lnTo>
                    <a:pt x="270" y="3658"/>
                  </a:lnTo>
                  <a:lnTo>
                    <a:pt x="193" y="4159"/>
                  </a:lnTo>
                  <a:lnTo>
                    <a:pt x="135" y="4640"/>
                  </a:lnTo>
                  <a:lnTo>
                    <a:pt x="78" y="5141"/>
                  </a:lnTo>
                  <a:lnTo>
                    <a:pt x="39" y="5622"/>
                  </a:lnTo>
                  <a:lnTo>
                    <a:pt x="1" y="6585"/>
                  </a:lnTo>
                  <a:lnTo>
                    <a:pt x="1" y="7509"/>
                  </a:lnTo>
                  <a:lnTo>
                    <a:pt x="20" y="7586"/>
                  </a:lnTo>
                  <a:lnTo>
                    <a:pt x="58" y="7624"/>
                  </a:lnTo>
                  <a:lnTo>
                    <a:pt x="97" y="7643"/>
                  </a:lnTo>
                  <a:lnTo>
                    <a:pt x="155" y="7663"/>
                  </a:lnTo>
                  <a:lnTo>
                    <a:pt x="212" y="7643"/>
                  </a:lnTo>
                  <a:lnTo>
                    <a:pt x="270" y="7624"/>
                  </a:lnTo>
                  <a:lnTo>
                    <a:pt x="309" y="7586"/>
                  </a:lnTo>
                  <a:lnTo>
                    <a:pt x="328" y="7509"/>
                  </a:lnTo>
                  <a:lnTo>
                    <a:pt x="443" y="6585"/>
                  </a:lnTo>
                  <a:lnTo>
                    <a:pt x="597" y="5660"/>
                  </a:lnTo>
                  <a:lnTo>
                    <a:pt x="751" y="4717"/>
                  </a:lnTo>
                  <a:lnTo>
                    <a:pt x="944" y="3793"/>
                  </a:lnTo>
                  <a:lnTo>
                    <a:pt x="1059" y="3350"/>
                  </a:lnTo>
                  <a:lnTo>
                    <a:pt x="1175" y="2888"/>
                  </a:lnTo>
                  <a:lnTo>
                    <a:pt x="1445" y="2002"/>
                  </a:lnTo>
                  <a:lnTo>
                    <a:pt x="1579" y="1540"/>
                  </a:lnTo>
                  <a:lnTo>
                    <a:pt x="1695" y="1097"/>
                  </a:lnTo>
                  <a:lnTo>
                    <a:pt x="1791" y="635"/>
                  </a:lnTo>
                  <a:lnTo>
                    <a:pt x="1868" y="173"/>
                  </a:lnTo>
                  <a:lnTo>
                    <a:pt x="1868" y="116"/>
                  </a:lnTo>
                  <a:lnTo>
                    <a:pt x="1849" y="77"/>
                  </a:lnTo>
                  <a:lnTo>
                    <a:pt x="1810" y="39"/>
                  </a:lnTo>
                  <a:lnTo>
                    <a:pt x="17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8"/>
            <p:cNvSpPr/>
            <p:nvPr/>
          </p:nvSpPr>
          <p:spPr>
            <a:xfrm>
              <a:off x="4550975" y="2308500"/>
              <a:ext cx="105925" cy="175700"/>
            </a:xfrm>
            <a:custGeom>
              <a:rect b="b" l="l" r="r" t="t"/>
              <a:pathLst>
                <a:path extrusionOk="0" h="7028" w="4237">
                  <a:moveTo>
                    <a:pt x="4101" y="0"/>
                  </a:moveTo>
                  <a:lnTo>
                    <a:pt x="4063" y="19"/>
                  </a:lnTo>
                  <a:lnTo>
                    <a:pt x="4024" y="39"/>
                  </a:lnTo>
                  <a:lnTo>
                    <a:pt x="3659" y="347"/>
                  </a:lnTo>
                  <a:lnTo>
                    <a:pt x="3312" y="674"/>
                  </a:lnTo>
                  <a:lnTo>
                    <a:pt x="2965" y="1020"/>
                  </a:lnTo>
                  <a:lnTo>
                    <a:pt x="2657" y="1405"/>
                  </a:lnTo>
                  <a:lnTo>
                    <a:pt x="2349" y="1791"/>
                  </a:lnTo>
                  <a:lnTo>
                    <a:pt x="2080" y="2195"/>
                  </a:lnTo>
                  <a:lnTo>
                    <a:pt x="1810" y="2638"/>
                  </a:lnTo>
                  <a:lnTo>
                    <a:pt x="1560" y="3061"/>
                  </a:lnTo>
                  <a:lnTo>
                    <a:pt x="1310" y="3504"/>
                  </a:lnTo>
                  <a:lnTo>
                    <a:pt x="1098" y="3966"/>
                  </a:lnTo>
                  <a:lnTo>
                    <a:pt x="886" y="4428"/>
                  </a:lnTo>
                  <a:lnTo>
                    <a:pt x="674" y="4890"/>
                  </a:lnTo>
                  <a:lnTo>
                    <a:pt x="328" y="5795"/>
                  </a:lnTo>
                  <a:lnTo>
                    <a:pt x="1" y="6700"/>
                  </a:lnTo>
                  <a:lnTo>
                    <a:pt x="1" y="6796"/>
                  </a:lnTo>
                  <a:lnTo>
                    <a:pt x="20" y="6893"/>
                  </a:lnTo>
                  <a:lnTo>
                    <a:pt x="78" y="6950"/>
                  </a:lnTo>
                  <a:lnTo>
                    <a:pt x="155" y="7008"/>
                  </a:lnTo>
                  <a:lnTo>
                    <a:pt x="232" y="7027"/>
                  </a:lnTo>
                  <a:lnTo>
                    <a:pt x="309" y="7027"/>
                  </a:lnTo>
                  <a:lnTo>
                    <a:pt x="386" y="6970"/>
                  </a:lnTo>
                  <a:lnTo>
                    <a:pt x="443" y="6893"/>
                  </a:lnTo>
                  <a:lnTo>
                    <a:pt x="828" y="6007"/>
                  </a:lnTo>
                  <a:lnTo>
                    <a:pt x="1233" y="5121"/>
                  </a:lnTo>
                  <a:lnTo>
                    <a:pt x="1676" y="4274"/>
                  </a:lnTo>
                  <a:lnTo>
                    <a:pt x="2157" y="3427"/>
                  </a:lnTo>
                  <a:lnTo>
                    <a:pt x="2407" y="3023"/>
                  </a:lnTo>
                  <a:lnTo>
                    <a:pt x="2677" y="2618"/>
                  </a:lnTo>
                  <a:lnTo>
                    <a:pt x="3216" y="1829"/>
                  </a:lnTo>
                  <a:lnTo>
                    <a:pt x="3755" y="1020"/>
                  </a:lnTo>
                  <a:lnTo>
                    <a:pt x="4005" y="616"/>
                  </a:lnTo>
                  <a:lnTo>
                    <a:pt x="4236" y="212"/>
                  </a:lnTo>
                  <a:lnTo>
                    <a:pt x="4236" y="154"/>
                  </a:lnTo>
                  <a:lnTo>
                    <a:pt x="4236" y="116"/>
                  </a:lnTo>
                  <a:lnTo>
                    <a:pt x="4217" y="77"/>
                  </a:lnTo>
                  <a:lnTo>
                    <a:pt x="4198" y="39"/>
                  </a:lnTo>
                  <a:lnTo>
                    <a:pt x="4159" y="19"/>
                  </a:lnTo>
                  <a:lnTo>
                    <a:pt x="410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8"/>
            <p:cNvSpPr/>
            <p:nvPr/>
          </p:nvSpPr>
          <p:spPr>
            <a:xfrm>
              <a:off x="4567350" y="2385025"/>
              <a:ext cx="134300" cy="100125"/>
            </a:xfrm>
            <a:custGeom>
              <a:rect b="b" l="l" r="r" t="t"/>
              <a:pathLst>
                <a:path extrusionOk="0" h="4005" w="5372">
                  <a:moveTo>
                    <a:pt x="5179" y="0"/>
                  </a:moveTo>
                  <a:lnTo>
                    <a:pt x="5141" y="20"/>
                  </a:lnTo>
                  <a:lnTo>
                    <a:pt x="4833" y="231"/>
                  </a:lnTo>
                  <a:lnTo>
                    <a:pt x="4525" y="462"/>
                  </a:lnTo>
                  <a:lnTo>
                    <a:pt x="3928" y="924"/>
                  </a:lnTo>
                  <a:lnTo>
                    <a:pt x="3331" y="1386"/>
                  </a:lnTo>
                  <a:lnTo>
                    <a:pt x="3042" y="1618"/>
                  </a:lnTo>
                  <a:lnTo>
                    <a:pt x="2715" y="1829"/>
                  </a:lnTo>
                  <a:lnTo>
                    <a:pt x="1386" y="2715"/>
                  </a:lnTo>
                  <a:lnTo>
                    <a:pt x="732" y="3177"/>
                  </a:lnTo>
                  <a:lnTo>
                    <a:pt x="77" y="3639"/>
                  </a:lnTo>
                  <a:lnTo>
                    <a:pt x="39" y="3697"/>
                  </a:lnTo>
                  <a:lnTo>
                    <a:pt x="0" y="3774"/>
                  </a:lnTo>
                  <a:lnTo>
                    <a:pt x="19" y="3832"/>
                  </a:lnTo>
                  <a:lnTo>
                    <a:pt x="39" y="3909"/>
                  </a:lnTo>
                  <a:lnTo>
                    <a:pt x="77" y="3966"/>
                  </a:lnTo>
                  <a:lnTo>
                    <a:pt x="135" y="4005"/>
                  </a:lnTo>
                  <a:lnTo>
                    <a:pt x="212" y="4005"/>
                  </a:lnTo>
                  <a:lnTo>
                    <a:pt x="289" y="3986"/>
                  </a:lnTo>
                  <a:lnTo>
                    <a:pt x="1040" y="3581"/>
                  </a:lnTo>
                  <a:lnTo>
                    <a:pt x="1791" y="3138"/>
                  </a:lnTo>
                  <a:lnTo>
                    <a:pt x="2522" y="2696"/>
                  </a:lnTo>
                  <a:lnTo>
                    <a:pt x="3254" y="2234"/>
                  </a:lnTo>
                  <a:lnTo>
                    <a:pt x="3870" y="1810"/>
                  </a:lnTo>
                  <a:lnTo>
                    <a:pt x="4159" y="1579"/>
                  </a:lnTo>
                  <a:lnTo>
                    <a:pt x="4448" y="1348"/>
                  </a:lnTo>
                  <a:lnTo>
                    <a:pt x="4717" y="1098"/>
                  </a:lnTo>
                  <a:lnTo>
                    <a:pt x="4967" y="809"/>
                  </a:lnTo>
                  <a:lnTo>
                    <a:pt x="5179" y="520"/>
                  </a:lnTo>
                  <a:lnTo>
                    <a:pt x="5275" y="347"/>
                  </a:lnTo>
                  <a:lnTo>
                    <a:pt x="5352" y="174"/>
                  </a:lnTo>
                  <a:lnTo>
                    <a:pt x="5372" y="135"/>
                  </a:lnTo>
                  <a:lnTo>
                    <a:pt x="5352" y="97"/>
                  </a:lnTo>
                  <a:lnTo>
                    <a:pt x="5333" y="58"/>
                  </a:lnTo>
                  <a:lnTo>
                    <a:pt x="5314" y="20"/>
                  </a:lnTo>
                  <a:lnTo>
                    <a:pt x="52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8"/>
            <p:cNvSpPr/>
            <p:nvPr/>
          </p:nvSpPr>
          <p:spPr>
            <a:xfrm>
              <a:off x="4502350" y="2541450"/>
              <a:ext cx="91975" cy="50075"/>
            </a:xfrm>
            <a:custGeom>
              <a:rect b="b" l="l" r="r" t="t"/>
              <a:pathLst>
                <a:path extrusionOk="0" h="2003" w="3679">
                  <a:moveTo>
                    <a:pt x="3466" y="0"/>
                  </a:moveTo>
                  <a:lnTo>
                    <a:pt x="3255" y="77"/>
                  </a:lnTo>
                  <a:lnTo>
                    <a:pt x="3062" y="155"/>
                  </a:lnTo>
                  <a:lnTo>
                    <a:pt x="2870" y="251"/>
                  </a:lnTo>
                  <a:lnTo>
                    <a:pt x="2677" y="347"/>
                  </a:lnTo>
                  <a:lnTo>
                    <a:pt x="2292" y="578"/>
                  </a:lnTo>
                  <a:lnTo>
                    <a:pt x="1907" y="790"/>
                  </a:lnTo>
                  <a:lnTo>
                    <a:pt x="1483" y="1021"/>
                  </a:lnTo>
                  <a:lnTo>
                    <a:pt x="1041" y="1213"/>
                  </a:lnTo>
                  <a:lnTo>
                    <a:pt x="579" y="1406"/>
                  </a:lnTo>
                  <a:lnTo>
                    <a:pt x="116" y="1579"/>
                  </a:lnTo>
                  <a:lnTo>
                    <a:pt x="59" y="1618"/>
                  </a:lnTo>
                  <a:lnTo>
                    <a:pt x="1" y="1676"/>
                  </a:lnTo>
                  <a:lnTo>
                    <a:pt x="1" y="1753"/>
                  </a:lnTo>
                  <a:lnTo>
                    <a:pt x="1" y="1830"/>
                  </a:lnTo>
                  <a:lnTo>
                    <a:pt x="39" y="1907"/>
                  </a:lnTo>
                  <a:lnTo>
                    <a:pt x="97" y="1964"/>
                  </a:lnTo>
                  <a:lnTo>
                    <a:pt x="155" y="2003"/>
                  </a:lnTo>
                  <a:lnTo>
                    <a:pt x="251" y="1984"/>
                  </a:lnTo>
                  <a:lnTo>
                    <a:pt x="1137" y="1733"/>
                  </a:lnTo>
                  <a:lnTo>
                    <a:pt x="1618" y="1579"/>
                  </a:lnTo>
                  <a:lnTo>
                    <a:pt x="2100" y="1406"/>
                  </a:lnTo>
                  <a:lnTo>
                    <a:pt x="2562" y="1194"/>
                  </a:lnTo>
                  <a:lnTo>
                    <a:pt x="2773" y="1059"/>
                  </a:lnTo>
                  <a:lnTo>
                    <a:pt x="2985" y="944"/>
                  </a:lnTo>
                  <a:lnTo>
                    <a:pt x="3178" y="790"/>
                  </a:lnTo>
                  <a:lnTo>
                    <a:pt x="3351" y="636"/>
                  </a:lnTo>
                  <a:lnTo>
                    <a:pt x="3505" y="482"/>
                  </a:lnTo>
                  <a:lnTo>
                    <a:pt x="3659" y="309"/>
                  </a:lnTo>
                  <a:lnTo>
                    <a:pt x="3678" y="251"/>
                  </a:lnTo>
                  <a:lnTo>
                    <a:pt x="3678" y="193"/>
                  </a:lnTo>
                  <a:lnTo>
                    <a:pt x="3678" y="135"/>
                  </a:lnTo>
                  <a:lnTo>
                    <a:pt x="3659" y="97"/>
                  </a:lnTo>
                  <a:lnTo>
                    <a:pt x="3621" y="39"/>
                  </a:lnTo>
                  <a:lnTo>
                    <a:pt x="3582" y="20"/>
                  </a:lnTo>
                  <a:lnTo>
                    <a:pt x="35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8"/>
            <p:cNvSpPr/>
            <p:nvPr/>
          </p:nvSpPr>
          <p:spPr>
            <a:xfrm>
              <a:off x="4412825" y="2632900"/>
              <a:ext cx="149725" cy="78975"/>
            </a:xfrm>
            <a:custGeom>
              <a:rect b="b" l="l" r="r" t="t"/>
              <a:pathLst>
                <a:path extrusionOk="0" h="3159" w="5989">
                  <a:moveTo>
                    <a:pt x="5854" y="1"/>
                  </a:moveTo>
                  <a:lnTo>
                    <a:pt x="5796" y="20"/>
                  </a:lnTo>
                  <a:lnTo>
                    <a:pt x="5430" y="155"/>
                  </a:lnTo>
                  <a:lnTo>
                    <a:pt x="5064" y="289"/>
                  </a:lnTo>
                  <a:lnTo>
                    <a:pt x="4352" y="597"/>
                  </a:lnTo>
                  <a:lnTo>
                    <a:pt x="3659" y="944"/>
                  </a:lnTo>
                  <a:lnTo>
                    <a:pt x="2947" y="1310"/>
                  </a:lnTo>
                  <a:lnTo>
                    <a:pt x="1541" y="2022"/>
                  </a:lnTo>
                  <a:lnTo>
                    <a:pt x="848" y="2369"/>
                  </a:lnTo>
                  <a:lnTo>
                    <a:pt x="136" y="2677"/>
                  </a:lnTo>
                  <a:lnTo>
                    <a:pt x="39" y="2734"/>
                  </a:lnTo>
                  <a:lnTo>
                    <a:pt x="1" y="2812"/>
                  </a:lnTo>
                  <a:lnTo>
                    <a:pt x="1" y="2889"/>
                  </a:lnTo>
                  <a:lnTo>
                    <a:pt x="1" y="2985"/>
                  </a:lnTo>
                  <a:lnTo>
                    <a:pt x="59" y="3062"/>
                  </a:lnTo>
                  <a:lnTo>
                    <a:pt x="116" y="3120"/>
                  </a:lnTo>
                  <a:lnTo>
                    <a:pt x="193" y="3158"/>
                  </a:lnTo>
                  <a:lnTo>
                    <a:pt x="290" y="3139"/>
                  </a:lnTo>
                  <a:lnTo>
                    <a:pt x="1021" y="2889"/>
                  </a:lnTo>
                  <a:lnTo>
                    <a:pt x="1772" y="2619"/>
                  </a:lnTo>
                  <a:lnTo>
                    <a:pt x="2523" y="2330"/>
                  </a:lnTo>
                  <a:lnTo>
                    <a:pt x="3274" y="2003"/>
                  </a:lnTo>
                  <a:lnTo>
                    <a:pt x="3640" y="1830"/>
                  </a:lnTo>
                  <a:lnTo>
                    <a:pt x="4006" y="1656"/>
                  </a:lnTo>
                  <a:lnTo>
                    <a:pt x="4352" y="1464"/>
                  </a:lnTo>
                  <a:lnTo>
                    <a:pt x="4699" y="1252"/>
                  </a:lnTo>
                  <a:lnTo>
                    <a:pt x="5026" y="1040"/>
                  </a:lnTo>
                  <a:lnTo>
                    <a:pt x="5334" y="809"/>
                  </a:lnTo>
                  <a:lnTo>
                    <a:pt x="5642" y="559"/>
                  </a:lnTo>
                  <a:lnTo>
                    <a:pt x="5931" y="289"/>
                  </a:lnTo>
                  <a:lnTo>
                    <a:pt x="5969" y="251"/>
                  </a:lnTo>
                  <a:lnTo>
                    <a:pt x="5989" y="193"/>
                  </a:lnTo>
                  <a:lnTo>
                    <a:pt x="5989" y="155"/>
                  </a:lnTo>
                  <a:lnTo>
                    <a:pt x="5969" y="97"/>
                  </a:lnTo>
                  <a:lnTo>
                    <a:pt x="5931" y="58"/>
                  </a:lnTo>
                  <a:lnTo>
                    <a:pt x="5892" y="20"/>
                  </a:lnTo>
                  <a:lnTo>
                    <a:pt x="58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8"/>
            <p:cNvSpPr/>
            <p:nvPr/>
          </p:nvSpPr>
          <p:spPr>
            <a:xfrm>
              <a:off x="4326675" y="2741675"/>
              <a:ext cx="238275" cy="52500"/>
            </a:xfrm>
            <a:custGeom>
              <a:rect b="b" l="l" r="r" t="t"/>
              <a:pathLst>
                <a:path extrusionOk="0" h="2100" w="9531">
                  <a:moveTo>
                    <a:pt x="9396" y="1"/>
                  </a:moveTo>
                  <a:lnTo>
                    <a:pt x="8818" y="78"/>
                  </a:lnTo>
                  <a:lnTo>
                    <a:pt x="8241" y="174"/>
                  </a:lnTo>
                  <a:lnTo>
                    <a:pt x="7663" y="290"/>
                  </a:lnTo>
                  <a:lnTo>
                    <a:pt x="7086" y="405"/>
                  </a:lnTo>
                  <a:lnTo>
                    <a:pt x="5950" y="655"/>
                  </a:lnTo>
                  <a:lnTo>
                    <a:pt x="4814" y="925"/>
                  </a:lnTo>
                  <a:lnTo>
                    <a:pt x="3678" y="1175"/>
                  </a:lnTo>
                  <a:lnTo>
                    <a:pt x="3120" y="1291"/>
                  </a:lnTo>
                  <a:lnTo>
                    <a:pt x="2542" y="1406"/>
                  </a:lnTo>
                  <a:lnTo>
                    <a:pt x="1964" y="1483"/>
                  </a:lnTo>
                  <a:lnTo>
                    <a:pt x="1368" y="1560"/>
                  </a:lnTo>
                  <a:lnTo>
                    <a:pt x="790" y="1599"/>
                  </a:lnTo>
                  <a:lnTo>
                    <a:pt x="193" y="1618"/>
                  </a:lnTo>
                  <a:lnTo>
                    <a:pt x="116" y="1637"/>
                  </a:lnTo>
                  <a:lnTo>
                    <a:pt x="58" y="1695"/>
                  </a:lnTo>
                  <a:lnTo>
                    <a:pt x="20" y="1772"/>
                  </a:lnTo>
                  <a:lnTo>
                    <a:pt x="1" y="1849"/>
                  </a:lnTo>
                  <a:lnTo>
                    <a:pt x="20" y="1926"/>
                  </a:lnTo>
                  <a:lnTo>
                    <a:pt x="58" y="2003"/>
                  </a:lnTo>
                  <a:lnTo>
                    <a:pt x="116" y="2042"/>
                  </a:lnTo>
                  <a:lnTo>
                    <a:pt x="193" y="2061"/>
                  </a:lnTo>
                  <a:lnTo>
                    <a:pt x="771" y="2099"/>
                  </a:lnTo>
                  <a:lnTo>
                    <a:pt x="1368" y="2099"/>
                  </a:lnTo>
                  <a:lnTo>
                    <a:pt x="1964" y="2080"/>
                  </a:lnTo>
                  <a:lnTo>
                    <a:pt x="2561" y="2061"/>
                  </a:lnTo>
                  <a:lnTo>
                    <a:pt x="3158" y="2022"/>
                  </a:lnTo>
                  <a:lnTo>
                    <a:pt x="3755" y="1945"/>
                  </a:lnTo>
                  <a:lnTo>
                    <a:pt x="4352" y="1868"/>
                  </a:lnTo>
                  <a:lnTo>
                    <a:pt x="4949" y="1772"/>
                  </a:lnTo>
                  <a:lnTo>
                    <a:pt x="5545" y="1637"/>
                  </a:lnTo>
                  <a:lnTo>
                    <a:pt x="6123" y="1502"/>
                  </a:lnTo>
                  <a:lnTo>
                    <a:pt x="6720" y="1348"/>
                  </a:lnTo>
                  <a:lnTo>
                    <a:pt x="7278" y="1175"/>
                  </a:lnTo>
                  <a:lnTo>
                    <a:pt x="7856" y="963"/>
                  </a:lnTo>
                  <a:lnTo>
                    <a:pt x="8395" y="752"/>
                  </a:lnTo>
                  <a:lnTo>
                    <a:pt x="8934" y="521"/>
                  </a:lnTo>
                  <a:lnTo>
                    <a:pt x="9473" y="251"/>
                  </a:lnTo>
                  <a:lnTo>
                    <a:pt x="9512" y="213"/>
                  </a:lnTo>
                  <a:lnTo>
                    <a:pt x="9531" y="174"/>
                  </a:lnTo>
                  <a:lnTo>
                    <a:pt x="9531" y="136"/>
                  </a:lnTo>
                  <a:lnTo>
                    <a:pt x="9531" y="97"/>
                  </a:lnTo>
                  <a:lnTo>
                    <a:pt x="9512" y="59"/>
                  </a:lnTo>
                  <a:lnTo>
                    <a:pt x="9492" y="39"/>
                  </a:lnTo>
                  <a:lnTo>
                    <a:pt x="9454" y="20"/>
                  </a:lnTo>
                  <a:lnTo>
                    <a:pt x="93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8"/>
            <p:cNvSpPr/>
            <p:nvPr/>
          </p:nvSpPr>
          <p:spPr>
            <a:xfrm>
              <a:off x="4233775" y="2835050"/>
              <a:ext cx="256100" cy="57800"/>
            </a:xfrm>
            <a:custGeom>
              <a:rect b="b" l="l" r="r" t="t"/>
              <a:pathLst>
                <a:path extrusionOk="0" h="2312" w="10244">
                  <a:moveTo>
                    <a:pt x="10051" y="1"/>
                  </a:moveTo>
                  <a:lnTo>
                    <a:pt x="9435" y="97"/>
                  </a:lnTo>
                  <a:lnTo>
                    <a:pt x="8819" y="193"/>
                  </a:lnTo>
                  <a:lnTo>
                    <a:pt x="7606" y="424"/>
                  </a:lnTo>
                  <a:lnTo>
                    <a:pt x="6393" y="694"/>
                  </a:lnTo>
                  <a:lnTo>
                    <a:pt x="5161" y="983"/>
                  </a:lnTo>
                  <a:lnTo>
                    <a:pt x="3948" y="1252"/>
                  </a:lnTo>
                  <a:lnTo>
                    <a:pt x="2715" y="1503"/>
                  </a:lnTo>
                  <a:lnTo>
                    <a:pt x="2099" y="1618"/>
                  </a:lnTo>
                  <a:lnTo>
                    <a:pt x="1483" y="1714"/>
                  </a:lnTo>
                  <a:lnTo>
                    <a:pt x="867" y="1791"/>
                  </a:lnTo>
                  <a:lnTo>
                    <a:pt x="232" y="1849"/>
                  </a:lnTo>
                  <a:lnTo>
                    <a:pt x="136" y="1888"/>
                  </a:lnTo>
                  <a:lnTo>
                    <a:pt x="59" y="1945"/>
                  </a:lnTo>
                  <a:lnTo>
                    <a:pt x="20" y="2022"/>
                  </a:lnTo>
                  <a:lnTo>
                    <a:pt x="1" y="2099"/>
                  </a:lnTo>
                  <a:lnTo>
                    <a:pt x="1" y="2196"/>
                  </a:lnTo>
                  <a:lnTo>
                    <a:pt x="39" y="2253"/>
                  </a:lnTo>
                  <a:lnTo>
                    <a:pt x="116" y="2311"/>
                  </a:lnTo>
                  <a:lnTo>
                    <a:pt x="213" y="2311"/>
                  </a:lnTo>
                  <a:lnTo>
                    <a:pt x="1445" y="2253"/>
                  </a:lnTo>
                  <a:lnTo>
                    <a:pt x="2715" y="2138"/>
                  </a:lnTo>
                  <a:lnTo>
                    <a:pt x="4025" y="2003"/>
                  </a:lnTo>
                  <a:lnTo>
                    <a:pt x="4679" y="1926"/>
                  </a:lnTo>
                  <a:lnTo>
                    <a:pt x="5315" y="1830"/>
                  </a:lnTo>
                  <a:lnTo>
                    <a:pt x="5969" y="1714"/>
                  </a:lnTo>
                  <a:lnTo>
                    <a:pt x="6605" y="1580"/>
                  </a:lnTo>
                  <a:lnTo>
                    <a:pt x="7240" y="1426"/>
                  </a:lnTo>
                  <a:lnTo>
                    <a:pt x="7856" y="1252"/>
                  </a:lnTo>
                  <a:lnTo>
                    <a:pt x="8453" y="1041"/>
                  </a:lnTo>
                  <a:lnTo>
                    <a:pt x="9050" y="829"/>
                  </a:lnTo>
                  <a:lnTo>
                    <a:pt x="9608" y="559"/>
                  </a:lnTo>
                  <a:lnTo>
                    <a:pt x="10166" y="290"/>
                  </a:lnTo>
                  <a:lnTo>
                    <a:pt x="10205" y="251"/>
                  </a:lnTo>
                  <a:lnTo>
                    <a:pt x="10243" y="213"/>
                  </a:lnTo>
                  <a:lnTo>
                    <a:pt x="10243" y="155"/>
                  </a:lnTo>
                  <a:lnTo>
                    <a:pt x="10224" y="97"/>
                  </a:lnTo>
                  <a:lnTo>
                    <a:pt x="10205" y="59"/>
                  </a:lnTo>
                  <a:lnTo>
                    <a:pt x="10166" y="20"/>
                  </a:lnTo>
                  <a:lnTo>
                    <a:pt x="101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8"/>
            <p:cNvSpPr/>
            <p:nvPr/>
          </p:nvSpPr>
          <p:spPr>
            <a:xfrm>
              <a:off x="4128375" y="2923150"/>
              <a:ext cx="259450" cy="62100"/>
            </a:xfrm>
            <a:custGeom>
              <a:rect b="b" l="l" r="r" t="t"/>
              <a:pathLst>
                <a:path extrusionOk="0" h="2484" w="10378">
                  <a:moveTo>
                    <a:pt x="10185" y="0"/>
                  </a:moveTo>
                  <a:lnTo>
                    <a:pt x="8915" y="289"/>
                  </a:lnTo>
                  <a:lnTo>
                    <a:pt x="7682" y="597"/>
                  </a:lnTo>
                  <a:lnTo>
                    <a:pt x="6469" y="905"/>
                  </a:lnTo>
                  <a:lnTo>
                    <a:pt x="5256" y="1213"/>
                  </a:lnTo>
                  <a:lnTo>
                    <a:pt x="4024" y="1483"/>
                  </a:lnTo>
                  <a:lnTo>
                    <a:pt x="3408" y="1617"/>
                  </a:lnTo>
                  <a:lnTo>
                    <a:pt x="2792" y="1733"/>
                  </a:lnTo>
                  <a:lnTo>
                    <a:pt x="2157" y="1829"/>
                  </a:lnTo>
                  <a:lnTo>
                    <a:pt x="1521" y="1906"/>
                  </a:lnTo>
                  <a:lnTo>
                    <a:pt x="886" y="1964"/>
                  </a:lnTo>
                  <a:lnTo>
                    <a:pt x="231" y="2002"/>
                  </a:lnTo>
                  <a:lnTo>
                    <a:pt x="116" y="2022"/>
                  </a:lnTo>
                  <a:lnTo>
                    <a:pt x="58" y="2079"/>
                  </a:lnTo>
                  <a:lnTo>
                    <a:pt x="20" y="2156"/>
                  </a:lnTo>
                  <a:lnTo>
                    <a:pt x="0" y="2253"/>
                  </a:lnTo>
                  <a:lnTo>
                    <a:pt x="20" y="2330"/>
                  </a:lnTo>
                  <a:lnTo>
                    <a:pt x="58" y="2407"/>
                  </a:lnTo>
                  <a:lnTo>
                    <a:pt x="135" y="2465"/>
                  </a:lnTo>
                  <a:lnTo>
                    <a:pt x="231" y="2484"/>
                  </a:lnTo>
                  <a:lnTo>
                    <a:pt x="1502" y="2465"/>
                  </a:lnTo>
                  <a:lnTo>
                    <a:pt x="2137" y="2426"/>
                  </a:lnTo>
                  <a:lnTo>
                    <a:pt x="2792" y="2407"/>
                  </a:lnTo>
                  <a:lnTo>
                    <a:pt x="3466" y="2349"/>
                  </a:lnTo>
                  <a:lnTo>
                    <a:pt x="4121" y="2272"/>
                  </a:lnTo>
                  <a:lnTo>
                    <a:pt x="4794" y="2176"/>
                  </a:lnTo>
                  <a:lnTo>
                    <a:pt x="5449" y="2079"/>
                  </a:lnTo>
                  <a:lnTo>
                    <a:pt x="6104" y="1945"/>
                  </a:lnTo>
                  <a:lnTo>
                    <a:pt x="6758" y="1791"/>
                  </a:lnTo>
                  <a:lnTo>
                    <a:pt x="7394" y="1617"/>
                  </a:lnTo>
                  <a:lnTo>
                    <a:pt x="8010" y="1406"/>
                  </a:lnTo>
                  <a:lnTo>
                    <a:pt x="8606" y="1175"/>
                  </a:lnTo>
                  <a:lnTo>
                    <a:pt x="9203" y="924"/>
                  </a:lnTo>
                  <a:lnTo>
                    <a:pt x="9762" y="616"/>
                  </a:lnTo>
                  <a:lnTo>
                    <a:pt x="10301" y="289"/>
                  </a:lnTo>
                  <a:lnTo>
                    <a:pt x="10358" y="250"/>
                  </a:lnTo>
                  <a:lnTo>
                    <a:pt x="10378" y="193"/>
                  </a:lnTo>
                  <a:lnTo>
                    <a:pt x="10378" y="154"/>
                  </a:lnTo>
                  <a:lnTo>
                    <a:pt x="10378" y="96"/>
                  </a:lnTo>
                  <a:lnTo>
                    <a:pt x="10339" y="39"/>
                  </a:lnTo>
                  <a:lnTo>
                    <a:pt x="10301" y="19"/>
                  </a:lnTo>
                  <a:lnTo>
                    <a:pt x="102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8"/>
            <p:cNvSpPr/>
            <p:nvPr/>
          </p:nvSpPr>
          <p:spPr>
            <a:xfrm>
              <a:off x="4069175" y="3021325"/>
              <a:ext cx="242125" cy="30825"/>
            </a:xfrm>
            <a:custGeom>
              <a:rect b="b" l="l" r="r" t="t"/>
              <a:pathLst>
                <a:path extrusionOk="0" h="1233" w="9685">
                  <a:moveTo>
                    <a:pt x="174" y="1"/>
                  </a:moveTo>
                  <a:lnTo>
                    <a:pt x="97" y="39"/>
                  </a:lnTo>
                  <a:lnTo>
                    <a:pt x="39" y="116"/>
                  </a:lnTo>
                  <a:lnTo>
                    <a:pt x="0" y="193"/>
                  </a:lnTo>
                  <a:lnTo>
                    <a:pt x="0" y="290"/>
                  </a:lnTo>
                  <a:lnTo>
                    <a:pt x="20" y="386"/>
                  </a:lnTo>
                  <a:lnTo>
                    <a:pt x="77" y="444"/>
                  </a:lnTo>
                  <a:lnTo>
                    <a:pt x="135" y="482"/>
                  </a:lnTo>
                  <a:lnTo>
                    <a:pt x="193" y="501"/>
                  </a:lnTo>
                  <a:lnTo>
                    <a:pt x="770" y="636"/>
                  </a:lnTo>
                  <a:lnTo>
                    <a:pt x="1348" y="771"/>
                  </a:lnTo>
                  <a:lnTo>
                    <a:pt x="1926" y="886"/>
                  </a:lnTo>
                  <a:lnTo>
                    <a:pt x="2522" y="1002"/>
                  </a:lnTo>
                  <a:lnTo>
                    <a:pt x="3119" y="1079"/>
                  </a:lnTo>
                  <a:lnTo>
                    <a:pt x="3716" y="1156"/>
                  </a:lnTo>
                  <a:lnTo>
                    <a:pt x="4313" y="1194"/>
                  </a:lnTo>
                  <a:lnTo>
                    <a:pt x="4910" y="1233"/>
                  </a:lnTo>
                  <a:lnTo>
                    <a:pt x="5507" y="1233"/>
                  </a:lnTo>
                  <a:lnTo>
                    <a:pt x="6103" y="1214"/>
                  </a:lnTo>
                  <a:lnTo>
                    <a:pt x="6700" y="1175"/>
                  </a:lnTo>
                  <a:lnTo>
                    <a:pt x="7297" y="1098"/>
                  </a:lnTo>
                  <a:lnTo>
                    <a:pt x="7875" y="1002"/>
                  </a:lnTo>
                  <a:lnTo>
                    <a:pt x="8472" y="867"/>
                  </a:lnTo>
                  <a:lnTo>
                    <a:pt x="9049" y="713"/>
                  </a:lnTo>
                  <a:lnTo>
                    <a:pt x="9608" y="521"/>
                  </a:lnTo>
                  <a:lnTo>
                    <a:pt x="9646" y="501"/>
                  </a:lnTo>
                  <a:lnTo>
                    <a:pt x="9665" y="482"/>
                  </a:lnTo>
                  <a:lnTo>
                    <a:pt x="9685" y="444"/>
                  </a:lnTo>
                  <a:lnTo>
                    <a:pt x="9685" y="405"/>
                  </a:lnTo>
                  <a:lnTo>
                    <a:pt x="9665" y="367"/>
                  </a:lnTo>
                  <a:lnTo>
                    <a:pt x="9646" y="347"/>
                  </a:lnTo>
                  <a:lnTo>
                    <a:pt x="9608" y="328"/>
                  </a:lnTo>
                  <a:lnTo>
                    <a:pt x="9569" y="328"/>
                  </a:lnTo>
                  <a:lnTo>
                    <a:pt x="7239" y="424"/>
                  </a:lnTo>
                  <a:lnTo>
                    <a:pt x="6065" y="444"/>
                  </a:lnTo>
                  <a:lnTo>
                    <a:pt x="4929" y="463"/>
                  </a:lnTo>
                  <a:lnTo>
                    <a:pt x="3774" y="424"/>
                  </a:lnTo>
                  <a:lnTo>
                    <a:pt x="3196" y="386"/>
                  </a:lnTo>
                  <a:lnTo>
                    <a:pt x="2619" y="347"/>
                  </a:lnTo>
                  <a:lnTo>
                    <a:pt x="2041" y="290"/>
                  </a:lnTo>
                  <a:lnTo>
                    <a:pt x="1444" y="213"/>
                  </a:lnTo>
                  <a:lnTo>
                    <a:pt x="867" y="116"/>
                  </a:lnTo>
                  <a:lnTo>
                    <a:pt x="28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8"/>
            <p:cNvSpPr/>
            <p:nvPr/>
          </p:nvSpPr>
          <p:spPr>
            <a:xfrm>
              <a:off x="3859800" y="2450475"/>
              <a:ext cx="717675" cy="727300"/>
            </a:xfrm>
            <a:custGeom>
              <a:rect b="b" l="l" r="r" t="t"/>
              <a:pathLst>
                <a:path extrusionOk="0" h="29092" w="28707">
                  <a:moveTo>
                    <a:pt x="28341" y="1"/>
                  </a:moveTo>
                  <a:lnTo>
                    <a:pt x="28283" y="20"/>
                  </a:lnTo>
                  <a:lnTo>
                    <a:pt x="28225" y="39"/>
                  </a:lnTo>
                  <a:lnTo>
                    <a:pt x="28187" y="78"/>
                  </a:lnTo>
                  <a:lnTo>
                    <a:pt x="28129" y="135"/>
                  </a:lnTo>
                  <a:lnTo>
                    <a:pt x="27763" y="617"/>
                  </a:lnTo>
                  <a:lnTo>
                    <a:pt x="27397" y="1117"/>
                  </a:lnTo>
                  <a:lnTo>
                    <a:pt x="26704" y="2118"/>
                  </a:lnTo>
                  <a:lnTo>
                    <a:pt x="26050" y="3139"/>
                  </a:lnTo>
                  <a:lnTo>
                    <a:pt x="25376" y="4159"/>
                  </a:lnTo>
                  <a:lnTo>
                    <a:pt x="24721" y="5199"/>
                  </a:lnTo>
                  <a:lnTo>
                    <a:pt x="24047" y="6219"/>
                  </a:lnTo>
                  <a:lnTo>
                    <a:pt x="23354" y="7221"/>
                  </a:lnTo>
                  <a:lnTo>
                    <a:pt x="22988" y="7721"/>
                  </a:lnTo>
                  <a:lnTo>
                    <a:pt x="22603" y="8202"/>
                  </a:lnTo>
                  <a:lnTo>
                    <a:pt x="21833" y="9165"/>
                  </a:lnTo>
                  <a:lnTo>
                    <a:pt x="21044" y="10109"/>
                  </a:lnTo>
                  <a:lnTo>
                    <a:pt x="20235" y="11033"/>
                  </a:lnTo>
                  <a:lnTo>
                    <a:pt x="19426" y="11938"/>
                  </a:lnTo>
                  <a:lnTo>
                    <a:pt x="18579" y="12842"/>
                  </a:lnTo>
                  <a:lnTo>
                    <a:pt x="17732" y="13728"/>
                  </a:lnTo>
                  <a:lnTo>
                    <a:pt x="16866" y="14594"/>
                  </a:lnTo>
                  <a:lnTo>
                    <a:pt x="15980" y="15461"/>
                  </a:lnTo>
                  <a:lnTo>
                    <a:pt x="15056" y="16346"/>
                  </a:lnTo>
                  <a:lnTo>
                    <a:pt x="14093" y="17232"/>
                  </a:lnTo>
                  <a:lnTo>
                    <a:pt x="13150" y="18079"/>
                  </a:lnTo>
                  <a:lnTo>
                    <a:pt x="12168" y="18926"/>
                  </a:lnTo>
                  <a:lnTo>
                    <a:pt x="11186" y="19754"/>
                  </a:lnTo>
                  <a:lnTo>
                    <a:pt x="10204" y="20582"/>
                  </a:lnTo>
                  <a:lnTo>
                    <a:pt x="8202" y="22199"/>
                  </a:lnTo>
                  <a:lnTo>
                    <a:pt x="6180" y="23797"/>
                  </a:lnTo>
                  <a:lnTo>
                    <a:pt x="4159" y="25376"/>
                  </a:lnTo>
                  <a:lnTo>
                    <a:pt x="2137" y="26955"/>
                  </a:lnTo>
                  <a:lnTo>
                    <a:pt x="116" y="28572"/>
                  </a:lnTo>
                  <a:lnTo>
                    <a:pt x="58" y="28611"/>
                  </a:lnTo>
                  <a:lnTo>
                    <a:pt x="19" y="28668"/>
                  </a:lnTo>
                  <a:lnTo>
                    <a:pt x="0" y="28765"/>
                  </a:lnTo>
                  <a:lnTo>
                    <a:pt x="0" y="28880"/>
                  </a:lnTo>
                  <a:lnTo>
                    <a:pt x="39" y="28976"/>
                  </a:lnTo>
                  <a:lnTo>
                    <a:pt x="116" y="29034"/>
                  </a:lnTo>
                  <a:lnTo>
                    <a:pt x="212" y="29092"/>
                  </a:lnTo>
                  <a:lnTo>
                    <a:pt x="328" y="29092"/>
                  </a:lnTo>
                  <a:lnTo>
                    <a:pt x="385" y="29073"/>
                  </a:lnTo>
                  <a:lnTo>
                    <a:pt x="443" y="29053"/>
                  </a:lnTo>
                  <a:lnTo>
                    <a:pt x="1502" y="28360"/>
                  </a:lnTo>
                  <a:lnTo>
                    <a:pt x="2561" y="27648"/>
                  </a:lnTo>
                  <a:lnTo>
                    <a:pt x="3620" y="26936"/>
                  </a:lnTo>
                  <a:lnTo>
                    <a:pt x="4659" y="26204"/>
                  </a:lnTo>
                  <a:lnTo>
                    <a:pt x="5699" y="25453"/>
                  </a:lnTo>
                  <a:lnTo>
                    <a:pt x="6739" y="24683"/>
                  </a:lnTo>
                  <a:lnTo>
                    <a:pt x="7759" y="23913"/>
                  </a:lnTo>
                  <a:lnTo>
                    <a:pt x="8760" y="23124"/>
                  </a:lnTo>
                  <a:lnTo>
                    <a:pt x="9781" y="22334"/>
                  </a:lnTo>
                  <a:lnTo>
                    <a:pt x="10763" y="21526"/>
                  </a:lnTo>
                  <a:lnTo>
                    <a:pt x="11745" y="20698"/>
                  </a:lnTo>
                  <a:lnTo>
                    <a:pt x="12726" y="19870"/>
                  </a:lnTo>
                  <a:lnTo>
                    <a:pt x="13689" y="19023"/>
                  </a:lnTo>
                  <a:lnTo>
                    <a:pt x="14633" y="18176"/>
                  </a:lnTo>
                  <a:lnTo>
                    <a:pt x="15576" y="17328"/>
                  </a:lnTo>
                  <a:lnTo>
                    <a:pt x="16500" y="16462"/>
                  </a:lnTo>
                  <a:lnTo>
                    <a:pt x="17443" y="15576"/>
                  </a:lnTo>
                  <a:lnTo>
                    <a:pt x="18348" y="14671"/>
                  </a:lnTo>
                  <a:lnTo>
                    <a:pt x="19234" y="13747"/>
                  </a:lnTo>
                  <a:lnTo>
                    <a:pt x="20120" y="12804"/>
                  </a:lnTo>
                  <a:lnTo>
                    <a:pt x="20986" y="11861"/>
                  </a:lnTo>
                  <a:lnTo>
                    <a:pt x="21814" y="10879"/>
                  </a:lnTo>
                  <a:lnTo>
                    <a:pt x="22642" y="9897"/>
                  </a:lnTo>
                  <a:lnTo>
                    <a:pt x="23450" y="8896"/>
                  </a:lnTo>
                  <a:lnTo>
                    <a:pt x="24201" y="7952"/>
                  </a:lnTo>
                  <a:lnTo>
                    <a:pt x="24952" y="6951"/>
                  </a:lnTo>
                  <a:lnTo>
                    <a:pt x="25703" y="5931"/>
                  </a:lnTo>
                  <a:lnTo>
                    <a:pt x="26069" y="5430"/>
                  </a:lnTo>
                  <a:lnTo>
                    <a:pt x="26415" y="4891"/>
                  </a:lnTo>
                  <a:lnTo>
                    <a:pt x="26762" y="4371"/>
                  </a:lnTo>
                  <a:lnTo>
                    <a:pt x="27089" y="3832"/>
                  </a:lnTo>
                  <a:lnTo>
                    <a:pt x="27416" y="3274"/>
                  </a:lnTo>
                  <a:lnTo>
                    <a:pt x="27705" y="2735"/>
                  </a:lnTo>
                  <a:lnTo>
                    <a:pt x="27994" y="2176"/>
                  </a:lnTo>
                  <a:lnTo>
                    <a:pt x="28244" y="1618"/>
                  </a:lnTo>
                  <a:lnTo>
                    <a:pt x="28475" y="1040"/>
                  </a:lnTo>
                  <a:lnTo>
                    <a:pt x="28687" y="482"/>
                  </a:lnTo>
                  <a:lnTo>
                    <a:pt x="28706" y="347"/>
                  </a:lnTo>
                  <a:lnTo>
                    <a:pt x="28668" y="232"/>
                  </a:lnTo>
                  <a:lnTo>
                    <a:pt x="28610" y="135"/>
                  </a:lnTo>
                  <a:lnTo>
                    <a:pt x="28533" y="58"/>
                  </a:lnTo>
                  <a:lnTo>
                    <a:pt x="28437" y="20"/>
                  </a:lnTo>
                  <a:lnTo>
                    <a:pt x="283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5" name="Google Shape;2725;p48"/>
          <p:cNvGrpSpPr/>
          <p:nvPr/>
        </p:nvGrpSpPr>
        <p:grpSpPr>
          <a:xfrm>
            <a:off x="4681165" y="2164875"/>
            <a:ext cx="1482881" cy="1382137"/>
            <a:chOff x="5579075" y="2179975"/>
            <a:chExt cx="1750125" cy="1631225"/>
          </a:xfrm>
        </p:grpSpPr>
        <p:sp>
          <p:nvSpPr>
            <p:cNvPr id="2726" name="Google Shape;2726;p48"/>
            <p:cNvSpPr/>
            <p:nvPr/>
          </p:nvSpPr>
          <p:spPr>
            <a:xfrm>
              <a:off x="6164850" y="2179975"/>
              <a:ext cx="578575" cy="269075"/>
            </a:xfrm>
            <a:custGeom>
              <a:rect b="b" l="l" r="r" t="t"/>
              <a:pathLst>
                <a:path extrusionOk="0" h="10763" w="23143">
                  <a:moveTo>
                    <a:pt x="9165" y="0"/>
                  </a:moveTo>
                  <a:lnTo>
                    <a:pt x="7991" y="39"/>
                  </a:lnTo>
                  <a:lnTo>
                    <a:pt x="7432" y="77"/>
                  </a:lnTo>
                  <a:lnTo>
                    <a:pt x="6874" y="116"/>
                  </a:lnTo>
                  <a:lnTo>
                    <a:pt x="6277" y="174"/>
                  </a:lnTo>
                  <a:lnTo>
                    <a:pt x="5680" y="251"/>
                  </a:lnTo>
                  <a:lnTo>
                    <a:pt x="5103" y="347"/>
                  </a:lnTo>
                  <a:lnTo>
                    <a:pt x="4506" y="463"/>
                  </a:lnTo>
                  <a:lnTo>
                    <a:pt x="3928" y="617"/>
                  </a:lnTo>
                  <a:lnTo>
                    <a:pt x="3370" y="809"/>
                  </a:lnTo>
                  <a:lnTo>
                    <a:pt x="3081" y="925"/>
                  </a:lnTo>
                  <a:lnTo>
                    <a:pt x="2812" y="1040"/>
                  </a:lnTo>
                  <a:lnTo>
                    <a:pt x="2523" y="1175"/>
                  </a:lnTo>
                  <a:lnTo>
                    <a:pt x="2253" y="1310"/>
                  </a:lnTo>
                  <a:lnTo>
                    <a:pt x="2061" y="1444"/>
                  </a:lnTo>
                  <a:lnTo>
                    <a:pt x="1868" y="1579"/>
                  </a:lnTo>
                  <a:lnTo>
                    <a:pt x="1676" y="1733"/>
                  </a:lnTo>
                  <a:lnTo>
                    <a:pt x="1502" y="1887"/>
                  </a:lnTo>
                  <a:lnTo>
                    <a:pt x="1348" y="2061"/>
                  </a:lnTo>
                  <a:lnTo>
                    <a:pt x="1214" y="2253"/>
                  </a:lnTo>
                  <a:lnTo>
                    <a:pt x="1079" y="2446"/>
                  </a:lnTo>
                  <a:lnTo>
                    <a:pt x="944" y="2638"/>
                  </a:lnTo>
                  <a:lnTo>
                    <a:pt x="829" y="2850"/>
                  </a:lnTo>
                  <a:lnTo>
                    <a:pt x="732" y="3062"/>
                  </a:lnTo>
                  <a:lnTo>
                    <a:pt x="559" y="3505"/>
                  </a:lnTo>
                  <a:lnTo>
                    <a:pt x="424" y="3947"/>
                  </a:lnTo>
                  <a:lnTo>
                    <a:pt x="309" y="4409"/>
                  </a:lnTo>
                  <a:lnTo>
                    <a:pt x="251" y="4794"/>
                  </a:lnTo>
                  <a:lnTo>
                    <a:pt x="193" y="5160"/>
                  </a:lnTo>
                  <a:lnTo>
                    <a:pt x="136" y="5911"/>
                  </a:lnTo>
                  <a:lnTo>
                    <a:pt x="97" y="6681"/>
                  </a:lnTo>
                  <a:lnTo>
                    <a:pt x="97" y="7451"/>
                  </a:lnTo>
                  <a:lnTo>
                    <a:pt x="116" y="8222"/>
                  </a:lnTo>
                  <a:lnTo>
                    <a:pt x="136" y="8992"/>
                  </a:lnTo>
                  <a:lnTo>
                    <a:pt x="213" y="10493"/>
                  </a:lnTo>
                  <a:lnTo>
                    <a:pt x="1" y="10513"/>
                  </a:lnTo>
                  <a:lnTo>
                    <a:pt x="1" y="10551"/>
                  </a:lnTo>
                  <a:lnTo>
                    <a:pt x="20" y="10590"/>
                  </a:lnTo>
                  <a:lnTo>
                    <a:pt x="39" y="10628"/>
                  </a:lnTo>
                  <a:lnTo>
                    <a:pt x="78" y="10647"/>
                  </a:lnTo>
                  <a:lnTo>
                    <a:pt x="309" y="10705"/>
                  </a:lnTo>
                  <a:lnTo>
                    <a:pt x="521" y="10744"/>
                  </a:lnTo>
                  <a:lnTo>
                    <a:pt x="771" y="10763"/>
                  </a:lnTo>
                  <a:lnTo>
                    <a:pt x="1002" y="10763"/>
                  </a:lnTo>
                  <a:lnTo>
                    <a:pt x="1233" y="10724"/>
                  </a:lnTo>
                  <a:lnTo>
                    <a:pt x="1464" y="10686"/>
                  </a:lnTo>
                  <a:lnTo>
                    <a:pt x="1676" y="10609"/>
                  </a:lnTo>
                  <a:lnTo>
                    <a:pt x="1888" y="10532"/>
                  </a:lnTo>
                  <a:lnTo>
                    <a:pt x="2003" y="10474"/>
                  </a:lnTo>
                  <a:lnTo>
                    <a:pt x="2099" y="10397"/>
                  </a:lnTo>
                  <a:lnTo>
                    <a:pt x="2215" y="10320"/>
                  </a:lnTo>
                  <a:lnTo>
                    <a:pt x="2311" y="10224"/>
                  </a:lnTo>
                  <a:lnTo>
                    <a:pt x="2407" y="10108"/>
                  </a:lnTo>
                  <a:lnTo>
                    <a:pt x="2484" y="9993"/>
                  </a:lnTo>
                  <a:lnTo>
                    <a:pt x="2523" y="9877"/>
                  </a:lnTo>
                  <a:lnTo>
                    <a:pt x="2523" y="9743"/>
                  </a:lnTo>
                  <a:lnTo>
                    <a:pt x="2619" y="8761"/>
                  </a:lnTo>
                  <a:lnTo>
                    <a:pt x="2677" y="8279"/>
                  </a:lnTo>
                  <a:lnTo>
                    <a:pt x="2754" y="7779"/>
                  </a:lnTo>
                  <a:lnTo>
                    <a:pt x="2831" y="7297"/>
                  </a:lnTo>
                  <a:lnTo>
                    <a:pt x="2927" y="6816"/>
                  </a:lnTo>
                  <a:lnTo>
                    <a:pt x="3062" y="6335"/>
                  </a:lnTo>
                  <a:lnTo>
                    <a:pt x="3216" y="5853"/>
                  </a:lnTo>
                  <a:lnTo>
                    <a:pt x="3332" y="5565"/>
                  </a:lnTo>
                  <a:lnTo>
                    <a:pt x="3447" y="5295"/>
                  </a:lnTo>
                  <a:lnTo>
                    <a:pt x="3601" y="5064"/>
                  </a:lnTo>
                  <a:lnTo>
                    <a:pt x="3755" y="4852"/>
                  </a:lnTo>
                  <a:lnTo>
                    <a:pt x="3928" y="4660"/>
                  </a:lnTo>
                  <a:lnTo>
                    <a:pt x="4121" y="4486"/>
                  </a:lnTo>
                  <a:lnTo>
                    <a:pt x="4333" y="4352"/>
                  </a:lnTo>
                  <a:lnTo>
                    <a:pt x="4544" y="4217"/>
                  </a:lnTo>
                  <a:lnTo>
                    <a:pt x="4756" y="4101"/>
                  </a:lnTo>
                  <a:lnTo>
                    <a:pt x="5007" y="4005"/>
                  </a:lnTo>
                  <a:lnTo>
                    <a:pt x="5238" y="3928"/>
                  </a:lnTo>
                  <a:lnTo>
                    <a:pt x="5507" y="3851"/>
                  </a:lnTo>
                  <a:lnTo>
                    <a:pt x="6046" y="3736"/>
                  </a:lnTo>
                  <a:lnTo>
                    <a:pt x="6605" y="3639"/>
                  </a:lnTo>
                  <a:lnTo>
                    <a:pt x="7221" y="3582"/>
                  </a:lnTo>
                  <a:lnTo>
                    <a:pt x="7837" y="3524"/>
                  </a:lnTo>
                  <a:lnTo>
                    <a:pt x="8453" y="3505"/>
                  </a:lnTo>
                  <a:lnTo>
                    <a:pt x="9088" y="3485"/>
                  </a:lnTo>
                  <a:lnTo>
                    <a:pt x="10320" y="3466"/>
                  </a:lnTo>
                  <a:lnTo>
                    <a:pt x="12823" y="3466"/>
                  </a:lnTo>
                  <a:lnTo>
                    <a:pt x="14055" y="3485"/>
                  </a:lnTo>
                  <a:lnTo>
                    <a:pt x="14691" y="3505"/>
                  </a:lnTo>
                  <a:lnTo>
                    <a:pt x="15307" y="3524"/>
                  </a:lnTo>
                  <a:lnTo>
                    <a:pt x="15923" y="3582"/>
                  </a:lnTo>
                  <a:lnTo>
                    <a:pt x="16539" y="3639"/>
                  </a:lnTo>
                  <a:lnTo>
                    <a:pt x="17097" y="3736"/>
                  </a:lnTo>
                  <a:lnTo>
                    <a:pt x="17636" y="3851"/>
                  </a:lnTo>
                  <a:lnTo>
                    <a:pt x="17906" y="3928"/>
                  </a:lnTo>
                  <a:lnTo>
                    <a:pt x="18137" y="4005"/>
                  </a:lnTo>
                  <a:lnTo>
                    <a:pt x="18387" y="4101"/>
                  </a:lnTo>
                  <a:lnTo>
                    <a:pt x="18599" y="4217"/>
                  </a:lnTo>
                  <a:lnTo>
                    <a:pt x="18811" y="4352"/>
                  </a:lnTo>
                  <a:lnTo>
                    <a:pt x="19023" y="4486"/>
                  </a:lnTo>
                  <a:lnTo>
                    <a:pt x="19215" y="4660"/>
                  </a:lnTo>
                  <a:lnTo>
                    <a:pt x="19388" y="4852"/>
                  </a:lnTo>
                  <a:lnTo>
                    <a:pt x="19543" y="5064"/>
                  </a:lnTo>
                  <a:lnTo>
                    <a:pt x="19697" y="5295"/>
                  </a:lnTo>
                  <a:lnTo>
                    <a:pt x="19812" y="5565"/>
                  </a:lnTo>
                  <a:lnTo>
                    <a:pt x="19928" y="5853"/>
                  </a:lnTo>
                  <a:lnTo>
                    <a:pt x="20082" y="6335"/>
                  </a:lnTo>
                  <a:lnTo>
                    <a:pt x="20216" y="6816"/>
                  </a:lnTo>
                  <a:lnTo>
                    <a:pt x="20313" y="7297"/>
                  </a:lnTo>
                  <a:lnTo>
                    <a:pt x="20390" y="7779"/>
                  </a:lnTo>
                  <a:lnTo>
                    <a:pt x="20467" y="8279"/>
                  </a:lnTo>
                  <a:lnTo>
                    <a:pt x="20524" y="8761"/>
                  </a:lnTo>
                  <a:lnTo>
                    <a:pt x="20621" y="9743"/>
                  </a:lnTo>
                  <a:lnTo>
                    <a:pt x="20621" y="9877"/>
                  </a:lnTo>
                  <a:lnTo>
                    <a:pt x="20659" y="9993"/>
                  </a:lnTo>
                  <a:lnTo>
                    <a:pt x="20736" y="10108"/>
                  </a:lnTo>
                  <a:lnTo>
                    <a:pt x="20832" y="10224"/>
                  </a:lnTo>
                  <a:lnTo>
                    <a:pt x="20929" y="10320"/>
                  </a:lnTo>
                  <a:lnTo>
                    <a:pt x="21044" y="10397"/>
                  </a:lnTo>
                  <a:lnTo>
                    <a:pt x="21141" y="10474"/>
                  </a:lnTo>
                  <a:lnTo>
                    <a:pt x="21256" y="10532"/>
                  </a:lnTo>
                  <a:lnTo>
                    <a:pt x="21468" y="10609"/>
                  </a:lnTo>
                  <a:lnTo>
                    <a:pt x="21680" y="10686"/>
                  </a:lnTo>
                  <a:lnTo>
                    <a:pt x="21911" y="10724"/>
                  </a:lnTo>
                  <a:lnTo>
                    <a:pt x="22142" y="10763"/>
                  </a:lnTo>
                  <a:lnTo>
                    <a:pt x="22373" y="10763"/>
                  </a:lnTo>
                  <a:lnTo>
                    <a:pt x="22623" y="10744"/>
                  </a:lnTo>
                  <a:lnTo>
                    <a:pt x="22835" y="10705"/>
                  </a:lnTo>
                  <a:lnTo>
                    <a:pt x="23066" y="10647"/>
                  </a:lnTo>
                  <a:lnTo>
                    <a:pt x="23104" y="10628"/>
                  </a:lnTo>
                  <a:lnTo>
                    <a:pt x="23124" y="10590"/>
                  </a:lnTo>
                  <a:lnTo>
                    <a:pt x="23143" y="10551"/>
                  </a:lnTo>
                  <a:lnTo>
                    <a:pt x="23143" y="10513"/>
                  </a:lnTo>
                  <a:lnTo>
                    <a:pt x="22931" y="10493"/>
                  </a:lnTo>
                  <a:lnTo>
                    <a:pt x="23008" y="8992"/>
                  </a:lnTo>
                  <a:lnTo>
                    <a:pt x="23027" y="8222"/>
                  </a:lnTo>
                  <a:lnTo>
                    <a:pt x="23047" y="7451"/>
                  </a:lnTo>
                  <a:lnTo>
                    <a:pt x="23047" y="6681"/>
                  </a:lnTo>
                  <a:lnTo>
                    <a:pt x="23008" y="5911"/>
                  </a:lnTo>
                  <a:lnTo>
                    <a:pt x="22950" y="5160"/>
                  </a:lnTo>
                  <a:lnTo>
                    <a:pt x="22893" y="4794"/>
                  </a:lnTo>
                  <a:lnTo>
                    <a:pt x="22835" y="4409"/>
                  </a:lnTo>
                  <a:lnTo>
                    <a:pt x="22719" y="3947"/>
                  </a:lnTo>
                  <a:lnTo>
                    <a:pt x="22584" y="3505"/>
                  </a:lnTo>
                  <a:lnTo>
                    <a:pt x="22411" y="3062"/>
                  </a:lnTo>
                  <a:lnTo>
                    <a:pt x="22315" y="2850"/>
                  </a:lnTo>
                  <a:lnTo>
                    <a:pt x="22199" y="2638"/>
                  </a:lnTo>
                  <a:lnTo>
                    <a:pt x="22065" y="2446"/>
                  </a:lnTo>
                  <a:lnTo>
                    <a:pt x="21930" y="2253"/>
                  </a:lnTo>
                  <a:lnTo>
                    <a:pt x="21795" y="2061"/>
                  </a:lnTo>
                  <a:lnTo>
                    <a:pt x="21641" y="1887"/>
                  </a:lnTo>
                  <a:lnTo>
                    <a:pt x="21468" y="1733"/>
                  </a:lnTo>
                  <a:lnTo>
                    <a:pt x="21275" y="1579"/>
                  </a:lnTo>
                  <a:lnTo>
                    <a:pt x="21083" y="1444"/>
                  </a:lnTo>
                  <a:lnTo>
                    <a:pt x="20890" y="1310"/>
                  </a:lnTo>
                  <a:lnTo>
                    <a:pt x="20621" y="1175"/>
                  </a:lnTo>
                  <a:lnTo>
                    <a:pt x="20332" y="1040"/>
                  </a:lnTo>
                  <a:lnTo>
                    <a:pt x="20062" y="925"/>
                  </a:lnTo>
                  <a:lnTo>
                    <a:pt x="19774" y="809"/>
                  </a:lnTo>
                  <a:lnTo>
                    <a:pt x="19215" y="617"/>
                  </a:lnTo>
                  <a:lnTo>
                    <a:pt x="18638" y="463"/>
                  </a:lnTo>
                  <a:lnTo>
                    <a:pt x="18041" y="347"/>
                  </a:lnTo>
                  <a:lnTo>
                    <a:pt x="17463" y="251"/>
                  </a:lnTo>
                  <a:lnTo>
                    <a:pt x="16866" y="174"/>
                  </a:lnTo>
                  <a:lnTo>
                    <a:pt x="16270" y="116"/>
                  </a:lnTo>
                  <a:lnTo>
                    <a:pt x="15711" y="77"/>
                  </a:lnTo>
                  <a:lnTo>
                    <a:pt x="15153" y="39"/>
                  </a:lnTo>
                  <a:lnTo>
                    <a:pt x="13978" y="0"/>
                  </a:lnTo>
                  <a:lnTo>
                    <a:pt x="12765" y="0"/>
                  </a:lnTo>
                  <a:lnTo>
                    <a:pt x="11572" y="20"/>
                  </a:lnTo>
                  <a:lnTo>
                    <a:pt x="1035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8"/>
            <p:cNvSpPr/>
            <p:nvPr/>
          </p:nvSpPr>
          <p:spPr>
            <a:xfrm>
              <a:off x="6134525" y="2403800"/>
              <a:ext cx="122775" cy="77500"/>
            </a:xfrm>
            <a:custGeom>
              <a:rect b="b" l="l" r="r" t="t"/>
              <a:pathLst>
                <a:path extrusionOk="0" h="3100" w="4911">
                  <a:moveTo>
                    <a:pt x="2889" y="0"/>
                  </a:moveTo>
                  <a:lnTo>
                    <a:pt x="2561" y="39"/>
                  </a:lnTo>
                  <a:lnTo>
                    <a:pt x="2003" y="96"/>
                  </a:lnTo>
                  <a:lnTo>
                    <a:pt x="1541" y="135"/>
                  </a:lnTo>
                  <a:lnTo>
                    <a:pt x="1272" y="173"/>
                  </a:lnTo>
                  <a:lnTo>
                    <a:pt x="1002" y="212"/>
                  </a:lnTo>
                  <a:lnTo>
                    <a:pt x="732" y="289"/>
                  </a:lnTo>
                  <a:lnTo>
                    <a:pt x="501" y="404"/>
                  </a:lnTo>
                  <a:lnTo>
                    <a:pt x="405" y="481"/>
                  </a:lnTo>
                  <a:lnTo>
                    <a:pt x="309" y="558"/>
                  </a:lnTo>
                  <a:lnTo>
                    <a:pt x="213" y="635"/>
                  </a:lnTo>
                  <a:lnTo>
                    <a:pt x="155" y="751"/>
                  </a:lnTo>
                  <a:lnTo>
                    <a:pt x="97" y="847"/>
                  </a:lnTo>
                  <a:lnTo>
                    <a:pt x="59" y="944"/>
                  </a:lnTo>
                  <a:lnTo>
                    <a:pt x="20" y="1175"/>
                  </a:lnTo>
                  <a:lnTo>
                    <a:pt x="1" y="1425"/>
                  </a:lnTo>
                  <a:lnTo>
                    <a:pt x="20" y="1675"/>
                  </a:lnTo>
                  <a:lnTo>
                    <a:pt x="39" y="1945"/>
                  </a:lnTo>
                  <a:lnTo>
                    <a:pt x="78" y="2195"/>
                  </a:lnTo>
                  <a:lnTo>
                    <a:pt x="193" y="2676"/>
                  </a:lnTo>
                  <a:lnTo>
                    <a:pt x="116" y="2715"/>
                  </a:lnTo>
                  <a:lnTo>
                    <a:pt x="78" y="2773"/>
                  </a:lnTo>
                  <a:lnTo>
                    <a:pt x="59" y="2830"/>
                  </a:lnTo>
                  <a:lnTo>
                    <a:pt x="59" y="2907"/>
                  </a:lnTo>
                  <a:lnTo>
                    <a:pt x="78" y="2984"/>
                  </a:lnTo>
                  <a:lnTo>
                    <a:pt x="116" y="3042"/>
                  </a:lnTo>
                  <a:lnTo>
                    <a:pt x="174" y="3081"/>
                  </a:lnTo>
                  <a:lnTo>
                    <a:pt x="251" y="3100"/>
                  </a:lnTo>
                  <a:lnTo>
                    <a:pt x="2792" y="3061"/>
                  </a:lnTo>
                  <a:lnTo>
                    <a:pt x="4025" y="3061"/>
                  </a:lnTo>
                  <a:lnTo>
                    <a:pt x="4275" y="3023"/>
                  </a:lnTo>
                  <a:lnTo>
                    <a:pt x="4506" y="2965"/>
                  </a:lnTo>
                  <a:lnTo>
                    <a:pt x="4737" y="2869"/>
                  </a:lnTo>
                  <a:lnTo>
                    <a:pt x="4795" y="2850"/>
                  </a:lnTo>
                  <a:lnTo>
                    <a:pt x="4833" y="2792"/>
                  </a:lnTo>
                  <a:lnTo>
                    <a:pt x="4853" y="2734"/>
                  </a:lnTo>
                  <a:lnTo>
                    <a:pt x="4872" y="2676"/>
                  </a:lnTo>
                  <a:lnTo>
                    <a:pt x="4891" y="2060"/>
                  </a:lnTo>
                  <a:lnTo>
                    <a:pt x="4910" y="1733"/>
                  </a:lnTo>
                  <a:lnTo>
                    <a:pt x="4891" y="1386"/>
                  </a:lnTo>
                  <a:lnTo>
                    <a:pt x="4853" y="1040"/>
                  </a:lnTo>
                  <a:lnTo>
                    <a:pt x="4814" y="886"/>
                  </a:lnTo>
                  <a:lnTo>
                    <a:pt x="4756" y="732"/>
                  </a:lnTo>
                  <a:lnTo>
                    <a:pt x="4699" y="597"/>
                  </a:lnTo>
                  <a:lnTo>
                    <a:pt x="4622" y="462"/>
                  </a:lnTo>
                  <a:lnTo>
                    <a:pt x="4525" y="347"/>
                  </a:lnTo>
                  <a:lnTo>
                    <a:pt x="4429" y="270"/>
                  </a:lnTo>
                  <a:lnTo>
                    <a:pt x="4294" y="193"/>
                  </a:lnTo>
                  <a:lnTo>
                    <a:pt x="4179" y="135"/>
                  </a:lnTo>
                  <a:lnTo>
                    <a:pt x="4025" y="77"/>
                  </a:lnTo>
                  <a:lnTo>
                    <a:pt x="3890" y="58"/>
                  </a:lnTo>
                  <a:lnTo>
                    <a:pt x="35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8"/>
            <p:cNvSpPr/>
            <p:nvPr/>
          </p:nvSpPr>
          <p:spPr>
            <a:xfrm>
              <a:off x="6651000" y="2403800"/>
              <a:ext cx="122750" cy="77500"/>
            </a:xfrm>
            <a:custGeom>
              <a:rect b="b" l="l" r="r" t="t"/>
              <a:pathLst>
                <a:path extrusionOk="0" h="3100" w="4910">
                  <a:moveTo>
                    <a:pt x="1348" y="0"/>
                  </a:moveTo>
                  <a:lnTo>
                    <a:pt x="1021" y="58"/>
                  </a:lnTo>
                  <a:lnTo>
                    <a:pt x="886" y="77"/>
                  </a:lnTo>
                  <a:lnTo>
                    <a:pt x="732" y="135"/>
                  </a:lnTo>
                  <a:lnTo>
                    <a:pt x="616" y="193"/>
                  </a:lnTo>
                  <a:lnTo>
                    <a:pt x="482" y="270"/>
                  </a:lnTo>
                  <a:lnTo>
                    <a:pt x="385" y="347"/>
                  </a:lnTo>
                  <a:lnTo>
                    <a:pt x="289" y="462"/>
                  </a:lnTo>
                  <a:lnTo>
                    <a:pt x="212" y="597"/>
                  </a:lnTo>
                  <a:lnTo>
                    <a:pt x="154" y="732"/>
                  </a:lnTo>
                  <a:lnTo>
                    <a:pt x="97" y="886"/>
                  </a:lnTo>
                  <a:lnTo>
                    <a:pt x="58" y="1040"/>
                  </a:lnTo>
                  <a:lnTo>
                    <a:pt x="20" y="1386"/>
                  </a:lnTo>
                  <a:lnTo>
                    <a:pt x="0" y="1733"/>
                  </a:lnTo>
                  <a:lnTo>
                    <a:pt x="20" y="2060"/>
                  </a:lnTo>
                  <a:lnTo>
                    <a:pt x="39" y="2676"/>
                  </a:lnTo>
                  <a:lnTo>
                    <a:pt x="58" y="2734"/>
                  </a:lnTo>
                  <a:lnTo>
                    <a:pt x="77" y="2792"/>
                  </a:lnTo>
                  <a:lnTo>
                    <a:pt x="116" y="2850"/>
                  </a:lnTo>
                  <a:lnTo>
                    <a:pt x="174" y="2869"/>
                  </a:lnTo>
                  <a:lnTo>
                    <a:pt x="405" y="2965"/>
                  </a:lnTo>
                  <a:lnTo>
                    <a:pt x="636" y="3023"/>
                  </a:lnTo>
                  <a:lnTo>
                    <a:pt x="886" y="3061"/>
                  </a:lnTo>
                  <a:lnTo>
                    <a:pt x="2118" y="3061"/>
                  </a:lnTo>
                  <a:lnTo>
                    <a:pt x="4659" y="3100"/>
                  </a:lnTo>
                  <a:lnTo>
                    <a:pt x="4736" y="3081"/>
                  </a:lnTo>
                  <a:lnTo>
                    <a:pt x="4794" y="3042"/>
                  </a:lnTo>
                  <a:lnTo>
                    <a:pt x="4833" y="2984"/>
                  </a:lnTo>
                  <a:lnTo>
                    <a:pt x="4852" y="2907"/>
                  </a:lnTo>
                  <a:lnTo>
                    <a:pt x="4852" y="2830"/>
                  </a:lnTo>
                  <a:lnTo>
                    <a:pt x="4833" y="2773"/>
                  </a:lnTo>
                  <a:lnTo>
                    <a:pt x="4794" y="2715"/>
                  </a:lnTo>
                  <a:lnTo>
                    <a:pt x="4717" y="2676"/>
                  </a:lnTo>
                  <a:lnTo>
                    <a:pt x="4833" y="2195"/>
                  </a:lnTo>
                  <a:lnTo>
                    <a:pt x="4871" y="1945"/>
                  </a:lnTo>
                  <a:lnTo>
                    <a:pt x="4891" y="1675"/>
                  </a:lnTo>
                  <a:lnTo>
                    <a:pt x="4910" y="1425"/>
                  </a:lnTo>
                  <a:lnTo>
                    <a:pt x="4891" y="1175"/>
                  </a:lnTo>
                  <a:lnTo>
                    <a:pt x="4852" y="944"/>
                  </a:lnTo>
                  <a:lnTo>
                    <a:pt x="4813" y="847"/>
                  </a:lnTo>
                  <a:lnTo>
                    <a:pt x="4756" y="751"/>
                  </a:lnTo>
                  <a:lnTo>
                    <a:pt x="4698" y="635"/>
                  </a:lnTo>
                  <a:lnTo>
                    <a:pt x="4602" y="558"/>
                  </a:lnTo>
                  <a:lnTo>
                    <a:pt x="4505" y="481"/>
                  </a:lnTo>
                  <a:lnTo>
                    <a:pt x="4409" y="404"/>
                  </a:lnTo>
                  <a:lnTo>
                    <a:pt x="4178" y="289"/>
                  </a:lnTo>
                  <a:lnTo>
                    <a:pt x="3909" y="212"/>
                  </a:lnTo>
                  <a:lnTo>
                    <a:pt x="3639" y="173"/>
                  </a:lnTo>
                  <a:lnTo>
                    <a:pt x="3370" y="135"/>
                  </a:lnTo>
                  <a:lnTo>
                    <a:pt x="2907" y="96"/>
                  </a:lnTo>
                  <a:lnTo>
                    <a:pt x="2349" y="39"/>
                  </a:lnTo>
                  <a:lnTo>
                    <a:pt x="20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8"/>
            <p:cNvSpPr/>
            <p:nvPr/>
          </p:nvSpPr>
          <p:spPr>
            <a:xfrm>
              <a:off x="5620475" y="2824000"/>
              <a:ext cx="1667325" cy="987200"/>
            </a:xfrm>
            <a:custGeom>
              <a:rect b="b" l="l" r="r" t="t"/>
              <a:pathLst>
                <a:path extrusionOk="0" h="39488" w="66693">
                  <a:moveTo>
                    <a:pt x="8626" y="0"/>
                  </a:moveTo>
                  <a:lnTo>
                    <a:pt x="7317" y="19"/>
                  </a:lnTo>
                  <a:lnTo>
                    <a:pt x="5988" y="39"/>
                  </a:lnTo>
                  <a:lnTo>
                    <a:pt x="4660" y="96"/>
                  </a:lnTo>
                  <a:lnTo>
                    <a:pt x="3351" y="154"/>
                  </a:lnTo>
                  <a:lnTo>
                    <a:pt x="2041" y="231"/>
                  </a:lnTo>
                  <a:lnTo>
                    <a:pt x="732" y="347"/>
                  </a:lnTo>
                  <a:lnTo>
                    <a:pt x="636" y="366"/>
                  </a:lnTo>
                  <a:lnTo>
                    <a:pt x="578" y="404"/>
                  </a:lnTo>
                  <a:lnTo>
                    <a:pt x="520" y="404"/>
                  </a:lnTo>
                  <a:lnTo>
                    <a:pt x="463" y="424"/>
                  </a:lnTo>
                  <a:lnTo>
                    <a:pt x="424" y="462"/>
                  </a:lnTo>
                  <a:lnTo>
                    <a:pt x="405" y="520"/>
                  </a:lnTo>
                  <a:lnTo>
                    <a:pt x="289" y="1637"/>
                  </a:lnTo>
                  <a:lnTo>
                    <a:pt x="212" y="2772"/>
                  </a:lnTo>
                  <a:lnTo>
                    <a:pt x="155" y="3908"/>
                  </a:lnTo>
                  <a:lnTo>
                    <a:pt x="97" y="5044"/>
                  </a:lnTo>
                  <a:lnTo>
                    <a:pt x="58" y="6180"/>
                  </a:lnTo>
                  <a:lnTo>
                    <a:pt x="20" y="7316"/>
                  </a:lnTo>
                  <a:lnTo>
                    <a:pt x="1" y="9569"/>
                  </a:lnTo>
                  <a:lnTo>
                    <a:pt x="1" y="11841"/>
                  </a:lnTo>
                  <a:lnTo>
                    <a:pt x="39" y="14113"/>
                  </a:lnTo>
                  <a:lnTo>
                    <a:pt x="135" y="18656"/>
                  </a:lnTo>
                  <a:lnTo>
                    <a:pt x="270" y="23392"/>
                  </a:lnTo>
                  <a:lnTo>
                    <a:pt x="405" y="28148"/>
                  </a:lnTo>
                  <a:lnTo>
                    <a:pt x="424" y="29053"/>
                  </a:lnTo>
                  <a:lnTo>
                    <a:pt x="424" y="29996"/>
                  </a:lnTo>
                  <a:lnTo>
                    <a:pt x="424" y="30920"/>
                  </a:lnTo>
                  <a:lnTo>
                    <a:pt x="443" y="31864"/>
                  </a:lnTo>
                  <a:lnTo>
                    <a:pt x="482" y="32807"/>
                  </a:lnTo>
                  <a:lnTo>
                    <a:pt x="559" y="33751"/>
                  </a:lnTo>
                  <a:lnTo>
                    <a:pt x="597" y="34213"/>
                  </a:lnTo>
                  <a:lnTo>
                    <a:pt x="674" y="34655"/>
                  </a:lnTo>
                  <a:lnTo>
                    <a:pt x="752" y="35118"/>
                  </a:lnTo>
                  <a:lnTo>
                    <a:pt x="829" y="35560"/>
                  </a:lnTo>
                  <a:lnTo>
                    <a:pt x="925" y="35907"/>
                  </a:lnTo>
                  <a:lnTo>
                    <a:pt x="1040" y="36253"/>
                  </a:lnTo>
                  <a:lnTo>
                    <a:pt x="1156" y="36562"/>
                  </a:lnTo>
                  <a:lnTo>
                    <a:pt x="1310" y="36850"/>
                  </a:lnTo>
                  <a:lnTo>
                    <a:pt x="1464" y="37120"/>
                  </a:lnTo>
                  <a:lnTo>
                    <a:pt x="1637" y="37370"/>
                  </a:lnTo>
                  <a:lnTo>
                    <a:pt x="1830" y="37601"/>
                  </a:lnTo>
                  <a:lnTo>
                    <a:pt x="2041" y="37813"/>
                  </a:lnTo>
                  <a:lnTo>
                    <a:pt x="2272" y="38006"/>
                  </a:lnTo>
                  <a:lnTo>
                    <a:pt x="2504" y="38198"/>
                  </a:lnTo>
                  <a:lnTo>
                    <a:pt x="2773" y="38352"/>
                  </a:lnTo>
                  <a:lnTo>
                    <a:pt x="3043" y="38506"/>
                  </a:lnTo>
                  <a:lnTo>
                    <a:pt x="3351" y="38641"/>
                  </a:lnTo>
                  <a:lnTo>
                    <a:pt x="3659" y="38776"/>
                  </a:lnTo>
                  <a:lnTo>
                    <a:pt x="3986" y="38872"/>
                  </a:lnTo>
                  <a:lnTo>
                    <a:pt x="4333" y="38987"/>
                  </a:lnTo>
                  <a:lnTo>
                    <a:pt x="4910" y="39122"/>
                  </a:lnTo>
                  <a:lnTo>
                    <a:pt x="5507" y="39238"/>
                  </a:lnTo>
                  <a:lnTo>
                    <a:pt x="6085" y="39315"/>
                  </a:lnTo>
                  <a:lnTo>
                    <a:pt x="6681" y="39392"/>
                  </a:lnTo>
                  <a:lnTo>
                    <a:pt x="7259" y="39430"/>
                  </a:lnTo>
                  <a:lnTo>
                    <a:pt x="7856" y="39469"/>
                  </a:lnTo>
                  <a:lnTo>
                    <a:pt x="8453" y="39488"/>
                  </a:lnTo>
                  <a:lnTo>
                    <a:pt x="9050" y="39488"/>
                  </a:lnTo>
                  <a:lnTo>
                    <a:pt x="10243" y="39469"/>
                  </a:lnTo>
                  <a:lnTo>
                    <a:pt x="11437" y="39430"/>
                  </a:lnTo>
                  <a:lnTo>
                    <a:pt x="12631" y="39392"/>
                  </a:lnTo>
                  <a:lnTo>
                    <a:pt x="13805" y="39372"/>
                  </a:lnTo>
                  <a:lnTo>
                    <a:pt x="23586" y="39353"/>
                  </a:lnTo>
                  <a:lnTo>
                    <a:pt x="33347" y="39334"/>
                  </a:lnTo>
                  <a:lnTo>
                    <a:pt x="43108" y="39353"/>
                  </a:lnTo>
                  <a:lnTo>
                    <a:pt x="52889" y="39372"/>
                  </a:lnTo>
                  <a:lnTo>
                    <a:pt x="54063" y="39392"/>
                  </a:lnTo>
                  <a:lnTo>
                    <a:pt x="55257" y="39430"/>
                  </a:lnTo>
                  <a:lnTo>
                    <a:pt x="56450" y="39469"/>
                  </a:lnTo>
                  <a:lnTo>
                    <a:pt x="57644" y="39488"/>
                  </a:lnTo>
                  <a:lnTo>
                    <a:pt x="58241" y="39488"/>
                  </a:lnTo>
                  <a:lnTo>
                    <a:pt x="58838" y="39469"/>
                  </a:lnTo>
                  <a:lnTo>
                    <a:pt x="59435" y="39430"/>
                  </a:lnTo>
                  <a:lnTo>
                    <a:pt x="60012" y="39392"/>
                  </a:lnTo>
                  <a:lnTo>
                    <a:pt x="60609" y="39315"/>
                  </a:lnTo>
                  <a:lnTo>
                    <a:pt x="61187" y="39238"/>
                  </a:lnTo>
                  <a:lnTo>
                    <a:pt x="61783" y="39122"/>
                  </a:lnTo>
                  <a:lnTo>
                    <a:pt x="62361" y="38987"/>
                  </a:lnTo>
                  <a:lnTo>
                    <a:pt x="62708" y="38872"/>
                  </a:lnTo>
                  <a:lnTo>
                    <a:pt x="63035" y="38776"/>
                  </a:lnTo>
                  <a:lnTo>
                    <a:pt x="63343" y="38641"/>
                  </a:lnTo>
                  <a:lnTo>
                    <a:pt x="63651" y="38506"/>
                  </a:lnTo>
                  <a:lnTo>
                    <a:pt x="63920" y="38352"/>
                  </a:lnTo>
                  <a:lnTo>
                    <a:pt x="64190" y="38198"/>
                  </a:lnTo>
                  <a:lnTo>
                    <a:pt x="64421" y="38006"/>
                  </a:lnTo>
                  <a:lnTo>
                    <a:pt x="64652" y="37813"/>
                  </a:lnTo>
                  <a:lnTo>
                    <a:pt x="64864" y="37601"/>
                  </a:lnTo>
                  <a:lnTo>
                    <a:pt x="65056" y="37370"/>
                  </a:lnTo>
                  <a:lnTo>
                    <a:pt x="65230" y="37120"/>
                  </a:lnTo>
                  <a:lnTo>
                    <a:pt x="65384" y="36850"/>
                  </a:lnTo>
                  <a:lnTo>
                    <a:pt x="65538" y="36562"/>
                  </a:lnTo>
                  <a:lnTo>
                    <a:pt x="65653" y="36253"/>
                  </a:lnTo>
                  <a:lnTo>
                    <a:pt x="65769" y="35907"/>
                  </a:lnTo>
                  <a:lnTo>
                    <a:pt x="65865" y="35560"/>
                  </a:lnTo>
                  <a:lnTo>
                    <a:pt x="65942" y="35118"/>
                  </a:lnTo>
                  <a:lnTo>
                    <a:pt x="66019" y="34655"/>
                  </a:lnTo>
                  <a:lnTo>
                    <a:pt x="66096" y="34213"/>
                  </a:lnTo>
                  <a:lnTo>
                    <a:pt x="66135" y="33751"/>
                  </a:lnTo>
                  <a:lnTo>
                    <a:pt x="66212" y="32807"/>
                  </a:lnTo>
                  <a:lnTo>
                    <a:pt x="66250" y="31864"/>
                  </a:lnTo>
                  <a:lnTo>
                    <a:pt x="66269" y="30920"/>
                  </a:lnTo>
                  <a:lnTo>
                    <a:pt x="66269" y="29996"/>
                  </a:lnTo>
                  <a:lnTo>
                    <a:pt x="66269" y="29053"/>
                  </a:lnTo>
                  <a:lnTo>
                    <a:pt x="66289" y="28148"/>
                  </a:lnTo>
                  <a:lnTo>
                    <a:pt x="66423" y="23392"/>
                  </a:lnTo>
                  <a:lnTo>
                    <a:pt x="66558" y="18656"/>
                  </a:lnTo>
                  <a:lnTo>
                    <a:pt x="66654" y="14113"/>
                  </a:lnTo>
                  <a:lnTo>
                    <a:pt x="66693" y="11841"/>
                  </a:lnTo>
                  <a:lnTo>
                    <a:pt x="66693" y="9569"/>
                  </a:lnTo>
                  <a:lnTo>
                    <a:pt x="66674" y="7316"/>
                  </a:lnTo>
                  <a:lnTo>
                    <a:pt x="66635" y="6180"/>
                  </a:lnTo>
                  <a:lnTo>
                    <a:pt x="66597" y="5044"/>
                  </a:lnTo>
                  <a:lnTo>
                    <a:pt x="66539" y="3908"/>
                  </a:lnTo>
                  <a:lnTo>
                    <a:pt x="66481" y="2772"/>
                  </a:lnTo>
                  <a:lnTo>
                    <a:pt x="66404" y="1637"/>
                  </a:lnTo>
                  <a:lnTo>
                    <a:pt x="66289" y="520"/>
                  </a:lnTo>
                  <a:lnTo>
                    <a:pt x="66269" y="462"/>
                  </a:lnTo>
                  <a:lnTo>
                    <a:pt x="66231" y="424"/>
                  </a:lnTo>
                  <a:lnTo>
                    <a:pt x="66173" y="404"/>
                  </a:lnTo>
                  <a:lnTo>
                    <a:pt x="66115" y="404"/>
                  </a:lnTo>
                  <a:lnTo>
                    <a:pt x="66058" y="366"/>
                  </a:lnTo>
                  <a:lnTo>
                    <a:pt x="65961" y="347"/>
                  </a:lnTo>
                  <a:lnTo>
                    <a:pt x="64652" y="231"/>
                  </a:lnTo>
                  <a:lnTo>
                    <a:pt x="63343" y="154"/>
                  </a:lnTo>
                  <a:lnTo>
                    <a:pt x="62034" y="96"/>
                  </a:lnTo>
                  <a:lnTo>
                    <a:pt x="60705" y="39"/>
                  </a:lnTo>
                  <a:lnTo>
                    <a:pt x="59377" y="19"/>
                  </a:lnTo>
                  <a:lnTo>
                    <a:pt x="58068" y="0"/>
                  </a:lnTo>
                  <a:lnTo>
                    <a:pt x="55411" y="19"/>
                  </a:lnTo>
                  <a:lnTo>
                    <a:pt x="52754" y="58"/>
                  </a:lnTo>
                  <a:lnTo>
                    <a:pt x="50116" y="116"/>
                  </a:lnTo>
                  <a:lnTo>
                    <a:pt x="47478" y="154"/>
                  </a:lnTo>
                  <a:lnTo>
                    <a:pt x="44841" y="193"/>
                  </a:lnTo>
                  <a:lnTo>
                    <a:pt x="40085" y="193"/>
                  </a:lnTo>
                  <a:lnTo>
                    <a:pt x="35311" y="154"/>
                  </a:lnTo>
                  <a:lnTo>
                    <a:pt x="35099" y="96"/>
                  </a:lnTo>
                  <a:lnTo>
                    <a:pt x="34868" y="58"/>
                  </a:lnTo>
                  <a:lnTo>
                    <a:pt x="34617" y="19"/>
                  </a:lnTo>
                  <a:lnTo>
                    <a:pt x="34367" y="0"/>
                  </a:lnTo>
                  <a:lnTo>
                    <a:pt x="33867" y="19"/>
                  </a:lnTo>
                  <a:lnTo>
                    <a:pt x="33347" y="58"/>
                  </a:lnTo>
                  <a:lnTo>
                    <a:pt x="32827" y="19"/>
                  </a:lnTo>
                  <a:lnTo>
                    <a:pt x="32326" y="0"/>
                  </a:lnTo>
                  <a:lnTo>
                    <a:pt x="32076" y="19"/>
                  </a:lnTo>
                  <a:lnTo>
                    <a:pt x="31826" y="58"/>
                  </a:lnTo>
                  <a:lnTo>
                    <a:pt x="31595" y="96"/>
                  </a:lnTo>
                  <a:lnTo>
                    <a:pt x="31383" y="154"/>
                  </a:lnTo>
                  <a:lnTo>
                    <a:pt x="26608" y="193"/>
                  </a:lnTo>
                  <a:lnTo>
                    <a:pt x="21853" y="193"/>
                  </a:lnTo>
                  <a:lnTo>
                    <a:pt x="19215" y="154"/>
                  </a:lnTo>
                  <a:lnTo>
                    <a:pt x="16577" y="116"/>
                  </a:lnTo>
                  <a:lnTo>
                    <a:pt x="13940" y="58"/>
                  </a:lnTo>
                  <a:lnTo>
                    <a:pt x="11283" y="19"/>
                  </a:lnTo>
                  <a:lnTo>
                    <a:pt x="86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8"/>
            <p:cNvSpPr/>
            <p:nvPr/>
          </p:nvSpPr>
          <p:spPr>
            <a:xfrm>
              <a:off x="5620475" y="2824000"/>
              <a:ext cx="1667325" cy="987200"/>
            </a:xfrm>
            <a:custGeom>
              <a:rect b="b" l="l" r="r" t="t"/>
              <a:pathLst>
                <a:path extrusionOk="0" fill="none" h="39488" w="66693">
                  <a:moveTo>
                    <a:pt x="66289" y="520"/>
                  </a:moveTo>
                  <a:lnTo>
                    <a:pt x="66289" y="520"/>
                  </a:lnTo>
                  <a:lnTo>
                    <a:pt x="66269" y="462"/>
                  </a:lnTo>
                  <a:lnTo>
                    <a:pt x="66231" y="424"/>
                  </a:lnTo>
                  <a:lnTo>
                    <a:pt x="66173" y="404"/>
                  </a:lnTo>
                  <a:lnTo>
                    <a:pt x="66115" y="404"/>
                  </a:lnTo>
                  <a:lnTo>
                    <a:pt x="66115" y="404"/>
                  </a:lnTo>
                  <a:lnTo>
                    <a:pt x="66058" y="366"/>
                  </a:lnTo>
                  <a:lnTo>
                    <a:pt x="65961" y="347"/>
                  </a:lnTo>
                  <a:lnTo>
                    <a:pt x="65961" y="347"/>
                  </a:lnTo>
                  <a:lnTo>
                    <a:pt x="64652" y="231"/>
                  </a:lnTo>
                  <a:lnTo>
                    <a:pt x="63343" y="154"/>
                  </a:lnTo>
                  <a:lnTo>
                    <a:pt x="62034" y="96"/>
                  </a:lnTo>
                  <a:lnTo>
                    <a:pt x="60705" y="39"/>
                  </a:lnTo>
                  <a:lnTo>
                    <a:pt x="59377" y="19"/>
                  </a:lnTo>
                  <a:lnTo>
                    <a:pt x="58068" y="0"/>
                  </a:lnTo>
                  <a:lnTo>
                    <a:pt x="55411" y="19"/>
                  </a:lnTo>
                  <a:lnTo>
                    <a:pt x="52754" y="58"/>
                  </a:lnTo>
                  <a:lnTo>
                    <a:pt x="50116" y="116"/>
                  </a:lnTo>
                  <a:lnTo>
                    <a:pt x="47478" y="154"/>
                  </a:lnTo>
                  <a:lnTo>
                    <a:pt x="44841" y="193"/>
                  </a:lnTo>
                  <a:lnTo>
                    <a:pt x="44841" y="193"/>
                  </a:lnTo>
                  <a:lnTo>
                    <a:pt x="40085" y="193"/>
                  </a:lnTo>
                  <a:lnTo>
                    <a:pt x="35311" y="154"/>
                  </a:lnTo>
                  <a:lnTo>
                    <a:pt x="35311" y="154"/>
                  </a:lnTo>
                  <a:lnTo>
                    <a:pt x="35099" y="96"/>
                  </a:lnTo>
                  <a:lnTo>
                    <a:pt x="34868" y="58"/>
                  </a:lnTo>
                  <a:lnTo>
                    <a:pt x="34617" y="19"/>
                  </a:lnTo>
                  <a:lnTo>
                    <a:pt x="34367" y="0"/>
                  </a:lnTo>
                  <a:lnTo>
                    <a:pt x="33867" y="19"/>
                  </a:lnTo>
                  <a:lnTo>
                    <a:pt x="33347" y="58"/>
                  </a:lnTo>
                  <a:lnTo>
                    <a:pt x="33347" y="58"/>
                  </a:lnTo>
                  <a:lnTo>
                    <a:pt x="32827" y="19"/>
                  </a:lnTo>
                  <a:lnTo>
                    <a:pt x="32326" y="0"/>
                  </a:lnTo>
                  <a:lnTo>
                    <a:pt x="32076" y="19"/>
                  </a:lnTo>
                  <a:lnTo>
                    <a:pt x="31826" y="58"/>
                  </a:lnTo>
                  <a:lnTo>
                    <a:pt x="31595" y="96"/>
                  </a:lnTo>
                  <a:lnTo>
                    <a:pt x="31383" y="154"/>
                  </a:lnTo>
                  <a:lnTo>
                    <a:pt x="31383" y="154"/>
                  </a:lnTo>
                  <a:lnTo>
                    <a:pt x="26608" y="193"/>
                  </a:lnTo>
                  <a:lnTo>
                    <a:pt x="21853" y="193"/>
                  </a:lnTo>
                  <a:lnTo>
                    <a:pt x="21853" y="193"/>
                  </a:lnTo>
                  <a:lnTo>
                    <a:pt x="19215" y="154"/>
                  </a:lnTo>
                  <a:lnTo>
                    <a:pt x="16577" y="116"/>
                  </a:lnTo>
                  <a:lnTo>
                    <a:pt x="13940" y="58"/>
                  </a:lnTo>
                  <a:lnTo>
                    <a:pt x="11283" y="19"/>
                  </a:lnTo>
                  <a:lnTo>
                    <a:pt x="8626" y="0"/>
                  </a:lnTo>
                  <a:lnTo>
                    <a:pt x="7317" y="19"/>
                  </a:lnTo>
                  <a:lnTo>
                    <a:pt x="5988" y="39"/>
                  </a:lnTo>
                  <a:lnTo>
                    <a:pt x="4660" y="96"/>
                  </a:lnTo>
                  <a:lnTo>
                    <a:pt x="3351" y="154"/>
                  </a:lnTo>
                  <a:lnTo>
                    <a:pt x="2041" y="231"/>
                  </a:lnTo>
                  <a:lnTo>
                    <a:pt x="732" y="347"/>
                  </a:lnTo>
                  <a:lnTo>
                    <a:pt x="732" y="347"/>
                  </a:lnTo>
                  <a:lnTo>
                    <a:pt x="636" y="366"/>
                  </a:lnTo>
                  <a:lnTo>
                    <a:pt x="578" y="404"/>
                  </a:lnTo>
                  <a:lnTo>
                    <a:pt x="578" y="404"/>
                  </a:lnTo>
                  <a:lnTo>
                    <a:pt x="520" y="404"/>
                  </a:lnTo>
                  <a:lnTo>
                    <a:pt x="463" y="424"/>
                  </a:lnTo>
                  <a:lnTo>
                    <a:pt x="424" y="462"/>
                  </a:lnTo>
                  <a:lnTo>
                    <a:pt x="405" y="520"/>
                  </a:lnTo>
                  <a:lnTo>
                    <a:pt x="405" y="520"/>
                  </a:lnTo>
                  <a:lnTo>
                    <a:pt x="289" y="1637"/>
                  </a:lnTo>
                  <a:lnTo>
                    <a:pt x="212" y="2772"/>
                  </a:lnTo>
                  <a:lnTo>
                    <a:pt x="155" y="3908"/>
                  </a:lnTo>
                  <a:lnTo>
                    <a:pt x="97" y="5044"/>
                  </a:lnTo>
                  <a:lnTo>
                    <a:pt x="58" y="6180"/>
                  </a:lnTo>
                  <a:lnTo>
                    <a:pt x="20" y="7316"/>
                  </a:lnTo>
                  <a:lnTo>
                    <a:pt x="1" y="9569"/>
                  </a:lnTo>
                  <a:lnTo>
                    <a:pt x="1" y="11841"/>
                  </a:lnTo>
                  <a:lnTo>
                    <a:pt x="39" y="14113"/>
                  </a:lnTo>
                  <a:lnTo>
                    <a:pt x="135" y="18656"/>
                  </a:lnTo>
                  <a:lnTo>
                    <a:pt x="135" y="18656"/>
                  </a:lnTo>
                  <a:lnTo>
                    <a:pt x="270" y="23392"/>
                  </a:lnTo>
                  <a:lnTo>
                    <a:pt x="405" y="28148"/>
                  </a:lnTo>
                  <a:lnTo>
                    <a:pt x="405" y="28148"/>
                  </a:lnTo>
                  <a:lnTo>
                    <a:pt x="424" y="29053"/>
                  </a:lnTo>
                  <a:lnTo>
                    <a:pt x="424" y="29996"/>
                  </a:lnTo>
                  <a:lnTo>
                    <a:pt x="424" y="30920"/>
                  </a:lnTo>
                  <a:lnTo>
                    <a:pt x="443" y="31864"/>
                  </a:lnTo>
                  <a:lnTo>
                    <a:pt x="482" y="32807"/>
                  </a:lnTo>
                  <a:lnTo>
                    <a:pt x="559" y="33751"/>
                  </a:lnTo>
                  <a:lnTo>
                    <a:pt x="597" y="34213"/>
                  </a:lnTo>
                  <a:lnTo>
                    <a:pt x="674" y="34655"/>
                  </a:lnTo>
                  <a:lnTo>
                    <a:pt x="752" y="35118"/>
                  </a:lnTo>
                  <a:lnTo>
                    <a:pt x="829" y="35560"/>
                  </a:lnTo>
                  <a:lnTo>
                    <a:pt x="829" y="35560"/>
                  </a:lnTo>
                  <a:lnTo>
                    <a:pt x="925" y="35907"/>
                  </a:lnTo>
                  <a:lnTo>
                    <a:pt x="1040" y="36253"/>
                  </a:lnTo>
                  <a:lnTo>
                    <a:pt x="1156" y="36562"/>
                  </a:lnTo>
                  <a:lnTo>
                    <a:pt x="1310" y="36850"/>
                  </a:lnTo>
                  <a:lnTo>
                    <a:pt x="1464" y="37120"/>
                  </a:lnTo>
                  <a:lnTo>
                    <a:pt x="1637" y="37370"/>
                  </a:lnTo>
                  <a:lnTo>
                    <a:pt x="1830" y="37601"/>
                  </a:lnTo>
                  <a:lnTo>
                    <a:pt x="2041" y="37813"/>
                  </a:lnTo>
                  <a:lnTo>
                    <a:pt x="2272" y="38006"/>
                  </a:lnTo>
                  <a:lnTo>
                    <a:pt x="2504" y="38198"/>
                  </a:lnTo>
                  <a:lnTo>
                    <a:pt x="2773" y="38352"/>
                  </a:lnTo>
                  <a:lnTo>
                    <a:pt x="3043" y="38506"/>
                  </a:lnTo>
                  <a:lnTo>
                    <a:pt x="3351" y="38641"/>
                  </a:lnTo>
                  <a:lnTo>
                    <a:pt x="3659" y="38776"/>
                  </a:lnTo>
                  <a:lnTo>
                    <a:pt x="3986" y="38872"/>
                  </a:lnTo>
                  <a:lnTo>
                    <a:pt x="4333" y="38987"/>
                  </a:lnTo>
                  <a:lnTo>
                    <a:pt x="4333" y="38987"/>
                  </a:lnTo>
                  <a:lnTo>
                    <a:pt x="4910" y="39122"/>
                  </a:lnTo>
                  <a:lnTo>
                    <a:pt x="5507" y="39238"/>
                  </a:lnTo>
                  <a:lnTo>
                    <a:pt x="6085" y="39315"/>
                  </a:lnTo>
                  <a:lnTo>
                    <a:pt x="6681" y="39392"/>
                  </a:lnTo>
                  <a:lnTo>
                    <a:pt x="7259" y="39430"/>
                  </a:lnTo>
                  <a:lnTo>
                    <a:pt x="7856" y="39469"/>
                  </a:lnTo>
                  <a:lnTo>
                    <a:pt x="8453" y="39488"/>
                  </a:lnTo>
                  <a:lnTo>
                    <a:pt x="9050" y="39488"/>
                  </a:lnTo>
                  <a:lnTo>
                    <a:pt x="10243" y="39469"/>
                  </a:lnTo>
                  <a:lnTo>
                    <a:pt x="11437" y="39430"/>
                  </a:lnTo>
                  <a:lnTo>
                    <a:pt x="12631" y="39392"/>
                  </a:lnTo>
                  <a:lnTo>
                    <a:pt x="13805" y="39372"/>
                  </a:lnTo>
                  <a:lnTo>
                    <a:pt x="13805" y="39372"/>
                  </a:lnTo>
                  <a:lnTo>
                    <a:pt x="23586" y="39353"/>
                  </a:lnTo>
                  <a:lnTo>
                    <a:pt x="33347" y="39334"/>
                  </a:lnTo>
                  <a:lnTo>
                    <a:pt x="43108" y="39353"/>
                  </a:lnTo>
                  <a:lnTo>
                    <a:pt x="52889" y="39372"/>
                  </a:lnTo>
                  <a:lnTo>
                    <a:pt x="52889" y="39372"/>
                  </a:lnTo>
                  <a:lnTo>
                    <a:pt x="54063" y="39392"/>
                  </a:lnTo>
                  <a:lnTo>
                    <a:pt x="55257" y="39430"/>
                  </a:lnTo>
                  <a:lnTo>
                    <a:pt x="56450" y="39469"/>
                  </a:lnTo>
                  <a:lnTo>
                    <a:pt x="57644" y="39488"/>
                  </a:lnTo>
                  <a:lnTo>
                    <a:pt x="58241" y="39488"/>
                  </a:lnTo>
                  <a:lnTo>
                    <a:pt x="58838" y="39469"/>
                  </a:lnTo>
                  <a:lnTo>
                    <a:pt x="59435" y="39430"/>
                  </a:lnTo>
                  <a:lnTo>
                    <a:pt x="60012" y="39392"/>
                  </a:lnTo>
                  <a:lnTo>
                    <a:pt x="60609" y="39315"/>
                  </a:lnTo>
                  <a:lnTo>
                    <a:pt x="61187" y="39238"/>
                  </a:lnTo>
                  <a:lnTo>
                    <a:pt x="61783" y="39122"/>
                  </a:lnTo>
                  <a:lnTo>
                    <a:pt x="62361" y="38987"/>
                  </a:lnTo>
                  <a:lnTo>
                    <a:pt x="62361" y="38987"/>
                  </a:lnTo>
                  <a:lnTo>
                    <a:pt x="62708" y="38872"/>
                  </a:lnTo>
                  <a:lnTo>
                    <a:pt x="63035" y="38776"/>
                  </a:lnTo>
                  <a:lnTo>
                    <a:pt x="63343" y="38641"/>
                  </a:lnTo>
                  <a:lnTo>
                    <a:pt x="63651" y="38506"/>
                  </a:lnTo>
                  <a:lnTo>
                    <a:pt x="63920" y="38352"/>
                  </a:lnTo>
                  <a:lnTo>
                    <a:pt x="64190" y="38198"/>
                  </a:lnTo>
                  <a:lnTo>
                    <a:pt x="64421" y="38006"/>
                  </a:lnTo>
                  <a:lnTo>
                    <a:pt x="64652" y="37813"/>
                  </a:lnTo>
                  <a:lnTo>
                    <a:pt x="64864" y="37601"/>
                  </a:lnTo>
                  <a:lnTo>
                    <a:pt x="65056" y="37370"/>
                  </a:lnTo>
                  <a:lnTo>
                    <a:pt x="65230" y="37120"/>
                  </a:lnTo>
                  <a:lnTo>
                    <a:pt x="65384" y="36850"/>
                  </a:lnTo>
                  <a:lnTo>
                    <a:pt x="65538" y="36562"/>
                  </a:lnTo>
                  <a:lnTo>
                    <a:pt x="65653" y="36253"/>
                  </a:lnTo>
                  <a:lnTo>
                    <a:pt x="65769" y="35907"/>
                  </a:lnTo>
                  <a:lnTo>
                    <a:pt x="65865" y="35560"/>
                  </a:lnTo>
                  <a:lnTo>
                    <a:pt x="65865" y="35560"/>
                  </a:lnTo>
                  <a:lnTo>
                    <a:pt x="65942" y="35118"/>
                  </a:lnTo>
                  <a:lnTo>
                    <a:pt x="66019" y="34655"/>
                  </a:lnTo>
                  <a:lnTo>
                    <a:pt x="66096" y="34213"/>
                  </a:lnTo>
                  <a:lnTo>
                    <a:pt x="66135" y="33751"/>
                  </a:lnTo>
                  <a:lnTo>
                    <a:pt x="66212" y="32807"/>
                  </a:lnTo>
                  <a:lnTo>
                    <a:pt x="66250" y="31864"/>
                  </a:lnTo>
                  <a:lnTo>
                    <a:pt x="66269" y="30920"/>
                  </a:lnTo>
                  <a:lnTo>
                    <a:pt x="66269" y="29996"/>
                  </a:lnTo>
                  <a:lnTo>
                    <a:pt x="66269" y="29053"/>
                  </a:lnTo>
                  <a:lnTo>
                    <a:pt x="66289" y="28148"/>
                  </a:lnTo>
                  <a:lnTo>
                    <a:pt x="66289" y="28148"/>
                  </a:lnTo>
                  <a:lnTo>
                    <a:pt x="66423" y="23392"/>
                  </a:lnTo>
                  <a:lnTo>
                    <a:pt x="66558" y="18656"/>
                  </a:lnTo>
                  <a:lnTo>
                    <a:pt x="66558" y="18656"/>
                  </a:lnTo>
                  <a:lnTo>
                    <a:pt x="66654" y="14113"/>
                  </a:lnTo>
                  <a:lnTo>
                    <a:pt x="66693" y="11841"/>
                  </a:lnTo>
                  <a:lnTo>
                    <a:pt x="66693" y="9569"/>
                  </a:lnTo>
                  <a:lnTo>
                    <a:pt x="66674" y="7316"/>
                  </a:lnTo>
                  <a:lnTo>
                    <a:pt x="66635" y="6180"/>
                  </a:lnTo>
                  <a:lnTo>
                    <a:pt x="66597" y="5044"/>
                  </a:lnTo>
                  <a:lnTo>
                    <a:pt x="66539" y="3908"/>
                  </a:lnTo>
                  <a:lnTo>
                    <a:pt x="66481" y="2772"/>
                  </a:lnTo>
                  <a:lnTo>
                    <a:pt x="66404" y="1637"/>
                  </a:lnTo>
                  <a:lnTo>
                    <a:pt x="66289" y="520"/>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8"/>
            <p:cNvSpPr/>
            <p:nvPr/>
          </p:nvSpPr>
          <p:spPr>
            <a:xfrm>
              <a:off x="5579075" y="2453375"/>
              <a:ext cx="1750125" cy="571350"/>
            </a:xfrm>
            <a:custGeom>
              <a:rect b="b" l="l" r="r" t="t"/>
              <a:pathLst>
                <a:path extrusionOk="0" h="22854" w="70005">
                  <a:moveTo>
                    <a:pt x="26416" y="0"/>
                  </a:moveTo>
                  <a:lnTo>
                    <a:pt x="22238" y="19"/>
                  </a:lnTo>
                  <a:lnTo>
                    <a:pt x="20139" y="39"/>
                  </a:lnTo>
                  <a:lnTo>
                    <a:pt x="18041" y="77"/>
                  </a:lnTo>
                  <a:lnTo>
                    <a:pt x="15942" y="135"/>
                  </a:lnTo>
                  <a:lnTo>
                    <a:pt x="13863" y="212"/>
                  </a:lnTo>
                  <a:lnTo>
                    <a:pt x="11764" y="289"/>
                  </a:lnTo>
                  <a:lnTo>
                    <a:pt x="9666" y="405"/>
                  </a:lnTo>
                  <a:lnTo>
                    <a:pt x="7587" y="539"/>
                  </a:lnTo>
                  <a:lnTo>
                    <a:pt x="5488" y="693"/>
                  </a:lnTo>
                  <a:lnTo>
                    <a:pt x="3389" y="886"/>
                  </a:lnTo>
                  <a:lnTo>
                    <a:pt x="1310" y="1098"/>
                  </a:lnTo>
                  <a:lnTo>
                    <a:pt x="1214" y="1078"/>
                  </a:lnTo>
                  <a:lnTo>
                    <a:pt x="1175" y="1098"/>
                  </a:lnTo>
                  <a:lnTo>
                    <a:pt x="1118" y="1117"/>
                  </a:lnTo>
                  <a:lnTo>
                    <a:pt x="1060" y="1194"/>
                  </a:lnTo>
                  <a:lnTo>
                    <a:pt x="983" y="1290"/>
                  </a:lnTo>
                  <a:lnTo>
                    <a:pt x="925" y="1386"/>
                  </a:lnTo>
                  <a:lnTo>
                    <a:pt x="867" y="1483"/>
                  </a:lnTo>
                  <a:lnTo>
                    <a:pt x="790" y="1733"/>
                  </a:lnTo>
                  <a:lnTo>
                    <a:pt x="732" y="1983"/>
                  </a:lnTo>
                  <a:lnTo>
                    <a:pt x="655" y="2522"/>
                  </a:lnTo>
                  <a:lnTo>
                    <a:pt x="598" y="2984"/>
                  </a:lnTo>
                  <a:lnTo>
                    <a:pt x="386" y="4255"/>
                  </a:lnTo>
                  <a:lnTo>
                    <a:pt x="290" y="4890"/>
                  </a:lnTo>
                  <a:lnTo>
                    <a:pt x="193" y="5526"/>
                  </a:lnTo>
                  <a:lnTo>
                    <a:pt x="136" y="6180"/>
                  </a:lnTo>
                  <a:lnTo>
                    <a:pt x="78" y="6816"/>
                  </a:lnTo>
                  <a:lnTo>
                    <a:pt x="39" y="7470"/>
                  </a:lnTo>
                  <a:lnTo>
                    <a:pt x="1" y="8106"/>
                  </a:lnTo>
                  <a:lnTo>
                    <a:pt x="1" y="8895"/>
                  </a:lnTo>
                  <a:lnTo>
                    <a:pt x="1" y="9665"/>
                  </a:lnTo>
                  <a:lnTo>
                    <a:pt x="20" y="10455"/>
                  </a:lnTo>
                  <a:lnTo>
                    <a:pt x="59" y="11225"/>
                  </a:lnTo>
                  <a:lnTo>
                    <a:pt x="155" y="12707"/>
                  </a:lnTo>
                  <a:lnTo>
                    <a:pt x="213" y="13458"/>
                  </a:lnTo>
                  <a:lnTo>
                    <a:pt x="309" y="14170"/>
                  </a:lnTo>
                  <a:lnTo>
                    <a:pt x="444" y="15287"/>
                  </a:lnTo>
                  <a:lnTo>
                    <a:pt x="521" y="15845"/>
                  </a:lnTo>
                  <a:lnTo>
                    <a:pt x="617" y="16385"/>
                  </a:lnTo>
                  <a:lnTo>
                    <a:pt x="752" y="16904"/>
                  </a:lnTo>
                  <a:lnTo>
                    <a:pt x="887" y="17424"/>
                  </a:lnTo>
                  <a:lnTo>
                    <a:pt x="1060" y="17925"/>
                  </a:lnTo>
                  <a:lnTo>
                    <a:pt x="1252" y="18387"/>
                  </a:lnTo>
                  <a:lnTo>
                    <a:pt x="1483" y="18849"/>
                  </a:lnTo>
                  <a:lnTo>
                    <a:pt x="1753" y="19292"/>
                  </a:lnTo>
                  <a:lnTo>
                    <a:pt x="1888" y="19504"/>
                  </a:lnTo>
                  <a:lnTo>
                    <a:pt x="2042" y="19696"/>
                  </a:lnTo>
                  <a:lnTo>
                    <a:pt x="2215" y="19908"/>
                  </a:lnTo>
                  <a:lnTo>
                    <a:pt x="2388" y="20100"/>
                  </a:lnTo>
                  <a:lnTo>
                    <a:pt x="2581" y="20274"/>
                  </a:lnTo>
                  <a:lnTo>
                    <a:pt x="2773" y="20447"/>
                  </a:lnTo>
                  <a:lnTo>
                    <a:pt x="2985" y="20620"/>
                  </a:lnTo>
                  <a:lnTo>
                    <a:pt x="3216" y="20793"/>
                  </a:lnTo>
                  <a:lnTo>
                    <a:pt x="3447" y="20948"/>
                  </a:lnTo>
                  <a:lnTo>
                    <a:pt x="3697" y="21102"/>
                  </a:lnTo>
                  <a:lnTo>
                    <a:pt x="3948" y="21236"/>
                  </a:lnTo>
                  <a:lnTo>
                    <a:pt x="4237" y="21371"/>
                  </a:lnTo>
                  <a:lnTo>
                    <a:pt x="4545" y="21487"/>
                  </a:lnTo>
                  <a:lnTo>
                    <a:pt x="4872" y="21602"/>
                  </a:lnTo>
                  <a:lnTo>
                    <a:pt x="5199" y="21698"/>
                  </a:lnTo>
                  <a:lnTo>
                    <a:pt x="5526" y="21795"/>
                  </a:lnTo>
                  <a:lnTo>
                    <a:pt x="5854" y="21852"/>
                  </a:lnTo>
                  <a:lnTo>
                    <a:pt x="6181" y="21910"/>
                  </a:lnTo>
                  <a:lnTo>
                    <a:pt x="6874" y="22006"/>
                  </a:lnTo>
                  <a:lnTo>
                    <a:pt x="7548" y="22064"/>
                  </a:lnTo>
                  <a:lnTo>
                    <a:pt x="8241" y="22083"/>
                  </a:lnTo>
                  <a:lnTo>
                    <a:pt x="9589" y="22141"/>
                  </a:lnTo>
                  <a:lnTo>
                    <a:pt x="11572" y="22237"/>
                  </a:lnTo>
                  <a:lnTo>
                    <a:pt x="13555" y="22334"/>
                  </a:lnTo>
                  <a:lnTo>
                    <a:pt x="17502" y="22507"/>
                  </a:lnTo>
                  <a:lnTo>
                    <a:pt x="19677" y="22584"/>
                  </a:lnTo>
                  <a:lnTo>
                    <a:pt x="21872" y="22661"/>
                  </a:lnTo>
                  <a:lnTo>
                    <a:pt x="24067" y="22719"/>
                  </a:lnTo>
                  <a:lnTo>
                    <a:pt x="26243" y="22777"/>
                  </a:lnTo>
                  <a:lnTo>
                    <a:pt x="28438" y="22815"/>
                  </a:lnTo>
                  <a:lnTo>
                    <a:pt x="30632" y="22834"/>
                  </a:lnTo>
                  <a:lnTo>
                    <a:pt x="32808" y="22854"/>
                  </a:lnTo>
                  <a:lnTo>
                    <a:pt x="35003" y="22854"/>
                  </a:lnTo>
                  <a:lnTo>
                    <a:pt x="39373" y="22834"/>
                  </a:lnTo>
                  <a:lnTo>
                    <a:pt x="43763" y="22757"/>
                  </a:lnTo>
                  <a:lnTo>
                    <a:pt x="48133" y="22661"/>
                  </a:lnTo>
                  <a:lnTo>
                    <a:pt x="52504" y="22507"/>
                  </a:lnTo>
                  <a:lnTo>
                    <a:pt x="56451" y="22334"/>
                  </a:lnTo>
                  <a:lnTo>
                    <a:pt x="58434" y="22237"/>
                  </a:lnTo>
                  <a:lnTo>
                    <a:pt x="60417" y="22141"/>
                  </a:lnTo>
                  <a:lnTo>
                    <a:pt x="61764" y="22083"/>
                  </a:lnTo>
                  <a:lnTo>
                    <a:pt x="62458" y="22064"/>
                  </a:lnTo>
                  <a:lnTo>
                    <a:pt x="63131" y="22006"/>
                  </a:lnTo>
                  <a:lnTo>
                    <a:pt x="63824" y="21910"/>
                  </a:lnTo>
                  <a:lnTo>
                    <a:pt x="64152" y="21852"/>
                  </a:lnTo>
                  <a:lnTo>
                    <a:pt x="64479" y="21795"/>
                  </a:lnTo>
                  <a:lnTo>
                    <a:pt x="64806" y="21698"/>
                  </a:lnTo>
                  <a:lnTo>
                    <a:pt x="65134" y="21602"/>
                  </a:lnTo>
                  <a:lnTo>
                    <a:pt x="65461" y="21487"/>
                  </a:lnTo>
                  <a:lnTo>
                    <a:pt x="65769" y="21371"/>
                  </a:lnTo>
                  <a:lnTo>
                    <a:pt x="66058" y="21236"/>
                  </a:lnTo>
                  <a:lnTo>
                    <a:pt x="66308" y="21102"/>
                  </a:lnTo>
                  <a:lnTo>
                    <a:pt x="66558" y="20948"/>
                  </a:lnTo>
                  <a:lnTo>
                    <a:pt x="66789" y="20793"/>
                  </a:lnTo>
                  <a:lnTo>
                    <a:pt x="67020" y="20620"/>
                  </a:lnTo>
                  <a:lnTo>
                    <a:pt x="67232" y="20447"/>
                  </a:lnTo>
                  <a:lnTo>
                    <a:pt x="67425" y="20274"/>
                  </a:lnTo>
                  <a:lnTo>
                    <a:pt x="67617" y="20100"/>
                  </a:lnTo>
                  <a:lnTo>
                    <a:pt x="67791" y="19908"/>
                  </a:lnTo>
                  <a:lnTo>
                    <a:pt x="67964" y="19696"/>
                  </a:lnTo>
                  <a:lnTo>
                    <a:pt x="68118" y="19504"/>
                  </a:lnTo>
                  <a:lnTo>
                    <a:pt x="68253" y="19292"/>
                  </a:lnTo>
                  <a:lnTo>
                    <a:pt x="68522" y="18849"/>
                  </a:lnTo>
                  <a:lnTo>
                    <a:pt x="68753" y="18387"/>
                  </a:lnTo>
                  <a:lnTo>
                    <a:pt x="68946" y="17925"/>
                  </a:lnTo>
                  <a:lnTo>
                    <a:pt x="69119" y="17424"/>
                  </a:lnTo>
                  <a:lnTo>
                    <a:pt x="69254" y="16904"/>
                  </a:lnTo>
                  <a:lnTo>
                    <a:pt x="69389" y="16385"/>
                  </a:lnTo>
                  <a:lnTo>
                    <a:pt x="69485" y="15845"/>
                  </a:lnTo>
                  <a:lnTo>
                    <a:pt x="69562" y="15287"/>
                  </a:lnTo>
                  <a:lnTo>
                    <a:pt x="69697" y="14170"/>
                  </a:lnTo>
                  <a:lnTo>
                    <a:pt x="69793" y="13458"/>
                  </a:lnTo>
                  <a:lnTo>
                    <a:pt x="69851" y="12707"/>
                  </a:lnTo>
                  <a:lnTo>
                    <a:pt x="69947" y="11225"/>
                  </a:lnTo>
                  <a:lnTo>
                    <a:pt x="69985" y="10455"/>
                  </a:lnTo>
                  <a:lnTo>
                    <a:pt x="70005" y="9665"/>
                  </a:lnTo>
                  <a:lnTo>
                    <a:pt x="70005" y="8895"/>
                  </a:lnTo>
                  <a:lnTo>
                    <a:pt x="70005" y="8106"/>
                  </a:lnTo>
                  <a:lnTo>
                    <a:pt x="69966" y="7470"/>
                  </a:lnTo>
                  <a:lnTo>
                    <a:pt x="69928" y="6816"/>
                  </a:lnTo>
                  <a:lnTo>
                    <a:pt x="69870" y="6180"/>
                  </a:lnTo>
                  <a:lnTo>
                    <a:pt x="69812" y="5526"/>
                  </a:lnTo>
                  <a:lnTo>
                    <a:pt x="69716" y="4890"/>
                  </a:lnTo>
                  <a:lnTo>
                    <a:pt x="69620" y="4255"/>
                  </a:lnTo>
                  <a:lnTo>
                    <a:pt x="69408" y="2984"/>
                  </a:lnTo>
                  <a:lnTo>
                    <a:pt x="69350" y="2522"/>
                  </a:lnTo>
                  <a:lnTo>
                    <a:pt x="69273" y="1983"/>
                  </a:lnTo>
                  <a:lnTo>
                    <a:pt x="69215" y="1733"/>
                  </a:lnTo>
                  <a:lnTo>
                    <a:pt x="69138" y="1483"/>
                  </a:lnTo>
                  <a:lnTo>
                    <a:pt x="69081" y="1386"/>
                  </a:lnTo>
                  <a:lnTo>
                    <a:pt x="69023" y="1290"/>
                  </a:lnTo>
                  <a:lnTo>
                    <a:pt x="68946" y="1194"/>
                  </a:lnTo>
                  <a:lnTo>
                    <a:pt x="68888" y="1117"/>
                  </a:lnTo>
                  <a:lnTo>
                    <a:pt x="68830" y="1098"/>
                  </a:lnTo>
                  <a:lnTo>
                    <a:pt x="68792" y="1078"/>
                  </a:lnTo>
                  <a:lnTo>
                    <a:pt x="68695" y="1098"/>
                  </a:lnTo>
                  <a:lnTo>
                    <a:pt x="66597" y="886"/>
                  </a:lnTo>
                  <a:lnTo>
                    <a:pt x="64479" y="713"/>
                  </a:lnTo>
                  <a:lnTo>
                    <a:pt x="62361" y="559"/>
                  </a:lnTo>
                  <a:lnTo>
                    <a:pt x="60243" y="424"/>
                  </a:lnTo>
                  <a:lnTo>
                    <a:pt x="58126" y="328"/>
                  </a:lnTo>
                  <a:lnTo>
                    <a:pt x="56008" y="250"/>
                  </a:lnTo>
                  <a:lnTo>
                    <a:pt x="53890" y="193"/>
                  </a:lnTo>
                  <a:lnTo>
                    <a:pt x="51772" y="154"/>
                  </a:lnTo>
                  <a:lnTo>
                    <a:pt x="47536" y="96"/>
                  </a:lnTo>
                  <a:lnTo>
                    <a:pt x="43301" y="77"/>
                  </a:lnTo>
                  <a:lnTo>
                    <a:pt x="39046" y="58"/>
                  </a:lnTo>
                  <a:lnTo>
                    <a:pt x="34810" y="39"/>
                  </a:lnTo>
                  <a:lnTo>
                    <a:pt x="306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8"/>
            <p:cNvSpPr/>
            <p:nvPr/>
          </p:nvSpPr>
          <p:spPr>
            <a:xfrm>
              <a:off x="5579075" y="2453375"/>
              <a:ext cx="1750125" cy="571350"/>
            </a:xfrm>
            <a:custGeom>
              <a:rect b="b" l="l" r="r" t="t"/>
              <a:pathLst>
                <a:path extrusionOk="0" fill="none" h="22854" w="70005">
                  <a:moveTo>
                    <a:pt x="70005" y="8106"/>
                  </a:moveTo>
                  <a:lnTo>
                    <a:pt x="70005" y="8106"/>
                  </a:lnTo>
                  <a:lnTo>
                    <a:pt x="69966" y="7470"/>
                  </a:lnTo>
                  <a:lnTo>
                    <a:pt x="69928" y="6816"/>
                  </a:lnTo>
                  <a:lnTo>
                    <a:pt x="69870" y="6180"/>
                  </a:lnTo>
                  <a:lnTo>
                    <a:pt x="69812" y="5526"/>
                  </a:lnTo>
                  <a:lnTo>
                    <a:pt x="69716" y="4890"/>
                  </a:lnTo>
                  <a:lnTo>
                    <a:pt x="69620" y="4255"/>
                  </a:lnTo>
                  <a:lnTo>
                    <a:pt x="69408" y="2984"/>
                  </a:lnTo>
                  <a:lnTo>
                    <a:pt x="69408" y="2984"/>
                  </a:lnTo>
                  <a:lnTo>
                    <a:pt x="69350" y="2522"/>
                  </a:lnTo>
                  <a:lnTo>
                    <a:pt x="69273" y="1983"/>
                  </a:lnTo>
                  <a:lnTo>
                    <a:pt x="69215" y="1733"/>
                  </a:lnTo>
                  <a:lnTo>
                    <a:pt x="69138" y="1483"/>
                  </a:lnTo>
                  <a:lnTo>
                    <a:pt x="69081" y="1386"/>
                  </a:lnTo>
                  <a:lnTo>
                    <a:pt x="69023" y="1290"/>
                  </a:lnTo>
                  <a:lnTo>
                    <a:pt x="68946" y="1194"/>
                  </a:lnTo>
                  <a:lnTo>
                    <a:pt x="68888" y="1117"/>
                  </a:lnTo>
                  <a:lnTo>
                    <a:pt x="68888" y="1117"/>
                  </a:lnTo>
                  <a:lnTo>
                    <a:pt x="68830" y="1098"/>
                  </a:lnTo>
                  <a:lnTo>
                    <a:pt x="68792" y="1078"/>
                  </a:lnTo>
                  <a:lnTo>
                    <a:pt x="68695" y="1098"/>
                  </a:lnTo>
                  <a:lnTo>
                    <a:pt x="68695" y="1098"/>
                  </a:lnTo>
                  <a:lnTo>
                    <a:pt x="66597" y="886"/>
                  </a:lnTo>
                  <a:lnTo>
                    <a:pt x="64479" y="713"/>
                  </a:lnTo>
                  <a:lnTo>
                    <a:pt x="62361" y="559"/>
                  </a:lnTo>
                  <a:lnTo>
                    <a:pt x="60243" y="424"/>
                  </a:lnTo>
                  <a:lnTo>
                    <a:pt x="58126" y="328"/>
                  </a:lnTo>
                  <a:lnTo>
                    <a:pt x="56008" y="250"/>
                  </a:lnTo>
                  <a:lnTo>
                    <a:pt x="53890" y="193"/>
                  </a:lnTo>
                  <a:lnTo>
                    <a:pt x="51772" y="154"/>
                  </a:lnTo>
                  <a:lnTo>
                    <a:pt x="47536" y="96"/>
                  </a:lnTo>
                  <a:lnTo>
                    <a:pt x="43301" y="77"/>
                  </a:lnTo>
                  <a:lnTo>
                    <a:pt x="39046" y="58"/>
                  </a:lnTo>
                  <a:lnTo>
                    <a:pt x="34810" y="39"/>
                  </a:lnTo>
                  <a:lnTo>
                    <a:pt x="34810" y="39"/>
                  </a:lnTo>
                  <a:lnTo>
                    <a:pt x="30613" y="0"/>
                  </a:lnTo>
                  <a:lnTo>
                    <a:pt x="26416" y="0"/>
                  </a:lnTo>
                  <a:lnTo>
                    <a:pt x="22238" y="19"/>
                  </a:lnTo>
                  <a:lnTo>
                    <a:pt x="20139" y="39"/>
                  </a:lnTo>
                  <a:lnTo>
                    <a:pt x="18041" y="77"/>
                  </a:lnTo>
                  <a:lnTo>
                    <a:pt x="15942" y="135"/>
                  </a:lnTo>
                  <a:lnTo>
                    <a:pt x="13863" y="212"/>
                  </a:lnTo>
                  <a:lnTo>
                    <a:pt x="11764" y="289"/>
                  </a:lnTo>
                  <a:lnTo>
                    <a:pt x="9666" y="405"/>
                  </a:lnTo>
                  <a:lnTo>
                    <a:pt x="7587" y="539"/>
                  </a:lnTo>
                  <a:lnTo>
                    <a:pt x="5488" y="693"/>
                  </a:lnTo>
                  <a:lnTo>
                    <a:pt x="3389" y="886"/>
                  </a:lnTo>
                  <a:lnTo>
                    <a:pt x="1310" y="1098"/>
                  </a:lnTo>
                  <a:lnTo>
                    <a:pt x="1310" y="1098"/>
                  </a:lnTo>
                  <a:lnTo>
                    <a:pt x="1214" y="1078"/>
                  </a:lnTo>
                  <a:lnTo>
                    <a:pt x="1175" y="1098"/>
                  </a:lnTo>
                  <a:lnTo>
                    <a:pt x="1118" y="1117"/>
                  </a:lnTo>
                  <a:lnTo>
                    <a:pt x="1118" y="1117"/>
                  </a:lnTo>
                  <a:lnTo>
                    <a:pt x="1060" y="1194"/>
                  </a:lnTo>
                  <a:lnTo>
                    <a:pt x="983" y="1290"/>
                  </a:lnTo>
                  <a:lnTo>
                    <a:pt x="925" y="1386"/>
                  </a:lnTo>
                  <a:lnTo>
                    <a:pt x="867" y="1483"/>
                  </a:lnTo>
                  <a:lnTo>
                    <a:pt x="790" y="1733"/>
                  </a:lnTo>
                  <a:lnTo>
                    <a:pt x="732" y="1983"/>
                  </a:lnTo>
                  <a:lnTo>
                    <a:pt x="655" y="2522"/>
                  </a:lnTo>
                  <a:lnTo>
                    <a:pt x="598" y="2984"/>
                  </a:lnTo>
                  <a:lnTo>
                    <a:pt x="598" y="2984"/>
                  </a:lnTo>
                  <a:lnTo>
                    <a:pt x="386" y="4255"/>
                  </a:lnTo>
                  <a:lnTo>
                    <a:pt x="290" y="4890"/>
                  </a:lnTo>
                  <a:lnTo>
                    <a:pt x="193" y="5526"/>
                  </a:lnTo>
                  <a:lnTo>
                    <a:pt x="136" y="6180"/>
                  </a:lnTo>
                  <a:lnTo>
                    <a:pt x="78" y="6816"/>
                  </a:lnTo>
                  <a:lnTo>
                    <a:pt x="39" y="7470"/>
                  </a:lnTo>
                  <a:lnTo>
                    <a:pt x="1" y="8106"/>
                  </a:lnTo>
                  <a:lnTo>
                    <a:pt x="1" y="8106"/>
                  </a:lnTo>
                  <a:lnTo>
                    <a:pt x="1" y="8895"/>
                  </a:lnTo>
                  <a:lnTo>
                    <a:pt x="1" y="9665"/>
                  </a:lnTo>
                  <a:lnTo>
                    <a:pt x="20" y="10455"/>
                  </a:lnTo>
                  <a:lnTo>
                    <a:pt x="59" y="11225"/>
                  </a:lnTo>
                  <a:lnTo>
                    <a:pt x="59" y="11225"/>
                  </a:lnTo>
                  <a:lnTo>
                    <a:pt x="155" y="12707"/>
                  </a:lnTo>
                  <a:lnTo>
                    <a:pt x="213" y="13458"/>
                  </a:lnTo>
                  <a:lnTo>
                    <a:pt x="309" y="14170"/>
                  </a:lnTo>
                  <a:lnTo>
                    <a:pt x="309" y="14170"/>
                  </a:lnTo>
                  <a:lnTo>
                    <a:pt x="444" y="15287"/>
                  </a:lnTo>
                  <a:lnTo>
                    <a:pt x="521" y="15845"/>
                  </a:lnTo>
                  <a:lnTo>
                    <a:pt x="617" y="16385"/>
                  </a:lnTo>
                  <a:lnTo>
                    <a:pt x="752" y="16904"/>
                  </a:lnTo>
                  <a:lnTo>
                    <a:pt x="887" y="17424"/>
                  </a:lnTo>
                  <a:lnTo>
                    <a:pt x="1060" y="17925"/>
                  </a:lnTo>
                  <a:lnTo>
                    <a:pt x="1252" y="18387"/>
                  </a:lnTo>
                  <a:lnTo>
                    <a:pt x="1483" y="18849"/>
                  </a:lnTo>
                  <a:lnTo>
                    <a:pt x="1753" y="19292"/>
                  </a:lnTo>
                  <a:lnTo>
                    <a:pt x="1888" y="19504"/>
                  </a:lnTo>
                  <a:lnTo>
                    <a:pt x="2042" y="19696"/>
                  </a:lnTo>
                  <a:lnTo>
                    <a:pt x="2215" y="19908"/>
                  </a:lnTo>
                  <a:lnTo>
                    <a:pt x="2388" y="20100"/>
                  </a:lnTo>
                  <a:lnTo>
                    <a:pt x="2581" y="20274"/>
                  </a:lnTo>
                  <a:lnTo>
                    <a:pt x="2773" y="20447"/>
                  </a:lnTo>
                  <a:lnTo>
                    <a:pt x="2985" y="20620"/>
                  </a:lnTo>
                  <a:lnTo>
                    <a:pt x="3216" y="20793"/>
                  </a:lnTo>
                  <a:lnTo>
                    <a:pt x="3447" y="20948"/>
                  </a:lnTo>
                  <a:lnTo>
                    <a:pt x="3697" y="21102"/>
                  </a:lnTo>
                  <a:lnTo>
                    <a:pt x="3948" y="21236"/>
                  </a:lnTo>
                  <a:lnTo>
                    <a:pt x="4237" y="21371"/>
                  </a:lnTo>
                  <a:lnTo>
                    <a:pt x="4237" y="21371"/>
                  </a:lnTo>
                  <a:lnTo>
                    <a:pt x="4545" y="21487"/>
                  </a:lnTo>
                  <a:lnTo>
                    <a:pt x="4872" y="21602"/>
                  </a:lnTo>
                  <a:lnTo>
                    <a:pt x="5199" y="21698"/>
                  </a:lnTo>
                  <a:lnTo>
                    <a:pt x="5526" y="21795"/>
                  </a:lnTo>
                  <a:lnTo>
                    <a:pt x="5854" y="21852"/>
                  </a:lnTo>
                  <a:lnTo>
                    <a:pt x="6181" y="21910"/>
                  </a:lnTo>
                  <a:lnTo>
                    <a:pt x="6874" y="22006"/>
                  </a:lnTo>
                  <a:lnTo>
                    <a:pt x="7548" y="22064"/>
                  </a:lnTo>
                  <a:lnTo>
                    <a:pt x="8241" y="22083"/>
                  </a:lnTo>
                  <a:lnTo>
                    <a:pt x="9589" y="22141"/>
                  </a:lnTo>
                  <a:lnTo>
                    <a:pt x="9589" y="22141"/>
                  </a:lnTo>
                  <a:lnTo>
                    <a:pt x="11572" y="22237"/>
                  </a:lnTo>
                  <a:lnTo>
                    <a:pt x="13555" y="22334"/>
                  </a:lnTo>
                  <a:lnTo>
                    <a:pt x="17502" y="22507"/>
                  </a:lnTo>
                  <a:lnTo>
                    <a:pt x="17502" y="22507"/>
                  </a:lnTo>
                  <a:lnTo>
                    <a:pt x="19677" y="22584"/>
                  </a:lnTo>
                  <a:lnTo>
                    <a:pt x="21872" y="22661"/>
                  </a:lnTo>
                  <a:lnTo>
                    <a:pt x="24067" y="22719"/>
                  </a:lnTo>
                  <a:lnTo>
                    <a:pt x="26243" y="22777"/>
                  </a:lnTo>
                  <a:lnTo>
                    <a:pt x="28438" y="22815"/>
                  </a:lnTo>
                  <a:lnTo>
                    <a:pt x="30632" y="22834"/>
                  </a:lnTo>
                  <a:lnTo>
                    <a:pt x="32808" y="22854"/>
                  </a:lnTo>
                  <a:lnTo>
                    <a:pt x="35003" y="22854"/>
                  </a:lnTo>
                  <a:lnTo>
                    <a:pt x="39373" y="22834"/>
                  </a:lnTo>
                  <a:lnTo>
                    <a:pt x="43763" y="22757"/>
                  </a:lnTo>
                  <a:lnTo>
                    <a:pt x="48133" y="22661"/>
                  </a:lnTo>
                  <a:lnTo>
                    <a:pt x="52504" y="22507"/>
                  </a:lnTo>
                  <a:lnTo>
                    <a:pt x="52504" y="22507"/>
                  </a:lnTo>
                  <a:lnTo>
                    <a:pt x="56451" y="22334"/>
                  </a:lnTo>
                  <a:lnTo>
                    <a:pt x="58434" y="22237"/>
                  </a:lnTo>
                  <a:lnTo>
                    <a:pt x="60417" y="22141"/>
                  </a:lnTo>
                  <a:lnTo>
                    <a:pt x="60417" y="22141"/>
                  </a:lnTo>
                  <a:lnTo>
                    <a:pt x="61764" y="22083"/>
                  </a:lnTo>
                  <a:lnTo>
                    <a:pt x="62458" y="22064"/>
                  </a:lnTo>
                  <a:lnTo>
                    <a:pt x="63131" y="22006"/>
                  </a:lnTo>
                  <a:lnTo>
                    <a:pt x="63824" y="21910"/>
                  </a:lnTo>
                  <a:lnTo>
                    <a:pt x="64152" y="21852"/>
                  </a:lnTo>
                  <a:lnTo>
                    <a:pt x="64479" y="21795"/>
                  </a:lnTo>
                  <a:lnTo>
                    <a:pt x="64806" y="21698"/>
                  </a:lnTo>
                  <a:lnTo>
                    <a:pt x="65134" y="21602"/>
                  </a:lnTo>
                  <a:lnTo>
                    <a:pt x="65461" y="21487"/>
                  </a:lnTo>
                  <a:lnTo>
                    <a:pt x="65769" y="21371"/>
                  </a:lnTo>
                  <a:lnTo>
                    <a:pt x="65769" y="21371"/>
                  </a:lnTo>
                  <a:lnTo>
                    <a:pt x="66058" y="21236"/>
                  </a:lnTo>
                  <a:lnTo>
                    <a:pt x="66308" y="21102"/>
                  </a:lnTo>
                  <a:lnTo>
                    <a:pt x="66558" y="20948"/>
                  </a:lnTo>
                  <a:lnTo>
                    <a:pt x="66789" y="20793"/>
                  </a:lnTo>
                  <a:lnTo>
                    <a:pt x="67020" y="20620"/>
                  </a:lnTo>
                  <a:lnTo>
                    <a:pt x="67232" y="20447"/>
                  </a:lnTo>
                  <a:lnTo>
                    <a:pt x="67425" y="20274"/>
                  </a:lnTo>
                  <a:lnTo>
                    <a:pt x="67617" y="20100"/>
                  </a:lnTo>
                  <a:lnTo>
                    <a:pt x="67791" y="19908"/>
                  </a:lnTo>
                  <a:lnTo>
                    <a:pt x="67964" y="19696"/>
                  </a:lnTo>
                  <a:lnTo>
                    <a:pt x="68118" y="19504"/>
                  </a:lnTo>
                  <a:lnTo>
                    <a:pt x="68253" y="19292"/>
                  </a:lnTo>
                  <a:lnTo>
                    <a:pt x="68522" y="18849"/>
                  </a:lnTo>
                  <a:lnTo>
                    <a:pt x="68753" y="18387"/>
                  </a:lnTo>
                  <a:lnTo>
                    <a:pt x="68946" y="17925"/>
                  </a:lnTo>
                  <a:lnTo>
                    <a:pt x="69119" y="17424"/>
                  </a:lnTo>
                  <a:lnTo>
                    <a:pt x="69254" y="16904"/>
                  </a:lnTo>
                  <a:lnTo>
                    <a:pt x="69389" y="16385"/>
                  </a:lnTo>
                  <a:lnTo>
                    <a:pt x="69485" y="15845"/>
                  </a:lnTo>
                  <a:lnTo>
                    <a:pt x="69562" y="15287"/>
                  </a:lnTo>
                  <a:lnTo>
                    <a:pt x="69697" y="14170"/>
                  </a:lnTo>
                  <a:lnTo>
                    <a:pt x="69697" y="14170"/>
                  </a:lnTo>
                  <a:lnTo>
                    <a:pt x="69793" y="13458"/>
                  </a:lnTo>
                  <a:lnTo>
                    <a:pt x="69851" y="12707"/>
                  </a:lnTo>
                  <a:lnTo>
                    <a:pt x="69947" y="11225"/>
                  </a:lnTo>
                  <a:lnTo>
                    <a:pt x="69947" y="11225"/>
                  </a:lnTo>
                  <a:lnTo>
                    <a:pt x="69985" y="10455"/>
                  </a:lnTo>
                  <a:lnTo>
                    <a:pt x="70005" y="9665"/>
                  </a:lnTo>
                  <a:lnTo>
                    <a:pt x="70005" y="8895"/>
                  </a:lnTo>
                  <a:lnTo>
                    <a:pt x="70005" y="8106"/>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8"/>
            <p:cNvSpPr/>
            <p:nvPr/>
          </p:nvSpPr>
          <p:spPr>
            <a:xfrm>
              <a:off x="5597375" y="2647825"/>
              <a:ext cx="7725" cy="35150"/>
            </a:xfrm>
            <a:custGeom>
              <a:rect b="b" l="l" r="r" t="t"/>
              <a:pathLst>
                <a:path extrusionOk="0" h="1406" w="309">
                  <a:moveTo>
                    <a:pt x="97" y="0"/>
                  </a:moveTo>
                  <a:lnTo>
                    <a:pt x="78" y="39"/>
                  </a:lnTo>
                  <a:lnTo>
                    <a:pt x="58" y="97"/>
                  </a:lnTo>
                  <a:lnTo>
                    <a:pt x="0" y="809"/>
                  </a:lnTo>
                  <a:lnTo>
                    <a:pt x="0" y="1079"/>
                  </a:lnTo>
                  <a:lnTo>
                    <a:pt x="0" y="1213"/>
                  </a:lnTo>
                  <a:lnTo>
                    <a:pt x="39" y="1348"/>
                  </a:lnTo>
                  <a:lnTo>
                    <a:pt x="78" y="1387"/>
                  </a:lnTo>
                  <a:lnTo>
                    <a:pt x="116" y="1406"/>
                  </a:lnTo>
                  <a:lnTo>
                    <a:pt x="155" y="1387"/>
                  </a:lnTo>
                  <a:lnTo>
                    <a:pt x="174" y="1367"/>
                  </a:lnTo>
                  <a:lnTo>
                    <a:pt x="232" y="1233"/>
                  </a:lnTo>
                  <a:lnTo>
                    <a:pt x="270" y="1079"/>
                  </a:lnTo>
                  <a:lnTo>
                    <a:pt x="289" y="925"/>
                  </a:lnTo>
                  <a:lnTo>
                    <a:pt x="309" y="771"/>
                  </a:lnTo>
                  <a:lnTo>
                    <a:pt x="309" y="135"/>
                  </a:lnTo>
                  <a:lnTo>
                    <a:pt x="289" y="77"/>
                  </a:lnTo>
                  <a:lnTo>
                    <a:pt x="270" y="39"/>
                  </a:lnTo>
                  <a:lnTo>
                    <a:pt x="2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8"/>
            <p:cNvSpPr/>
            <p:nvPr/>
          </p:nvSpPr>
          <p:spPr>
            <a:xfrm>
              <a:off x="5595925" y="2703175"/>
              <a:ext cx="7250" cy="32750"/>
            </a:xfrm>
            <a:custGeom>
              <a:rect b="b" l="l" r="r" t="t"/>
              <a:pathLst>
                <a:path extrusionOk="0" h="1310" w="290">
                  <a:moveTo>
                    <a:pt x="136" y="1"/>
                  </a:moveTo>
                  <a:lnTo>
                    <a:pt x="97" y="20"/>
                  </a:lnTo>
                  <a:lnTo>
                    <a:pt x="58" y="58"/>
                  </a:lnTo>
                  <a:lnTo>
                    <a:pt x="58" y="97"/>
                  </a:lnTo>
                  <a:lnTo>
                    <a:pt x="1" y="674"/>
                  </a:lnTo>
                  <a:lnTo>
                    <a:pt x="1" y="982"/>
                  </a:lnTo>
                  <a:lnTo>
                    <a:pt x="20" y="1117"/>
                  </a:lnTo>
                  <a:lnTo>
                    <a:pt x="39" y="1271"/>
                  </a:lnTo>
                  <a:lnTo>
                    <a:pt x="58" y="1290"/>
                  </a:lnTo>
                  <a:lnTo>
                    <a:pt x="97" y="1310"/>
                  </a:lnTo>
                  <a:lnTo>
                    <a:pt x="116" y="1310"/>
                  </a:lnTo>
                  <a:lnTo>
                    <a:pt x="155" y="1271"/>
                  </a:lnTo>
                  <a:lnTo>
                    <a:pt x="193" y="1136"/>
                  </a:lnTo>
                  <a:lnTo>
                    <a:pt x="232" y="1002"/>
                  </a:lnTo>
                  <a:lnTo>
                    <a:pt x="251" y="713"/>
                  </a:lnTo>
                  <a:lnTo>
                    <a:pt x="290" y="135"/>
                  </a:lnTo>
                  <a:lnTo>
                    <a:pt x="270" y="78"/>
                  </a:lnTo>
                  <a:lnTo>
                    <a:pt x="251" y="39"/>
                  </a:lnTo>
                  <a:lnTo>
                    <a:pt x="213" y="20"/>
                  </a:lnTo>
                  <a:lnTo>
                    <a:pt x="1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8"/>
            <p:cNvSpPr/>
            <p:nvPr/>
          </p:nvSpPr>
          <p:spPr>
            <a:xfrm>
              <a:off x="5596900" y="2759975"/>
              <a:ext cx="8200" cy="23125"/>
            </a:xfrm>
            <a:custGeom>
              <a:rect b="b" l="l" r="r" t="t"/>
              <a:pathLst>
                <a:path extrusionOk="0" h="925" w="328">
                  <a:moveTo>
                    <a:pt x="116" y="0"/>
                  </a:moveTo>
                  <a:lnTo>
                    <a:pt x="77" y="20"/>
                  </a:lnTo>
                  <a:lnTo>
                    <a:pt x="39" y="39"/>
                  </a:lnTo>
                  <a:lnTo>
                    <a:pt x="19" y="77"/>
                  </a:lnTo>
                  <a:lnTo>
                    <a:pt x="0" y="135"/>
                  </a:lnTo>
                  <a:lnTo>
                    <a:pt x="39" y="520"/>
                  </a:lnTo>
                  <a:lnTo>
                    <a:pt x="77" y="713"/>
                  </a:lnTo>
                  <a:lnTo>
                    <a:pt x="116" y="809"/>
                  </a:lnTo>
                  <a:lnTo>
                    <a:pt x="174" y="886"/>
                  </a:lnTo>
                  <a:lnTo>
                    <a:pt x="193" y="905"/>
                  </a:lnTo>
                  <a:lnTo>
                    <a:pt x="231" y="925"/>
                  </a:lnTo>
                  <a:lnTo>
                    <a:pt x="270" y="905"/>
                  </a:lnTo>
                  <a:lnTo>
                    <a:pt x="289" y="867"/>
                  </a:lnTo>
                  <a:lnTo>
                    <a:pt x="328" y="790"/>
                  </a:lnTo>
                  <a:lnTo>
                    <a:pt x="328" y="693"/>
                  </a:lnTo>
                  <a:lnTo>
                    <a:pt x="328" y="501"/>
                  </a:lnTo>
                  <a:lnTo>
                    <a:pt x="270" y="116"/>
                  </a:lnTo>
                  <a:lnTo>
                    <a:pt x="251" y="58"/>
                  </a:lnTo>
                  <a:lnTo>
                    <a:pt x="212" y="20"/>
                  </a:lnTo>
                  <a:lnTo>
                    <a:pt x="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8"/>
            <p:cNvSpPr/>
            <p:nvPr/>
          </p:nvSpPr>
          <p:spPr>
            <a:xfrm>
              <a:off x="5604600" y="2811950"/>
              <a:ext cx="11575" cy="24100"/>
            </a:xfrm>
            <a:custGeom>
              <a:rect b="b" l="l" r="r" t="t"/>
              <a:pathLst>
                <a:path extrusionOk="0" h="964" w="463">
                  <a:moveTo>
                    <a:pt x="77" y="1"/>
                  </a:moveTo>
                  <a:lnTo>
                    <a:pt x="39" y="20"/>
                  </a:lnTo>
                  <a:lnTo>
                    <a:pt x="20" y="58"/>
                  </a:lnTo>
                  <a:lnTo>
                    <a:pt x="0" y="116"/>
                  </a:lnTo>
                  <a:lnTo>
                    <a:pt x="0" y="155"/>
                  </a:lnTo>
                  <a:lnTo>
                    <a:pt x="154" y="559"/>
                  </a:lnTo>
                  <a:lnTo>
                    <a:pt x="251" y="752"/>
                  </a:lnTo>
                  <a:lnTo>
                    <a:pt x="366" y="944"/>
                  </a:lnTo>
                  <a:lnTo>
                    <a:pt x="405" y="963"/>
                  </a:lnTo>
                  <a:lnTo>
                    <a:pt x="424" y="963"/>
                  </a:lnTo>
                  <a:lnTo>
                    <a:pt x="462" y="944"/>
                  </a:lnTo>
                  <a:lnTo>
                    <a:pt x="462" y="906"/>
                  </a:lnTo>
                  <a:lnTo>
                    <a:pt x="443" y="694"/>
                  </a:lnTo>
                  <a:lnTo>
                    <a:pt x="385" y="482"/>
                  </a:lnTo>
                  <a:lnTo>
                    <a:pt x="251" y="78"/>
                  </a:lnTo>
                  <a:lnTo>
                    <a:pt x="212" y="39"/>
                  </a:lnTo>
                  <a:lnTo>
                    <a:pt x="1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8"/>
            <p:cNvSpPr/>
            <p:nvPr/>
          </p:nvSpPr>
          <p:spPr>
            <a:xfrm>
              <a:off x="5615675" y="2862025"/>
              <a:ext cx="11575" cy="26000"/>
            </a:xfrm>
            <a:custGeom>
              <a:rect b="b" l="l" r="r" t="t"/>
              <a:pathLst>
                <a:path extrusionOk="0" h="1040" w="463">
                  <a:moveTo>
                    <a:pt x="77" y="0"/>
                  </a:moveTo>
                  <a:lnTo>
                    <a:pt x="39" y="19"/>
                  </a:lnTo>
                  <a:lnTo>
                    <a:pt x="19" y="58"/>
                  </a:lnTo>
                  <a:lnTo>
                    <a:pt x="0" y="96"/>
                  </a:lnTo>
                  <a:lnTo>
                    <a:pt x="0" y="135"/>
                  </a:lnTo>
                  <a:lnTo>
                    <a:pt x="39" y="366"/>
                  </a:lnTo>
                  <a:lnTo>
                    <a:pt x="96" y="616"/>
                  </a:lnTo>
                  <a:lnTo>
                    <a:pt x="135" y="732"/>
                  </a:lnTo>
                  <a:lnTo>
                    <a:pt x="193" y="828"/>
                  </a:lnTo>
                  <a:lnTo>
                    <a:pt x="270" y="924"/>
                  </a:lnTo>
                  <a:lnTo>
                    <a:pt x="347" y="1020"/>
                  </a:lnTo>
                  <a:lnTo>
                    <a:pt x="385" y="1040"/>
                  </a:lnTo>
                  <a:lnTo>
                    <a:pt x="424" y="1020"/>
                  </a:lnTo>
                  <a:lnTo>
                    <a:pt x="443" y="1001"/>
                  </a:lnTo>
                  <a:lnTo>
                    <a:pt x="462" y="963"/>
                  </a:lnTo>
                  <a:lnTo>
                    <a:pt x="404" y="751"/>
                  </a:lnTo>
                  <a:lnTo>
                    <a:pt x="347" y="520"/>
                  </a:lnTo>
                  <a:lnTo>
                    <a:pt x="270" y="308"/>
                  </a:lnTo>
                  <a:lnTo>
                    <a:pt x="212" y="96"/>
                  </a:lnTo>
                  <a:lnTo>
                    <a:pt x="193" y="58"/>
                  </a:lnTo>
                  <a:lnTo>
                    <a:pt x="173" y="19"/>
                  </a:lnTo>
                  <a:lnTo>
                    <a:pt x="1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8"/>
            <p:cNvSpPr/>
            <p:nvPr/>
          </p:nvSpPr>
          <p:spPr>
            <a:xfrm>
              <a:off x="5632025" y="2910625"/>
              <a:ext cx="14475" cy="16400"/>
            </a:xfrm>
            <a:custGeom>
              <a:rect b="b" l="l" r="r" t="t"/>
              <a:pathLst>
                <a:path extrusionOk="0" h="656" w="579">
                  <a:moveTo>
                    <a:pt x="58" y="1"/>
                  </a:moveTo>
                  <a:lnTo>
                    <a:pt x="39" y="39"/>
                  </a:lnTo>
                  <a:lnTo>
                    <a:pt x="1" y="58"/>
                  </a:lnTo>
                  <a:lnTo>
                    <a:pt x="1" y="97"/>
                  </a:lnTo>
                  <a:lnTo>
                    <a:pt x="1" y="135"/>
                  </a:lnTo>
                  <a:lnTo>
                    <a:pt x="20" y="174"/>
                  </a:lnTo>
                  <a:lnTo>
                    <a:pt x="251" y="424"/>
                  </a:lnTo>
                  <a:lnTo>
                    <a:pt x="367" y="540"/>
                  </a:lnTo>
                  <a:lnTo>
                    <a:pt x="482" y="636"/>
                  </a:lnTo>
                  <a:lnTo>
                    <a:pt x="521" y="655"/>
                  </a:lnTo>
                  <a:lnTo>
                    <a:pt x="559" y="636"/>
                  </a:lnTo>
                  <a:lnTo>
                    <a:pt x="578" y="617"/>
                  </a:lnTo>
                  <a:lnTo>
                    <a:pt x="559" y="578"/>
                  </a:lnTo>
                  <a:lnTo>
                    <a:pt x="482" y="424"/>
                  </a:lnTo>
                  <a:lnTo>
                    <a:pt x="386" y="289"/>
                  </a:lnTo>
                  <a:lnTo>
                    <a:pt x="155" y="39"/>
                  </a:lnTo>
                  <a:lnTo>
                    <a:pt x="1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8"/>
            <p:cNvSpPr/>
            <p:nvPr/>
          </p:nvSpPr>
          <p:spPr>
            <a:xfrm>
              <a:off x="5668600" y="2945275"/>
              <a:ext cx="24575" cy="24575"/>
            </a:xfrm>
            <a:custGeom>
              <a:rect b="b" l="l" r="r" t="t"/>
              <a:pathLst>
                <a:path extrusionOk="0" h="983" w="983">
                  <a:moveTo>
                    <a:pt x="155" y="1"/>
                  </a:moveTo>
                  <a:lnTo>
                    <a:pt x="97" y="20"/>
                  </a:lnTo>
                  <a:lnTo>
                    <a:pt x="59" y="39"/>
                  </a:lnTo>
                  <a:lnTo>
                    <a:pt x="20" y="78"/>
                  </a:lnTo>
                  <a:lnTo>
                    <a:pt x="1" y="116"/>
                  </a:lnTo>
                  <a:lnTo>
                    <a:pt x="1" y="155"/>
                  </a:lnTo>
                  <a:lnTo>
                    <a:pt x="20" y="213"/>
                  </a:lnTo>
                  <a:lnTo>
                    <a:pt x="213" y="444"/>
                  </a:lnTo>
                  <a:lnTo>
                    <a:pt x="405" y="655"/>
                  </a:lnTo>
                  <a:lnTo>
                    <a:pt x="521" y="752"/>
                  </a:lnTo>
                  <a:lnTo>
                    <a:pt x="636" y="848"/>
                  </a:lnTo>
                  <a:lnTo>
                    <a:pt x="752" y="925"/>
                  </a:lnTo>
                  <a:lnTo>
                    <a:pt x="887" y="983"/>
                  </a:lnTo>
                  <a:lnTo>
                    <a:pt x="925" y="983"/>
                  </a:lnTo>
                  <a:lnTo>
                    <a:pt x="964" y="963"/>
                  </a:lnTo>
                  <a:lnTo>
                    <a:pt x="983" y="925"/>
                  </a:lnTo>
                  <a:lnTo>
                    <a:pt x="983" y="886"/>
                  </a:lnTo>
                  <a:lnTo>
                    <a:pt x="810" y="675"/>
                  </a:lnTo>
                  <a:lnTo>
                    <a:pt x="617" y="463"/>
                  </a:lnTo>
                  <a:lnTo>
                    <a:pt x="444" y="270"/>
                  </a:lnTo>
                  <a:lnTo>
                    <a:pt x="251" y="59"/>
                  </a:lnTo>
                  <a:lnTo>
                    <a:pt x="213" y="20"/>
                  </a:lnTo>
                  <a:lnTo>
                    <a:pt x="1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8"/>
            <p:cNvSpPr/>
            <p:nvPr/>
          </p:nvSpPr>
          <p:spPr>
            <a:xfrm>
              <a:off x="5723975" y="2972725"/>
              <a:ext cx="38525" cy="10125"/>
            </a:xfrm>
            <a:custGeom>
              <a:rect b="b" l="l" r="r" t="t"/>
              <a:pathLst>
                <a:path extrusionOk="0" h="405" w="1541">
                  <a:moveTo>
                    <a:pt x="116" y="0"/>
                  </a:moveTo>
                  <a:lnTo>
                    <a:pt x="77" y="19"/>
                  </a:lnTo>
                  <a:lnTo>
                    <a:pt x="39" y="39"/>
                  </a:lnTo>
                  <a:lnTo>
                    <a:pt x="19" y="77"/>
                  </a:lnTo>
                  <a:lnTo>
                    <a:pt x="0" y="135"/>
                  </a:lnTo>
                  <a:lnTo>
                    <a:pt x="19" y="174"/>
                  </a:lnTo>
                  <a:lnTo>
                    <a:pt x="39" y="212"/>
                  </a:lnTo>
                  <a:lnTo>
                    <a:pt x="96" y="231"/>
                  </a:lnTo>
                  <a:lnTo>
                    <a:pt x="443" y="347"/>
                  </a:lnTo>
                  <a:lnTo>
                    <a:pt x="616" y="366"/>
                  </a:lnTo>
                  <a:lnTo>
                    <a:pt x="809" y="385"/>
                  </a:lnTo>
                  <a:lnTo>
                    <a:pt x="982" y="405"/>
                  </a:lnTo>
                  <a:lnTo>
                    <a:pt x="1155" y="385"/>
                  </a:lnTo>
                  <a:lnTo>
                    <a:pt x="1328" y="366"/>
                  </a:lnTo>
                  <a:lnTo>
                    <a:pt x="1521" y="308"/>
                  </a:lnTo>
                  <a:lnTo>
                    <a:pt x="1540" y="289"/>
                  </a:lnTo>
                  <a:lnTo>
                    <a:pt x="1540" y="251"/>
                  </a:lnTo>
                  <a:lnTo>
                    <a:pt x="1521" y="212"/>
                  </a:lnTo>
                  <a:lnTo>
                    <a:pt x="1502" y="193"/>
                  </a:lnTo>
                  <a:lnTo>
                    <a:pt x="828" y="116"/>
                  </a:lnTo>
                  <a:lnTo>
                    <a:pt x="501" y="77"/>
                  </a:lnTo>
                  <a:lnTo>
                    <a:pt x="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8"/>
            <p:cNvSpPr/>
            <p:nvPr/>
          </p:nvSpPr>
          <p:spPr>
            <a:xfrm>
              <a:off x="5848625" y="2983800"/>
              <a:ext cx="32275" cy="10600"/>
            </a:xfrm>
            <a:custGeom>
              <a:rect b="b" l="l" r="r" t="t"/>
              <a:pathLst>
                <a:path extrusionOk="0" h="424" w="1291">
                  <a:moveTo>
                    <a:pt x="97" y="0"/>
                  </a:moveTo>
                  <a:lnTo>
                    <a:pt x="58" y="39"/>
                  </a:lnTo>
                  <a:lnTo>
                    <a:pt x="20" y="77"/>
                  </a:lnTo>
                  <a:lnTo>
                    <a:pt x="1" y="135"/>
                  </a:lnTo>
                  <a:lnTo>
                    <a:pt x="1" y="193"/>
                  </a:lnTo>
                  <a:lnTo>
                    <a:pt x="20" y="250"/>
                  </a:lnTo>
                  <a:lnTo>
                    <a:pt x="58" y="289"/>
                  </a:lnTo>
                  <a:lnTo>
                    <a:pt x="116" y="327"/>
                  </a:lnTo>
                  <a:lnTo>
                    <a:pt x="405" y="385"/>
                  </a:lnTo>
                  <a:lnTo>
                    <a:pt x="694" y="424"/>
                  </a:lnTo>
                  <a:lnTo>
                    <a:pt x="828" y="424"/>
                  </a:lnTo>
                  <a:lnTo>
                    <a:pt x="963" y="404"/>
                  </a:lnTo>
                  <a:lnTo>
                    <a:pt x="1098" y="366"/>
                  </a:lnTo>
                  <a:lnTo>
                    <a:pt x="1252" y="308"/>
                  </a:lnTo>
                  <a:lnTo>
                    <a:pt x="1290" y="289"/>
                  </a:lnTo>
                  <a:lnTo>
                    <a:pt x="1290" y="231"/>
                  </a:lnTo>
                  <a:lnTo>
                    <a:pt x="1271" y="193"/>
                  </a:lnTo>
                  <a:lnTo>
                    <a:pt x="1233" y="173"/>
                  </a:lnTo>
                  <a:lnTo>
                    <a:pt x="963" y="116"/>
                  </a:lnTo>
                  <a:lnTo>
                    <a:pt x="713" y="77"/>
                  </a:lnTo>
                  <a:lnTo>
                    <a:pt x="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8"/>
            <p:cNvSpPr/>
            <p:nvPr/>
          </p:nvSpPr>
          <p:spPr>
            <a:xfrm>
              <a:off x="5902525" y="2990050"/>
              <a:ext cx="28425" cy="7250"/>
            </a:xfrm>
            <a:custGeom>
              <a:rect b="b" l="l" r="r" t="t"/>
              <a:pathLst>
                <a:path extrusionOk="0" h="290" w="1137">
                  <a:moveTo>
                    <a:pt x="59" y="0"/>
                  </a:moveTo>
                  <a:lnTo>
                    <a:pt x="20" y="39"/>
                  </a:lnTo>
                  <a:lnTo>
                    <a:pt x="1" y="77"/>
                  </a:lnTo>
                  <a:lnTo>
                    <a:pt x="1" y="135"/>
                  </a:lnTo>
                  <a:lnTo>
                    <a:pt x="1" y="193"/>
                  </a:lnTo>
                  <a:lnTo>
                    <a:pt x="39" y="231"/>
                  </a:lnTo>
                  <a:lnTo>
                    <a:pt x="78" y="270"/>
                  </a:lnTo>
                  <a:lnTo>
                    <a:pt x="136" y="289"/>
                  </a:lnTo>
                  <a:lnTo>
                    <a:pt x="617" y="289"/>
                  </a:lnTo>
                  <a:lnTo>
                    <a:pt x="848" y="270"/>
                  </a:lnTo>
                  <a:lnTo>
                    <a:pt x="964" y="251"/>
                  </a:lnTo>
                  <a:lnTo>
                    <a:pt x="1079" y="212"/>
                  </a:lnTo>
                  <a:lnTo>
                    <a:pt x="1118" y="174"/>
                  </a:lnTo>
                  <a:lnTo>
                    <a:pt x="1137" y="135"/>
                  </a:lnTo>
                  <a:lnTo>
                    <a:pt x="1118" y="97"/>
                  </a:lnTo>
                  <a:lnTo>
                    <a:pt x="1098" y="77"/>
                  </a:lnTo>
                  <a:lnTo>
                    <a:pt x="983" y="39"/>
                  </a:lnTo>
                  <a:lnTo>
                    <a:pt x="848" y="20"/>
                  </a:lnTo>
                  <a:lnTo>
                    <a:pt x="6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8"/>
            <p:cNvSpPr/>
            <p:nvPr/>
          </p:nvSpPr>
          <p:spPr>
            <a:xfrm>
              <a:off x="5960775" y="2988125"/>
              <a:ext cx="23600" cy="9175"/>
            </a:xfrm>
            <a:custGeom>
              <a:rect b="b" l="l" r="r" t="t"/>
              <a:pathLst>
                <a:path extrusionOk="0" h="367" w="944">
                  <a:moveTo>
                    <a:pt x="97" y="0"/>
                  </a:moveTo>
                  <a:lnTo>
                    <a:pt x="39" y="39"/>
                  </a:lnTo>
                  <a:lnTo>
                    <a:pt x="20" y="77"/>
                  </a:lnTo>
                  <a:lnTo>
                    <a:pt x="0" y="154"/>
                  </a:lnTo>
                  <a:lnTo>
                    <a:pt x="20" y="212"/>
                  </a:lnTo>
                  <a:lnTo>
                    <a:pt x="39" y="270"/>
                  </a:lnTo>
                  <a:lnTo>
                    <a:pt x="97" y="308"/>
                  </a:lnTo>
                  <a:lnTo>
                    <a:pt x="155" y="328"/>
                  </a:lnTo>
                  <a:lnTo>
                    <a:pt x="540" y="366"/>
                  </a:lnTo>
                  <a:lnTo>
                    <a:pt x="732" y="347"/>
                  </a:lnTo>
                  <a:lnTo>
                    <a:pt x="828" y="328"/>
                  </a:lnTo>
                  <a:lnTo>
                    <a:pt x="905" y="289"/>
                  </a:lnTo>
                  <a:lnTo>
                    <a:pt x="944" y="270"/>
                  </a:lnTo>
                  <a:lnTo>
                    <a:pt x="944" y="231"/>
                  </a:lnTo>
                  <a:lnTo>
                    <a:pt x="944" y="193"/>
                  </a:lnTo>
                  <a:lnTo>
                    <a:pt x="905" y="154"/>
                  </a:lnTo>
                  <a:lnTo>
                    <a:pt x="828" y="116"/>
                  </a:lnTo>
                  <a:lnTo>
                    <a:pt x="732" y="77"/>
                  </a:lnTo>
                  <a:lnTo>
                    <a:pt x="559" y="39"/>
                  </a:lnTo>
                  <a:lnTo>
                    <a:pt x="1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8"/>
            <p:cNvSpPr/>
            <p:nvPr/>
          </p:nvSpPr>
          <p:spPr>
            <a:xfrm>
              <a:off x="6003625" y="2989575"/>
              <a:ext cx="28900" cy="8200"/>
            </a:xfrm>
            <a:custGeom>
              <a:rect b="b" l="l" r="r" t="t"/>
              <a:pathLst>
                <a:path extrusionOk="0" h="328" w="1156">
                  <a:moveTo>
                    <a:pt x="173" y="0"/>
                  </a:moveTo>
                  <a:lnTo>
                    <a:pt x="116" y="19"/>
                  </a:lnTo>
                  <a:lnTo>
                    <a:pt x="58" y="58"/>
                  </a:lnTo>
                  <a:lnTo>
                    <a:pt x="19" y="96"/>
                  </a:lnTo>
                  <a:lnTo>
                    <a:pt x="0" y="154"/>
                  </a:lnTo>
                  <a:lnTo>
                    <a:pt x="19" y="212"/>
                  </a:lnTo>
                  <a:lnTo>
                    <a:pt x="39" y="270"/>
                  </a:lnTo>
                  <a:lnTo>
                    <a:pt x="77" y="308"/>
                  </a:lnTo>
                  <a:lnTo>
                    <a:pt x="135" y="308"/>
                  </a:lnTo>
                  <a:lnTo>
                    <a:pt x="385" y="327"/>
                  </a:lnTo>
                  <a:lnTo>
                    <a:pt x="635" y="308"/>
                  </a:lnTo>
                  <a:lnTo>
                    <a:pt x="886" y="289"/>
                  </a:lnTo>
                  <a:lnTo>
                    <a:pt x="1001" y="250"/>
                  </a:lnTo>
                  <a:lnTo>
                    <a:pt x="1117" y="212"/>
                  </a:lnTo>
                  <a:lnTo>
                    <a:pt x="1136" y="193"/>
                  </a:lnTo>
                  <a:lnTo>
                    <a:pt x="1155" y="154"/>
                  </a:lnTo>
                  <a:lnTo>
                    <a:pt x="1136" y="116"/>
                  </a:lnTo>
                  <a:lnTo>
                    <a:pt x="1117" y="96"/>
                  </a:lnTo>
                  <a:lnTo>
                    <a:pt x="1001" y="58"/>
                  </a:lnTo>
                  <a:lnTo>
                    <a:pt x="886" y="39"/>
                  </a:lnTo>
                  <a:lnTo>
                    <a:pt x="6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8"/>
            <p:cNvSpPr/>
            <p:nvPr/>
          </p:nvSpPr>
          <p:spPr>
            <a:xfrm>
              <a:off x="6059450" y="2990050"/>
              <a:ext cx="23125" cy="6750"/>
            </a:xfrm>
            <a:custGeom>
              <a:rect b="b" l="l" r="r" t="t"/>
              <a:pathLst>
                <a:path extrusionOk="0" h="270" w="925">
                  <a:moveTo>
                    <a:pt x="77" y="0"/>
                  </a:moveTo>
                  <a:lnTo>
                    <a:pt x="39" y="39"/>
                  </a:lnTo>
                  <a:lnTo>
                    <a:pt x="20" y="77"/>
                  </a:lnTo>
                  <a:lnTo>
                    <a:pt x="0" y="135"/>
                  </a:lnTo>
                  <a:lnTo>
                    <a:pt x="20" y="193"/>
                  </a:lnTo>
                  <a:lnTo>
                    <a:pt x="39" y="231"/>
                  </a:lnTo>
                  <a:lnTo>
                    <a:pt x="77" y="270"/>
                  </a:lnTo>
                  <a:lnTo>
                    <a:pt x="135" y="270"/>
                  </a:lnTo>
                  <a:lnTo>
                    <a:pt x="501" y="251"/>
                  </a:lnTo>
                  <a:lnTo>
                    <a:pt x="693" y="251"/>
                  </a:lnTo>
                  <a:lnTo>
                    <a:pt x="867" y="212"/>
                  </a:lnTo>
                  <a:lnTo>
                    <a:pt x="905" y="193"/>
                  </a:lnTo>
                  <a:lnTo>
                    <a:pt x="924" y="135"/>
                  </a:lnTo>
                  <a:lnTo>
                    <a:pt x="924" y="97"/>
                  </a:lnTo>
                  <a:lnTo>
                    <a:pt x="867" y="77"/>
                  </a:lnTo>
                  <a:lnTo>
                    <a:pt x="693" y="39"/>
                  </a:lnTo>
                  <a:lnTo>
                    <a:pt x="520" y="20"/>
                  </a:lnTo>
                  <a:lnTo>
                    <a:pt x="1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8"/>
            <p:cNvSpPr/>
            <p:nvPr/>
          </p:nvSpPr>
          <p:spPr>
            <a:xfrm>
              <a:off x="6115750" y="2990525"/>
              <a:ext cx="30850" cy="9175"/>
            </a:xfrm>
            <a:custGeom>
              <a:rect b="b" l="l" r="r" t="t"/>
              <a:pathLst>
                <a:path extrusionOk="0" h="367" w="1234">
                  <a:moveTo>
                    <a:pt x="425" y="1"/>
                  </a:moveTo>
                  <a:lnTo>
                    <a:pt x="155" y="20"/>
                  </a:lnTo>
                  <a:lnTo>
                    <a:pt x="78" y="20"/>
                  </a:lnTo>
                  <a:lnTo>
                    <a:pt x="20" y="78"/>
                  </a:lnTo>
                  <a:lnTo>
                    <a:pt x="1" y="116"/>
                  </a:lnTo>
                  <a:lnTo>
                    <a:pt x="1" y="193"/>
                  </a:lnTo>
                  <a:lnTo>
                    <a:pt x="20" y="251"/>
                  </a:lnTo>
                  <a:lnTo>
                    <a:pt x="59" y="309"/>
                  </a:lnTo>
                  <a:lnTo>
                    <a:pt x="116" y="347"/>
                  </a:lnTo>
                  <a:lnTo>
                    <a:pt x="193" y="366"/>
                  </a:lnTo>
                  <a:lnTo>
                    <a:pt x="713" y="366"/>
                  </a:lnTo>
                  <a:lnTo>
                    <a:pt x="964" y="328"/>
                  </a:lnTo>
                  <a:lnTo>
                    <a:pt x="1079" y="289"/>
                  </a:lnTo>
                  <a:lnTo>
                    <a:pt x="1195" y="251"/>
                  </a:lnTo>
                  <a:lnTo>
                    <a:pt x="1233" y="232"/>
                  </a:lnTo>
                  <a:lnTo>
                    <a:pt x="1233" y="193"/>
                  </a:lnTo>
                  <a:lnTo>
                    <a:pt x="1233" y="155"/>
                  </a:lnTo>
                  <a:lnTo>
                    <a:pt x="1195" y="135"/>
                  </a:lnTo>
                  <a:lnTo>
                    <a:pt x="1079" y="78"/>
                  </a:lnTo>
                  <a:lnTo>
                    <a:pt x="944" y="58"/>
                  </a:lnTo>
                  <a:lnTo>
                    <a:pt x="694" y="20"/>
                  </a:lnTo>
                  <a:lnTo>
                    <a:pt x="4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8"/>
            <p:cNvSpPr/>
            <p:nvPr/>
          </p:nvSpPr>
          <p:spPr>
            <a:xfrm>
              <a:off x="6168225" y="2991975"/>
              <a:ext cx="21675" cy="8675"/>
            </a:xfrm>
            <a:custGeom>
              <a:rect b="b" l="l" r="r" t="t"/>
              <a:pathLst>
                <a:path extrusionOk="0" h="347" w="867">
                  <a:moveTo>
                    <a:pt x="97" y="0"/>
                  </a:moveTo>
                  <a:lnTo>
                    <a:pt x="39" y="20"/>
                  </a:lnTo>
                  <a:lnTo>
                    <a:pt x="1" y="77"/>
                  </a:lnTo>
                  <a:lnTo>
                    <a:pt x="1" y="135"/>
                  </a:lnTo>
                  <a:lnTo>
                    <a:pt x="1" y="193"/>
                  </a:lnTo>
                  <a:lnTo>
                    <a:pt x="20" y="251"/>
                  </a:lnTo>
                  <a:lnTo>
                    <a:pt x="58" y="289"/>
                  </a:lnTo>
                  <a:lnTo>
                    <a:pt x="135" y="308"/>
                  </a:lnTo>
                  <a:lnTo>
                    <a:pt x="309" y="328"/>
                  </a:lnTo>
                  <a:lnTo>
                    <a:pt x="482" y="347"/>
                  </a:lnTo>
                  <a:lnTo>
                    <a:pt x="655" y="328"/>
                  </a:lnTo>
                  <a:lnTo>
                    <a:pt x="809" y="289"/>
                  </a:lnTo>
                  <a:lnTo>
                    <a:pt x="848" y="270"/>
                  </a:lnTo>
                  <a:lnTo>
                    <a:pt x="867" y="231"/>
                  </a:lnTo>
                  <a:lnTo>
                    <a:pt x="867" y="193"/>
                  </a:lnTo>
                  <a:lnTo>
                    <a:pt x="828" y="154"/>
                  </a:lnTo>
                  <a:lnTo>
                    <a:pt x="674" y="77"/>
                  </a:lnTo>
                  <a:lnTo>
                    <a:pt x="501" y="39"/>
                  </a:lnTo>
                  <a:lnTo>
                    <a:pt x="32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8"/>
            <p:cNvSpPr/>
            <p:nvPr/>
          </p:nvSpPr>
          <p:spPr>
            <a:xfrm>
              <a:off x="6215875" y="2994375"/>
              <a:ext cx="24100" cy="9175"/>
            </a:xfrm>
            <a:custGeom>
              <a:rect b="b" l="l" r="r" t="t"/>
              <a:pathLst>
                <a:path extrusionOk="0" h="367" w="964">
                  <a:moveTo>
                    <a:pt x="174" y="1"/>
                  </a:moveTo>
                  <a:lnTo>
                    <a:pt x="97" y="20"/>
                  </a:lnTo>
                  <a:lnTo>
                    <a:pt x="39" y="58"/>
                  </a:lnTo>
                  <a:lnTo>
                    <a:pt x="1" y="116"/>
                  </a:lnTo>
                  <a:lnTo>
                    <a:pt x="1" y="174"/>
                  </a:lnTo>
                  <a:lnTo>
                    <a:pt x="1" y="251"/>
                  </a:lnTo>
                  <a:lnTo>
                    <a:pt x="20" y="309"/>
                  </a:lnTo>
                  <a:lnTo>
                    <a:pt x="78" y="347"/>
                  </a:lnTo>
                  <a:lnTo>
                    <a:pt x="155" y="366"/>
                  </a:lnTo>
                  <a:lnTo>
                    <a:pt x="559" y="366"/>
                  </a:lnTo>
                  <a:lnTo>
                    <a:pt x="751" y="328"/>
                  </a:lnTo>
                  <a:lnTo>
                    <a:pt x="828" y="309"/>
                  </a:lnTo>
                  <a:lnTo>
                    <a:pt x="925" y="270"/>
                  </a:lnTo>
                  <a:lnTo>
                    <a:pt x="963" y="232"/>
                  </a:lnTo>
                  <a:lnTo>
                    <a:pt x="963" y="193"/>
                  </a:lnTo>
                  <a:lnTo>
                    <a:pt x="963" y="135"/>
                  </a:lnTo>
                  <a:lnTo>
                    <a:pt x="925" y="97"/>
                  </a:lnTo>
                  <a:lnTo>
                    <a:pt x="848" y="58"/>
                  </a:lnTo>
                  <a:lnTo>
                    <a:pt x="751" y="20"/>
                  </a:lnTo>
                  <a:lnTo>
                    <a:pt x="5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8"/>
            <p:cNvSpPr/>
            <p:nvPr/>
          </p:nvSpPr>
          <p:spPr>
            <a:xfrm>
              <a:off x="6261600" y="2994375"/>
              <a:ext cx="24575" cy="9650"/>
            </a:xfrm>
            <a:custGeom>
              <a:rect b="b" l="l" r="r" t="t"/>
              <a:pathLst>
                <a:path extrusionOk="0" h="386" w="983">
                  <a:moveTo>
                    <a:pt x="193" y="1"/>
                  </a:moveTo>
                  <a:lnTo>
                    <a:pt x="135" y="20"/>
                  </a:lnTo>
                  <a:lnTo>
                    <a:pt x="78" y="39"/>
                  </a:lnTo>
                  <a:lnTo>
                    <a:pt x="20" y="97"/>
                  </a:lnTo>
                  <a:lnTo>
                    <a:pt x="1" y="155"/>
                  </a:lnTo>
                  <a:lnTo>
                    <a:pt x="1" y="212"/>
                  </a:lnTo>
                  <a:lnTo>
                    <a:pt x="20" y="270"/>
                  </a:lnTo>
                  <a:lnTo>
                    <a:pt x="78" y="328"/>
                  </a:lnTo>
                  <a:lnTo>
                    <a:pt x="135" y="347"/>
                  </a:lnTo>
                  <a:lnTo>
                    <a:pt x="540" y="386"/>
                  </a:lnTo>
                  <a:lnTo>
                    <a:pt x="732" y="366"/>
                  </a:lnTo>
                  <a:lnTo>
                    <a:pt x="828" y="366"/>
                  </a:lnTo>
                  <a:lnTo>
                    <a:pt x="925" y="328"/>
                  </a:lnTo>
                  <a:lnTo>
                    <a:pt x="944" y="289"/>
                  </a:lnTo>
                  <a:lnTo>
                    <a:pt x="982" y="251"/>
                  </a:lnTo>
                  <a:lnTo>
                    <a:pt x="982" y="212"/>
                  </a:lnTo>
                  <a:lnTo>
                    <a:pt x="944" y="174"/>
                  </a:lnTo>
                  <a:lnTo>
                    <a:pt x="867" y="116"/>
                  </a:lnTo>
                  <a:lnTo>
                    <a:pt x="771" y="97"/>
                  </a:lnTo>
                  <a:lnTo>
                    <a:pt x="578" y="39"/>
                  </a:lnTo>
                  <a:lnTo>
                    <a:pt x="386" y="20"/>
                  </a:lnTo>
                  <a:lnTo>
                    <a:pt x="1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8"/>
            <p:cNvSpPr/>
            <p:nvPr/>
          </p:nvSpPr>
          <p:spPr>
            <a:xfrm>
              <a:off x="5774025" y="2984275"/>
              <a:ext cx="19750" cy="7725"/>
            </a:xfrm>
            <a:custGeom>
              <a:rect b="b" l="l" r="r" t="t"/>
              <a:pathLst>
                <a:path extrusionOk="0" h="309" w="790">
                  <a:moveTo>
                    <a:pt x="424" y="0"/>
                  </a:moveTo>
                  <a:lnTo>
                    <a:pt x="270" y="20"/>
                  </a:lnTo>
                  <a:lnTo>
                    <a:pt x="97" y="39"/>
                  </a:lnTo>
                  <a:lnTo>
                    <a:pt x="58" y="58"/>
                  </a:lnTo>
                  <a:lnTo>
                    <a:pt x="39" y="77"/>
                  </a:lnTo>
                  <a:lnTo>
                    <a:pt x="20" y="116"/>
                  </a:lnTo>
                  <a:lnTo>
                    <a:pt x="0" y="154"/>
                  </a:lnTo>
                  <a:lnTo>
                    <a:pt x="20" y="193"/>
                  </a:lnTo>
                  <a:lnTo>
                    <a:pt x="39" y="231"/>
                  </a:lnTo>
                  <a:lnTo>
                    <a:pt x="58" y="251"/>
                  </a:lnTo>
                  <a:lnTo>
                    <a:pt x="97" y="270"/>
                  </a:lnTo>
                  <a:lnTo>
                    <a:pt x="270" y="308"/>
                  </a:lnTo>
                  <a:lnTo>
                    <a:pt x="424" y="308"/>
                  </a:lnTo>
                  <a:lnTo>
                    <a:pt x="597" y="289"/>
                  </a:lnTo>
                  <a:lnTo>
                    <a:pt x="674" y="270"/>
                  </a:lnTo>
                  <a:lnTo>
                    <a:pt x="751" y="231"/>
                  </a:lnTo>
                  <a:lnTo>
                    <a:pt x="770" y="193"/>
                  </a:lnTo>
                  <a:lnTo>
                    <a:pt x="790" y="154"/>
                  </a:lnTo>
                  <a:lnTo>
                    <a:pt x="770" y="116"/>
                  </a:lnTo>
                  <a:lnTo>
                    <a:pt x="751" y="77"/>
                  </a:lnTo>
                  <a:lnTo>
                    <a:pt x="674" y="39"/>
                  </a:lnTo>
                  <a:lnTo>
                    <a:pt x="597" y="20"/>
                  </a:lnTo>
                  <a:lnTo>
                    <a:pt x="4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8"/>
            <p:cNvSpPr/>
            <p:nvPr/>
          </p:nvSpPr>
          <p:spPr>
            <a:xfrm>
              <a:off x="5811575" y="2984275"/>
              <a:ext cx="26975" cy="7725"/>
            </a:xfrm>
            <a:custGeom>
              <a:rect b="b" l="l" r="r" t="t"/>
              <a:pathLst>
                <a:path extrusionOk="0" h="309" w="1079">
                  <a:moveTo>
                    <a:pt x="347" y="0"/>
                  </a:moveTo>
                  <a:lnTo>
                    <a:pt x="116" y="20"/>
                  </a:lnTo>
                  <a:lnTo>
                    <a:pt x="58" y="39"/>
                  </a:lnTo>
                  <a:lnTo>
                    <a:pt x="19" y="58"/>
                  </a:lnTo>
                  <a:lnTo>
                    <a:pt x="0" y="97"/>
                  </a:lnTo>
                  <a:lnTo>
                    <a:pt x="0" y="154"/>
                  </a:lnTo>
                  <a:lnTo>
                    <a:pt x="0" y="212"/>
                  </a:lnTo>
                  <a:lnTo>
                    <a:pt x="19" y="251"/>
                  </a:lnTo>
                  <a:lnTo>
                    <a:pt x="58" y="270"/>
                  </a:lnTo>
                  <a:lnTo>
                    <a:pt x="96" y="289"/>
                  </a:lnTo>
                  <a:lnTo>
                    <a:pt x="327" y="308"/>
                  </a:lnTo>
                  <a:lnTo>
                    <a:pt x="558" y="308"/>
                  </a:lnTo>
                  <a:lnTo>
                    <a:pt x="789" y="289"/>
                  </a:lnTo>
                  <a:lnTo>
                    <a:pt x="905" y="270"/>
                  </a:lnTo>
                  <a:lnTo>
                    <a:pt x="1020" y="231"/>
                  </a:lnTo>
                  <a:lnTo>
                    <a:pt x="1059" y="212"/>
                  </a:lnTo>
                  <a:lnTo>
                    <a:pt x="1078" y="154"/>
                  </a:lnTo>
                  <a:lnTo>
                    <a:pt x="1059" y="116"/>
                  </a:lnTo>
                  <a:lnTo>
                    <a:pt x="1020" y="77"/>
                  </a:lnTo>
                  <a:lnTo>
                    <a:pt x="905" y="39"/>
                  </a:lnTo>
                  <a:lnTo>
                    <a:pt x="809" y="20"/>
                  </a:lnTo>
                  <a:lnTo>
                    <a:pt x="5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8"/>
            <p:cNvSpPr/>
            <p:nvPr/>
          </p:nvSpPr>
          <p:spPr>
            <a:xfrm>
              <a:off x="5612775" y="2494275"/>
              <a:ext cx="16400" cy="31325"/>
            </a:xfrm>
            <a:custGeom>
              <a:rect b="b" l="l" r="r" t="t"/>
              <a:pathLst>
                <a:path extrusionOk="0" h="1253" w="656">
                  <a:moveTo>
                    <a:pt x="540" y="1"/>
                  </a:moveTo>
                  <a:lnTo>
                    <a:pt x="501" y="39"/>
                  </a:lnTo>
                  <a:lnTo>
                    <a:pt x="309" y="270"/>
                  </a:lnTo>
                  <a:lnTo>
                    <a:pt x="212" y="424"/>
                  </a:lnTo>
                  <a:lnTo>
                    <a:pt x="135" y="559"/>
                  </a:lnTo>
                  <a:lnTo>
                    <a:pt x="58" y="732"/>
                  </a:lnTo>
                  <a:lnTo>
                    <a:pt x="20" y="886"/>
                  </a:lnTo>
                  <a:lnTo>
                    <a:pt x="1" y="1040"/>
                  </a:lnTo>
                  <a:lnTo>
                    <a:pt x="20" y="1194"/>
                  </a:lnTo>
                  <a:lnTo>
                    <a:pt x="58" y="1233"/>
                  </a:lnTo>
                  <a:lnTo>
                    <a:pt x="78" y="1252"/>
                  </a:lnTo>
                  <a:lnTo>
                    <a:pt x="116" y="1233"/>
                  </a:lnTo>
                  <a:lnTo>
                    <a:pt x="155" y="1214"/>
                  </a:lnTo>
                  <a:lnTo>
                    <a:pt x="193" y="1098"/>
                  </a:lnTo>
                  <a:lnTo>
                    <a:pt x="232" y="963"/>
                  </a:lnTo>
                  <a:lnTo>
                    <a:pt x="251" y="848"/>
                  </a:lnTo>
                  <a:lnTo>
                    <a:pt x="289" y="732"/>
                  </a:lnTo>
                  <a:lnTo>
                    <a:pt x="366" y="578"/>
                  </a:lnTo>
                  <a:lnTo>
                    <a:pt x="443" y="444"/>
                  </a:lnTo>
                  <a:lnTo>
                    <a:pt x="540" y="309"/>
                  </a:lnTo>
                  <a:lnTo>
                    <a:pt x="636" y="174"/>
                  </a:lnTo>
                  <a:lnTo>
                    <a:pt x="655" y="135"/>
                  </a:lnTo>
                  <a:lnTo>
                    <a:pt x="655" y="97"/>
                  </a:lnTo>
                  <a:lnTo>
                    <a:pt x="655" y="78"/>
                  </a:lnTo>
                  <a:lnTo>
                    <a:pt x="636" y="39"/>
                  </a:lnTo>
                  <a:lnTo>
                    <a:pt x="617" y="20"/>
                  </a:lnTo>
                  <a:lnTo>
                    <a:pt x="5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8"/>
            <p:cNvSpPr/>
            <p:nvPr/>
          </p:nvSpPr>
          <p:spPr>
            <a:xfrm>
              <a:off x="5608925" y="2538550"/>
              <a:ext cx="7725" cy="19300"/>
            </a:xfrm>
            <a:custGeom>
              <a:rect b="b" l="l" r="r" t="t"/>
              <a:pathLst>
                <a:path extrusionOk="0" h="772" w="309">
                  <a:moveTo>
                    <a:pt x="135" y="1"/>
                  </a:moveTo>
                  <a:lnTo>
                    <a:pt x="78" y="20"/>
                  </a:lnTo>
                  <a:lnTo>
                    <a:pt x="58" y="59"/>
                  </a:lnTo>
                  <a:lnTo>
                    <a:pt x="39" y="97"/>
                  </a:lnTo>
                  <a:lnTo>
                    <a:pt x="1" y="405"/>
                  </a:lnTo>
                  <a:lnTo>
                    <a:pt x="1" y="559"/>
                  </a:lnTo>
                  <a:lnTo>
                    <a:pt x="20" y="713"/>
                  </a:lnTo>
                  <a:lnTo>
                    <a:pt x="39" y="752"/>
                  </a:lnTo>
                  <a:lnTo>
                    <a:pt x="58" y="771"/>
                  </a:lnTo>
                  <a:lnTo>
                    <a:pt x="97" y="771"/>
                  </a:lnTo>
                  <a:lnTo>
                    <a:pt x="135" y="752"/>
                  </a:lnTo>
                  <a:lnTo>
                    <a:pt x="193" y="675"/>
                  </a:lnTo>
                  <a:lnTo>
                    <a:pt x="232" y="617"/>
                  </a:lnTo>
                  <a:lnTo>
                    <a:pt x="289" y="463"/>
                  </a:lnTo>
                  <a:lnTo>
                    <a:pt x="309" y="290"/>
                  </a:lnTo>
                  <a:lnTo>
                    <a:pt x="309" y="117"/>
                  </a:lnTo>
                  <a:lnTo>
                    <a:pt x="289" y="78"/>
                  </a:lnTo>
                  <a:lnTo>
                    <a:pt x="270" y="39"/>
                  </a:lnTo>
                  <a:lnTo>
                    <a:pt x="2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8"/>
            <p:cNvSpPr/>
            <p:nvPr/>
          </p:nvSpPr>
          <p:spPr>
            <a:xfrm>
              <a:off x="5598825" y="2578025"/>
              <a:ext cx="8200" cy="28425"/>
            </a:xfrm>
            <a:custGeom>
              <a:rect b="b" l="l" r="r" t="t"/>
              <a:pathLst>
                <a:path extrusionOk="0" h="1137" w="328">
                  <a:moveTo>
                    <a:pt x="154" y="1"/>
                  </a:moveTo>
                  <a:lnTo>
                    <a:pt x="116" y="20"/>
                  </a:lnTo>
                  <a:lnTo>
                    <a:pt x="97" y="58"/>
                  </a:lnTo>
                  <a:lnTo>
                    <a:pt x="77" y="116"/>
                  </a:lnTo>
                  <a:lnTo>
                    <a:pt x="20" y="617"/>
                  </a:lnTo>
                  <a:lnTo>
                    <a:pt x="0" y="867"/>
                  </a:lnTo>
                  <a:lnTo>
                    <a:pt x="20" y="983"/>
                  </a:lnTo>
                  <a:lnTo>
                    <a:pt x="39" y="1098"/>
                  </a:lnTo>
                  <a:lnTo>
                    <a:pt x="77" y="1117"/>
                  </a:lnTo>
                  <a:lnTo>
                    <a:pt x="116" y="1137"/>
                  </a:lnTo>
                  <a:lnTo>
                    <a:pt x="174" y="1117"/>
                  </a:lnTo>
                  <a:lnTo>
                    <a:pt x="212" y="1098"/>
                  </a:lnTo>
                  <a:lnTo>
                    <a:pt x="251" y="983"/>
                  </a:lnTo>
                  <a:lnTo>
                    <a:pt x="289" y="867"/>
                  </a:lnTo>
                  <a:lnTo>
                    <a:pt x="308" y="617"/>
                  </a:lnTo>
                  <a:lnTo>
                    <a:pt x="328" y="116"/>
                  </a:lnTo>
                  <a:lnTo>
                    <a:pt x="328" y="78"/>
                  </a:lnTo>
                  <a:lnTo>
                    <a:pt x="289" y="39"/>
                  </a:lnTo>
                  <a:lnTo>
                    <a:pt x="2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8"/>
            <p:cNvSpPr/>
            <p:nvPr/>
          </p:nvSpPr>
          <p:spPr>
            <a:xfrm>
              <a:off x="5598350" y="2618950"/>
              <a:ext cx="7225" cy="12050"/>
            </a:xfrm>
            <a:custGeom>
              <a:rect b="b" l="l" r="r" t="t"/>
              <a:pathLst>
                <a:path extrusionOk="0" h="482" w="289">
                  <a:moveTo>
                    <a:pt x="135" y="0"/>
                  </a:moveTo>
                  <a:lnTo>
                    <a:pt x="96" y="20"/>
                  </a:lnTo>
                  <a:lnTo>
                    <a:pt x="58" y="39"/>
                  </a:lnTo>
                  <a:lnTo>
                    <a:pt x="39" y="97"/>
                  </a:lnTo>
                  <a:lnTo>
                    <a:pt x="0" y="251"/>
                  </a:lnTo>
                  <a:lnTo>
                    <a:pt x="19" y="424"/>
                  </a:lnTo>
                  <a:lnTo>
                    <a:pt x="39" y="462"/>
                  </a:lnTo>
                  <a:lnTo>
                    <a:pt x="58" y="482"/>
                  </a:lnTo>
                  <a:lnTo>
                    <a:pt x="116" y="482"/>
                  </a:lnTo>
                  <a:lnTo>
                    <a:pt x="154" y="462"/>
                  </a:lnTo>
                  <a:lnTo>
                    <a:pt x="231" y="328"/>
                  </a:lnTo>
                  <a:lnTo>
                    <a:pt x="289" y="154"/>
                  </a:lnTo>
                  <a:lnTo>
                    <a:pt x="289" y="97"/>
                  </a:lnTo>
                  <a:lnTo>
                    <a:pt x="270" y="58"/>
                  </a:lnTo>
                  <a:lnTo>
                    <a:pt x="231" y="20"/>
                  </a:lnTo>
                  <a:lnTo>
                    <a:pt x="1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8"/>
            <p:cNvSpPr/>
            <p:nvPr/>
          </p:nvSpPr>
          <p:spPr>
            <a:xfrm>
              <a:off x="7303200" y="2647825"/>
              <a:ext cx="7725" cy="35150"/>
            </a:xfrm>
            <a:custGeom>
              <a:rect b="b" l="l" r="r" t="t"/>
              <a:pathLst>
                <a:path extrusionOk="0" h="1406" w="309">
                  <a:moveTo>
                    <a:pt x="77" y="0"/>
                  </a:moveTo>
                  <a:lnTo>
                    <a:pt x="39" y="39"/>
                  </a:lnTo>
                  <a:lnTo>
                    <a:pt x="19" y="77"/>
                  </a:lnTo>
                  <a:lnTo>
                    <a:pt x="0" y="135"/>
                  </a:lnTo>
                  <a:lnTo>
                    <a:pt x="0" y="771"/>
                  </a:lnTo>
                  <a:lnTo>
                    <a:pt x="19" y="925"/>
                  </a:lnTo>
                  <a:lnTo>
                    <a:pt x="39" y="1079"/>
                  </a:lnTo>
                  <a:lnTo>
                    <a:pt x="77" y="1233"/>
                  </a:lnTo>
                  <a:lnTo>
                    <a:pt x="135" y="1367"/>
                  </a:lnTo>
                  <a:lnTo>
                    <a:pt x="154" y="1387"/>
                  </a:lnTo>
                  <a:lnTo>
                    <a:pt x="193" y="1406"/>
                  </a:lnTo>
                  <a:lnTo>
                    <a:pt x="231" y="1387"/>
                  </a:lnTo>
                  <a:lnTo>
                    <a:pt x="270" y="1348"/>
                  </a:lnTo>
                  <a:lnTo>
                    <a:pt x="308" y="1213"/>
                  </a:lnTo>
                  <a:lnTo>
                    <a:pt x="308" y="1079"/>
                  </a:lnTo>
                  <a:lnTo>
                    <a:pt x="308" y="809"/>
                  </a:lnTo>
                  <a:lnTo>
                    <a:pt x="250" y="97"/>
                  </a:lnTo>
                  <a:lnTo>
                    <a:pt x="231" y="39"/>
                  </a:lnTo>
                  <a:lnTo>
                    <a:pt x="21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8"/>
            <p:cNvSpPr/>
            <p:nvPr/>
          </p:nvSpPr>
          <p:spPr>
            <a:xfrm>
              <a:off x="7305125" y="2703175"/>
              <a:ext cx="7225" cy="32750"/>
            </a:xfrm>
            <a:custGeom>
              <a:rect b="b" l="l" r="r" t="t"/>
              <a:pathLst>
                <a:path extrusionOk="0" h="1310" w="289">
                  <a:moveTo>
                    <a:pt x="116" y="1"/>
                  </a:moveTo>
                  <a:lnTo>
                    <a:pt x="77" y="20"/>
                  </a:lnTo>
                  <a:lnTo>
                    <a:pt x="39" y="39"/>
                  </a:lnTo>
                  <a:lnTo>
                    <a:pt x="19" y="78"/>
                  </a:lnTo>
                  <a:lnTo>
                    <a:pt x="0" y="135"/>
                  </a:lnTo>
                  <a:lnTo>
                    <a:pt x="19" y="713"/>
                  </a:lnTo>
                  <a:lnTo>
                    <a:pt x="58" y="1002"/>
                  </a:lnTo>
                  <a:lnTo>
                    <a:pt x="96" y="1136"/>
                  </a:lnTo>
                  <a:lnTo>
                    <a:pt x="135" y="1271"/>
                  </a:lnTo>
                  <a:lnTo>
                    <a:pt x="154" y="1310"/>
                  </a:lnTo>
                  <a:lnTo>
                    <a:pt x="193" y="1310"/>
                  </a:lnTo>
                  <a:lnTo>
                    <a:pt x="231" y="1290"/>
                  </a:lnTo>
                  <a:lnTo>
                    <a:pt x="231" y="1271"/>
                  </a:lnTo>
                  <a:lnTo>
                    <a:pt x="270" y="1117"/>
                  </a:lnTo>
                  <a:lnTo>
                    <a:pt x="289" y="982"/>
                  </a:lnTo>
                  <a:lnTo>
                    <a:pt x="289" y="674"/>
                  </a:lnTo>
                  <a:lnTo>
                    <a:pt x="231" y="97"/>
                  </a:lnTo>
                  <a:lnTo>
                    <a:pt x="212" y="58"/>
                  </a:lnTo>
                  <a:lnTo>
                    <a:pt x="193" y="20"/>
                  </a:lnTo>
                  <a:lnTo>
                    <a:pt x="1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8"/>
            <p:cNvSpPr/>
            <p:nvPr/>
          </p:nvSpPr>
          <p:spPr>
            <a:xfrm>
              <a:off x="7302700" y="2759975"/>
              <a:ext cx="8700" cy="23125"/>
            </a:xfrm>
            <a:custGeom>
              <a:rect b="b" l="l" r="r" t="t"/>
              <a:pathLst>
                <a:path extrusionOk="0" h="925" w="348">
                  <a:moveTo>
                    <a:pt x="174" y="0"/>
                  </a:moveTo>
                  <a:lnTo>
                    <a:pt x="136" y="20"/>
                  </a:lnTo>
                  <a:lnTo>
                    <a:pt x="97" y="58"/>
                  </a:lnTo>
                  <a:lnTo>
                    <a:pt x="78" y="116"/>
                  </a:lnTo>
                  <a:lnTo>
                    <a:pt x="20" y="501"/>
                  </a:lnTo>
                  <a:lnTo>
                    <a:pt x="1" y="693"/>
                  </a:lnTo>
                  <a:lnTo>
                    <a:pt x="20" y="790"/>
                  </a:lnTo>
                  <a:lnTo>
                    <a:pt x="39" y="867"/>
                  </a:lnTo>
                  <a:lnTo>
                    <a:pt x="78" y="905"/>
                  </a:lnTo>
                  <a:lnTo>
                    <a:pt x="116" y="925"/>
                  </a:lnTo>
                  <a:lnTo>
                    <a:pt x="155" y="905"/>
                  </a:lnTo>
                  <a:lnTo>
                    <a:pt x="174" y="886"/>
                  </a:lnTo>
                  <a:lnTo>
                    <a:pt x="232" y="809"/>
                  </a:lnTo>
                  <a:lnTo>
                    <a:pt x="270" y="713"/>
                  </a:lnTo>
                  <a:lnTo>
                    <a:pt x="309" y="520"/>
                  </a:lnTo>
                  <a:lnTo>
                    <a:pt x="347" y="135"/>
                  </a:lnTo>
                  <a:lnTo>
                    <a:pt x="328" y="77"/>
                  </a:lnTo>
                  <a:lnTo>
                    <a:pt x="309" y="39"/>
                  </a:lnTo>
                  <a:lnTo>
                    <a:pt x="270" y="20"/>
                  </a:lnTo>
                  <a:lnTo>
                    <a:pt x="2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8"/>
            <p:cNvSpPr/>
            <p:nvPr/>
          </p:nvSpPr>
          <p:spPr>
            <a:xfrm>
              <a:off x="7292125" y="2811950"/>
              <a:ext cx="11575" cy="24100"/>
            </a:xfrm>
            <a:custGeom>
              <a:rect b="b" l="l" r="r" t="t"/>
              <a:pathLst>
                <a:path extrusionOk="0" h="964" w="463">
                  <a:moveTo>
                    <a:pt x="289" y="1"/>
                  </a:moveTo>
                  <a:lnTo>
                    <a:pt x="250" y="39"/>
                  </a:lnTo>
                  <a:lnTo>
                    <a:pt x="212" y="78"/>
                  </a:lnTo>
                  <a:lnTo>
                    <a:pt x="77" y="482"/>
                  </a:lnTo>
                  <a:lnTo>
                    <a:pt x="19" y="694"/>
                  </a:lnTo>
                  <a:lnTo>
                    <a:pt x="0" y="906"/>
                  </a:lnTo>
                  <a:lnTo>
                    <a:pt x="0" y="944"/>
                  </a:lnTo>
                  <a:lnTo>
                    <a:pt x="39" y="963"/>
                  </a:lnTo>
                  <a:lnTo>
                    <a:pt x="58" y="963"/>
                  </a:lnTo>
                  <a:lnTo>
                    <a:pt x="96" y="944"/>
                  </a:lnTo>
                  <a:lnTo>
                    <a:pt x="212" y="752"/>
                  </a:lnTo>
                  <a:lnTo>
                    <a:pt x="308" y="559"/>
                  </a:lnTo>
                  <a:lnTo>
                    <a:pt x="443" y="155"/>
                  </a:lnTo>
                  <a:lnTo>
                    <a:pt x="462" y="116"/>
                  </a:lnTo>
                  <a:lnTo>
                    <a:pt x="443" y="58"/>
                  </a:lnTo>
                  <a:lnTo>
                    <a:pt x="424" y="20"/>
                  </a:lnTo>
                  <a:lnTo>
                    <a:pt x="3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8"/>
            <p:cNvSpPr/>
            <p:nvPr/>
          </p:nvSpPr>
          <p:spPr>
            <a:xfrm>
              <a:off x="7281050" y="2862025"/>
              <a:ext cx="11575" cy="26000"/>
            </a:xfrm>
            <a:custGeom>
              <a:rect b="b" l="l" r="r" t="t"/>
              <a:pathLst>
                <a:path extrusionOk="0" h="1040" w="463">
                  <a:moveTo>
                    <a:pt x="328" y="0"/>
                  </a:moveTo>
                  <a:lnTo>
                    <a:pt x="289" y="19"/>
                  </a:lnTo>
                  <a:lnTo>
                    <a:pt x="251" y="58"/>
                  </a:lnTo>
                  <a:lnTo>
                    <a:pt x="231" y="96"/>
                  </a:lnTo>
                  <a:lnTo>
                    <a:pt x="193" y="308"/>
                  </a:lnTo>
                  <a:lnTo>
                    <a:pt x="116" y="520"/>
                  </a:lnTo>
                  <a:lnTo>
                    <a:pt x="58" y="751"/>
                  </a:lnTo>
                  <a:lnTo>
                    <a:pt x="0" y="963"/>
                  </a:lnTo>
                  <a:lnTo>
                    <a:pt x="20" y="1001"/>
                  </a:lnTo>
                  <a:lnTo>
                    <a:pt x="39" y="1020"/>
                  </a:lnTo>
                  <a:lnTo>
                    <a:pt x="77" y="1040"/>
                  </a:lnTo>
                  <a:lnTo>
                    <a:pt x="116" y="1020"/>
                  </a:lnTo>
                  <a:lnTo>
                    <a:pt x="193" y="924"/>
                  </a:lnTo>
                  <a:lnTo>
                    <a:pt x="270" y="828"/>
                  </a:lnTo>
                  <a:lnTo>
                    <a:pt x="308" y="732"/>
                  </a:lnTo>
                  <a:lnTo>
                    <a:pt x="366" y="616"/>
                  </a:lnTo>
                  <a:lnTo>
                    <a:pt x="424" y="366"/>
                  </a:lnTo>
                  <a:lnTo>
                    <a:pt x="462" y="135"/>
                  </a:lnTo>
                  <a:lnTo>
                    <a:pt x="462" y="96"/>
                  </a:lnTo>
                  <a:lnTo>
                    <a:pt x="443" y="58"/>
                  </a:lnTo>
                  <a:lnTo>
                    <a:pt x="405" y="19"/>
                  </a:lnTo>
                  <a:lnTo>
                    <a:pt x="3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8"/>
            <p:cNvSpPr/>
            <p:nvPr/>
          </p:nvSpPr>
          <p:spPr>
            <a:xfrm>
              <a:off x="7261800" y="2910625"/>
              <a:ext cx="14450" cy="16400"/>
            </a:xfrm>
            <a:custGeom>
              <a:rect b="b" l="l" r="r" t="t"/>
              <a:pathLst>
                <a:path extrusionOk="0" h="656" w="578">
                  <a:moveTo>
                    <a:pt x="443" y="1"/>
                  </a:moveTo>
                  <a:lnTo>
                    <a:pt x="405" y="39"/>
                  </a:lnTo>
                  <a:lnTo>
                    <a:pt x="193" y="289"/>
                  </a:lnTo>
                  <a:lnTo>
                    <a:pt x="97" y="424"/>
                  </a:lnTo>
                  <a:lnTo>
                    <a:pt x="0" y="578"/>
                  </a:lnTo>
                  <a:lnTo>
                    <a:pt x="0" y="617"/>
                  </a:lnTo>
                  <a:lnTo>
                    <a:pt x="20" y="636"/>
                  </a:lnTo>
                  <a:lnTo>
                    <a:pt x="58" y="655"/>
                  </a:lnTo>
                  <a:lnTo>
                    <a:pt x="97" y="636"/>
                  </a:lnTo>
                  <a:lnTo>
                    <a:pt x="212" y="540"/>
                  </a:lnTo>
                  <a:lnTo>
                    <a:pt x="328" y="424"/>
                  </a:lnTo>
                  <a:lnTo>
                    <a:pt x="559" y="174"/>
                  </a:lnTo>
                  <a:lnTo>
                    <a:pt x="578" y="135"/>
                  </a:lnTo>
                  <a:lnTo>
                    <a:pt x="578" y="97"/>
                  </a:lnTo>
                  <a:lnTo>
                    <a:pt x="559" y="58"/>
                  </a:lnTo>
                  <a:lnTo>
                    <a:pt x="539" y="39"/>
                  </a:lnTo>
                  <a:lnTo>
                    <a:pt x="5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8"/>
            <p:cNvSpPr/>
            <p:nvPr/>
          </p:nvSpPr>
          <p:spPr>
            <a:xfrm>
              <a:off x="7215100" y="2945275"/>
              <a:ext cx="24575" cy="24575"/>
            </a:xfrm>
            <a:custGeom>
              <a:rect b="b" l="l" r="r" t="t"/>
              <a:pathLst>
                <a:path extrusionOk="0" h="983" w="983">
                  <a:moveTo>
                    <a:pt x="829" y="1"/>
                  </a:moveTo>
                  <a:lnTo>
                    <a:pt x="771" y="20"/>
                  </a:lnTo>
                  <a:lnTo>
                    <a:pt x="732" y="59"/>
                  </a:lnTo>
                  <a:lnTo>
                    <a:pt x="540" y="270"/>
                  </a:lnTo>
                  <a:lnTo>
                    <a:pt x="347" y="463"/>
                  </a:lnTo>
                  <a:lnTo>
                    <a:pt x="174" y="675"/>
                  </a:lnTo>
                  <a:lnTo>
                    <a:pt x="1" y="886"/>
                  </a:lnTo>
                  <a:lnTo>
                    <a:pt x="1" y="925"/>
                  </a:lnTo>
                  <a:lnTo>
                    <a:pt x="20" y="963"/>
                  </a:lnTo>
                  <a:lnTo>
                    <a:pt x="39" y="983"/>
                  </a:lnTo>
                  <a:lnTo>
                    <a:pt x="97" y="983"/>
                  </a:lnTo>
                  <a:lnTo>
                    <a:pt x="232" y="925"/>
                  </a:lnTo>
                  <a:lnTo>
                    <a:pt x="347" y="848"/>
                  </a:lnTo>
                  <a:lnTo>
                    <a:pt x="463" y="752"/>
                  </a:lnTo>
                  <a:lnTo>
                    <a:pt x="578" y="655"/>
                  </a:lnTo>
                  <a:lnTo>
                    <a:pt x="771" y="444"/>
                  </a:lnTo>
                  <a:lnTo>
                    <a:pt x="963" y="213"/>
                  </a:lnTo>
                  <a:lnTo>
                    <a:pt x="983" y="155"/>
                  </a:lnTo>
                  <a:lnTo>
                    <a:pt x="983" y="116"/>
                  </a:lnTo>
                  <a:lnTo>
                    <a:pt x="963" y="78"/>
                  </a:lnTo>
                  <a:lnTo>
                    <a:pt x="925" y="39"/>
                  </a:lnTo>
                  <a:lnTo>
                    <a:pt x="886" y="20"/>
                  </a:lnTo>
                  <a:lnTo>
                    <a:pt x="8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8"/>
            <p:cNvSpPr/>
            <p:nvPr/>
          </p:nvSpPr>
          <p:spPr>
            <a:xfrm>
              <a:off x="7145325" y="2972725"/>
              <a:ext cx="38525" cy="10125"/>
            </a:xfrm>
            <a:custGeom>
              <a:rect b="b" l="l" r="r" t="t"/>
              <a:pathLst>
                <a:path extrusionOk="0" h="405" w="1541">
                  <a:moveTo>
                    <a:pt x="1386" y="0"/>
                  </a:moveTo>
                  <a:lnTo>
                    <a:pt x="1059" y="77"/>
                  </a:lnTo>
                  <a:lnTo>
                    <a:pt x="732" y="116"/>
                  </a:lnTo>
                  <a:lnTo>
                    <a:pt x="58" y="193"/>
                  </a:lnTo>
                  <a:lnTo>
                    <a:pt x="19" y="212"/>
                  </a:lnTo>
                  <a:lnTo>
                    <a:pt x="0" y="251"/>
                  </a:lnTo>
                  <a:lnTo>
                    <a:pt x="19" y="289"/>
                  </a:lnTo>
                  <a:lnTo>
                    <a:pt x="39" y="308"/>
                  </a:lnTo>
                  <a:lnTo>
                    <a:pt x="212" y="366"/>
                  </a:lnTo>
                  <a:lnTo>
                    <a:pt x="404" y="385"/>
                  </a:lnTo>
                  <a:lnTo>
                    <a:pt x="578" y="405"/>
                  </a:lnTo>
                  <a:lnTo>
                    <a:pt x="751" y="385"/>
                  </a:lnTo>
                  <a:lnTo>
                    <a:pt x="924" y="366"/>
                  </a:lnTo>
                  <a:lnTo>
                    <a:pt x="1117" y="347"/>
                  </a:lnTo>
                  <a:lnTo>
                    <a:pt x="1463" y="231"/>
                  </a:lnTo>
                  <a:lnTo>
                    <a:pt x="1521" y="212"/>
                  </a:lnTo>
                  <a:lnTo>
                    <a:pt x="1540" y="174"/>
                  </a:lnTo>
                  <a:lnTo>
                    <a:pt x="1540" y="135"/>
                  </a:lnTo>
                  <a:lnTo>
                    <a:pt x="1540" y="77"/>
                  </a:lnTo>
                  <a:lnTo>
                    <a:pt x="1521" y="39"/>
                  </a:lnTo>
                  <a:lnTo>
                    <a:pt x="1483" y="19"/>
                  </a:lnTo>
                  <a:lnTo>
                    <a:pt x="144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8"/>
            <p:cNvSpPr/>
            <p:nvPr/>
          </p:nvSpPr>
          <p:spPr>
            <a:xfrm>
              <a:off x="7027400" y="2983800"/>
              <a:ext cx="32275" cy="10600"/>
            </a:xfrm>
            <a:custGeom>
              <a:rect b="b" l="l" r="r" t="t"/>
              <a:pathLst>
                <a:path extrusionOk="0" h="424" w="1291">
                  <a:moveTo>
                    <a:pt x="1117" y="0"/>
                  </a:moveTo>
                  <a:lnTo>
                    <a:pt x="578" y="77"/>
                  </a:lnTo>
                  <a:lnTo>
                    <a:pt x="327" y="116"/>
                  </a:lnTo>
                  <a:lnTo>
                    <a:pt x="58" y="173"/>
                  </a:lnTo>
                  <a:lnTo>
                    <a:pt x="19" y="193"/>
                  </a:lnTo>
                  <a:lnTo>
                    <a:pt x="0" y="231"/>
                  </a:lnTo>
                  <a:lnTo>
                    <a:pt x="0" y="289"/>
                  </a:lnTo>
                  <a:lnTo>
                    <a:pt x="39" y="308"/>
                  </a:lnTo>
                  <a:lnTo>
                    <a:pt x="193" y="366"/>
                  </a:lnTo>
                  <a:lnTo>
                    <a:pt x="327" y="404"/>
                  </a:lnTo>
                  <a:lnTo>
                    <a:pt x="462" y="424"/>
                  </a:lnTo>
                  <a:lnTo>
                    <a:pt x="597" y="424"/>
                  </a:lnTo>
                  <a:lnTo>
                    <a:pt x="886" y="385"/>
                  </a:lnTo>
                  <a:lnTo>
                    <a:pt x="1175" y="327"/>
                  </a:lnTo>
                  <a:lnTo>
                    <a:pt x="1232" y="289"/>
                  </a:lnTo>
                  <a:lnTo>
                    <a:pt x="1271" y="250"/>
                  </a:lnTo>
                  <a:lnTo>
                    <a:pt x="1290" y="193"/>
                  </a:lnTo>
                  <a:lnTo>
                    <a:pt x="1290" y="135"/>
                  </a:lnTo>
                  <a:lnTo>
                    <a:pt x="1271" y="77"/>
                  </a:lnTo>
                  <a:lnTo>
                    <a:pt x="1232" y="39"/>
                  </a:lnTo>
                  <a:lnTo>
                    <a:pt x="11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8"/>
            <p:cNvSpPr/>
            <p:nvPr/>
          </p:nvSpPr>
          <p:spPr>
            <a:xfrm>
              <a:off x="6977325" y="2990050"/>
              <a:ext cx="28425" cy="7250"/>
            </a:xfrm>
            <a:custGeom>
              <a:rect b="b" l="l" r="r" t="t"/>
              <a:pathLst>
                <a:path extrusionOk="0" h="290" w="1137">
                  <a:moveTo>
                    <a:pt x="521" y="0"/>
                  </a:moveTo>
                  <a:lnTo>
                    <a:pt x="290" y="20"/>
                  </a:lnTo>
                  <a:lnTo>
                    <a:pt x="155" y="39"/>
                  </a:lnTo>
                  <a:lnTo>
                    <a:pt x="39" y="77"/>
                  </a:lnTo>
                  <a:lnTo>
                    <a:pt x="1" y="97"/>
                  </a:lnTo>
                  <a:lnTo>
                    <a:pt x="1" y="135"/>
                  </a:lnTo>
                  <a:lnTo>
                    <a:pt x="20" y="174"/>
                  </a:lnTo>
                  <a:lnTo>
                    <a:pt x="59" y="212"/>
                  </a:lnTo>
                  <a:lnTo>
                    <a:pt x="155" y="251"/>
                  </a:lnTo>
                  <a:lnTo>
                    <a:pt x="290" y="270"/>
                  </a:lnTo>
                  <a:lnTo>
                    <a:pt x="521" y="289"/>
                  </a:lnTo>
                  <a:lnTo>
                    <a:pt x="983" y="289"/>
                  </a:lnTo>
                  <a:lnTo>
                    <a:pt x="1060" y="270"/>
                  </a:lnTo>
                  <a:lnTo>
                    <a:pt x="1098" y="231"/>
                  </a:lnTo>
                  <a:lnTo>
                    <a:pt x="1137" y="193"/>
                  </a:lnTo>
                  <a:lnTo>
                    <a:pt x="1137" y="135"/>
                  </a:lnTo>
                  <a:lnTo>
                    <a:pt x="1137" y="77"/>
                  </a:lnTo>
                  <a:lnTo>
                    <a:pt x="1117" y="39"/>
                  </a:lnTo>
                  <a:lnTo>
                    <a:pt x="10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8"/>
            <p:cNvSpPr/>
            <p:nvPr/>
          </p:nvSpPr>
          <p:spPr>
            <a:xfrm>
              <a:off x="6923900" y="2988125"/>
              <a:ext cx="23625" cy="9175"/>
            </a:xfrm>
            <a:custGeom>
              <a:rect b="b" l="l" r="r" t="t"/>
              <a:pathLst>
                <a:path extrusionOk="0" h="367" w="945">
                  <a:moveTo>
                    <a:pt x="790" y="0"/>
                  </a:moveTo>
                  <a:lnTo>
                    <a:pt x="386" y="39"/>
                  </a:lnTo>
                  <a:lnTo>
                    <a:pt x="193" y="77"/>
                  </a:lnTo>
                  <a:lnTo>
                    <a:pt x="116" y="116"/>
                  </a:lnTo>
                  <a:lnTo>
                    <a:pt x="39" y="154"/>
                  </a:lnTo>
                  <a:lnTo>
                    <a:pt x="1" y="193"/>
                  </a:lnTo>
                  <a:lnTo>
                    <a:pt x="1" y="231"/>
                  </a:lnTo>
                  <a:lnTo>
                    <a:pt x="1" y="270"/>
                  </a:lnTo>
                  <a:lnTo>
                    <a:pt x="39" y="289"/>
                  </a:lnTo>
                  <a:lnTo>
                    <a:pt x="116" y="328"/>
                  </a:lnTo>
                  <a:lnTo>
                    <a:pt x="212" y="347"/>
                  </a:lnTo>
                  <a:lnTo>
                    <a:pt x="405" y="366"/>
                  </a:lnTo>
                  <a:lnTo>
                    <a:pt x="790" y="328"/>
                  </a:lnTo>
                  <a:lnTo>
                    <a:pt x="848" y="308"/>
                  </a:lnTo>
                  <a:lnTo>
                    <a:pt x="906" y="270"/>
                  </a:lnTo>
                  <a:lnTo>
                    <a:pt x="925" y="212"/>
                  </a:lnTo>
                  <a:lnTo>
                    <a:pt x="944" y="154"/>
                  </a:lnTo>
                  <a:lnTo>
                    <a:pt x="925" y="77"/>
                  </a:lnTo>
                  <a:lnTo>
                    <a:pt x="906" y="39"/>
                  </a:lnTo>
                  <a:lnTo>
                    <a:pt x="8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8"/>
            <p:cNvSpPr/>
            <p:nvPr/>
          </p:nvSpPr>
          <p:spPr>
            <a:xfrm>
              <a:off x="6875775" y="2989575"/>
              <a:ext cx="28900" cy="8200"/>
            </a:xfrm>
            <a:custGeom>
              <a:rect b="b" l="l" r="r" t="t"/>
              <a:pathLst>
                <a:path extrusionOk="0" h="328" w="1156">
                  <a:moveTo>
                    <a:pt x="501" y="0"/>
                  </a:moveTo>
                  <a:lnTo>
                    <a:pt x="270" y="39"/>
                  </a:lnTo>
                  <a:lnTo>
                    <a:pt x="154" y="58"/>
                  </a:lnTo>
                  <a:lnTo>
                    <a:pt x="39" y="96"/>
                  </a:lnTo>
                  <a:lnTo>
                    <a:pt x="20" y="116"/>
                  </a:lnTo>
                  <a:lnTo>
                    <a:pt x="0" y="154"/>
                  </a:lnTo>
                  <a:lnTo>
                    <a:pt x="20" y="193"/>
                  </a:lnTo>
                  <a:lnTo>
                    <a:pt x="39" y="212"/>
                  </a:lnTo>
                  <a:lnTo>
                    <a:pt x="154" y="250"/>
                  </a:lnTo>
                  <a:lnTo>
                    <a:pt x="270" y="289"/>
                  </a:lnTo>
                  <a:lnTo>
                    <a:pt x="520" y="308"/>
                  </a:lnTo>
                  <a:lnTo>
                    <a:pt x="771" y="327"/>
                  </a:lnTo>
                  <a:lnTo>
                    <a:pt x="1002" y="308"/>
                  </a:lnTo>
                  <a:lnTo>
                    <a:pt x="1079" y="308"/>
                  </a:lnTo>
                  <a:lnTo>
                    <a:pt x="1117" y="270"/>
                  </a:lnTo>
                  <a:lnTo>
                    <a:pt x="1136" y="212"/>
                  </a:lnTo>
                  <a:lnTo>
                    <a:pt x="1156" y="154"/>
                  </a:lnTo>
                  <a:lnTo>
                    <a:pt x="1136" y="96"/>
                  </a:lnTo>
                  <a:lnTo>
                    <a:pt x="1098" y="58"/>
                  </a:lnTo>
                  <a:lnTo>
                    <a:pt x="1040" y="19"/>
                  </a:lnTo>
                  <a:lnTo>
                    <a:pt x="9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8"/>
            <p:cNvSpPr/>
            <p:nvPr/>
          </p:nvSpPr>
          <p:spPr>
            <a:xfrm>
              <a:off x="6825725" y="2990050"/>
              <a:ext cx="23125" cy="6750"/>
            </a:xfrm>
            <a:custGeom>
              <a:rect b="b" l="l" r="r" t="t"/>
              <a:pathLst>
                <a:path extrusionOk="0" h="270" w="925">
                  <a:moveTo>
                    <a:pt x="770" y="0"/>
                  </a:moveTo>
                  <a:lnTo>
                    <a:pt x="404" y="20"/>
                  </a:lnTo>
                  <a:lnTo>
                    <a:pt x="231" y="39"/>
                  </a:lnTo>
                  <a:lnTo>
                    <a:pt x="39" y="77"/>
                  </a:lnTo>
                  <a:lnTo>
                    <a:pt x="0" y="97"/>
                  </a:lnTo>
                  <a:lnTo>
                    <a:pt x="0" y="135"/>
                  </a:lnTo>
                  <a:lnTo>
                    <a:pt x="19" y="193"/>
                  </a:lnTo>
                  <a:lnTo>
                    <a:pt x="58" y="212"/>
                  </a:lnTo>
                  <a:lnTo>
                    <a:pt x="231" y="251"/>
                  </a:lnTo>
                  <a:lnTo>
                    <a:pt x="424" y="251"/>
                  </a:lnTo>
                  <a:lnTo>
                    <a:pt x="789" y="270"/>
                  </a:lnTo>
                  <a:lnTo>
                    <a:pt x="847" y="270"/>
                  </a:lnTo>
                  <a:lnTo>
                    <a:pt x="886" y="231"/>
                  </a:lnTo>
                  <a:lnTo>
                    <a:pt x="905" y="193"/>
                  </a:lnTo>
                  <a:lnTo>
                    <a:pt x="924" y="135"/>
                  </a:lnTo>
                  <a:lnTo>
                    <a:pt x="905" y="77"/>
                  </a:lnTo>
                  <a:lnTo>
                    <a:pt x="886" y="39"/>
                  </a:lnTo>
                  <a:lnTo>
                    <a:pt x="82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8"/>
            <p:cNvSpPr/>
            <p:nvPr/>
          </p:nvSpPr>
          <p:spPr>
            <a:xfrm>
              <a:off x="6761700" y="2990525"/>
              <a:ext cx="30825" cy="9175"/>
            </a:xfrm>
            <a:custGeom>
              <a:rect b="b" l="l" r="r" t="t"/>
              <a:pathLst>
                <a:path extrusionOk="0" h="367" w="1233">
                  <a:moveTo>
                    <a:pt x="809" y="1"/>
                  </a:moveTo>
                  <a:lnTo>
                    <a:pt x="540" y="20"/>
                  </a:lnTo>
                  <a:lnTo>
                    <a:pt x="289" y="58"/>
                  </a:lnTo>
                  <a:lnTo>
                    <a:pt x="154" y="78"/>
                  </a:lnTo>
                  <a:lnTo>
                    <a:pt x="39" y="135"/>
                  </a:lnTo>
                  <a:lnTo>
                    <a:pt x="0" y="155"/>
                  </a:lnTo>
                  <a:lnTo>
                    <a:pt x="0" y="193"/>
                  </a:lnTo>
                  <a:lnTo>
                    <a:pt x="0" y="232"/>
                  </a:lnTo>
                  <a:lnTo>
                    <a:pt x="39" y="251"/>
                  </a:lnTo>
                  <a:lnTo>
                    <a:pt x="154" y="289"/>
                  </a:lnTo>
                  <a:lnTo>
                    <a:pt x="270" y="328"/>
                  </a:lnTo>
                  <a:lnTo>
                    <a:pt x="520" y="366"/>
                  </a:lnTo>
                  <a:lnTo>
                    <a:pt x="1040" y="366"/>
                  </a:lnTo>
                  <a:lnTo>
                    <a:pt x="1117" y="347"/>
                  </a:lnTo>
                  <a:lnTo>
                    <a:pt x="1175" y="309"/>
                  </a:lnTo>
                  <a:lnTo>
                    <a:pt x="1213" y="251"/>
                  </a:lnTo>
                  <a:lnTo>
                    <a:pt x="1233" y="193"/>
                  </a:lnTo>
                  <a:lnTo>
                    <a:pt x="1233" y="116"/>
                  </a:lnTo>
                  <a:lnTo>
                    <a:pt x="1194" y="78"/>
                  </a:lnTo>
                  <a:lnTo>
                    <a:pt x="1156" y="20"/>
                  </a:lnTo>
                  <a:lnTo>
                    <a:pt x="1079" y="20"/>
                  </a:lnTo>
                  <a:lnTo>
                    <a:pt x="8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8"/>
            <p:cNvSpPr/>
            <p:nvPr/>
          </p:nvSpPr>
          <p:spPr>
            <a:xfrm>
              <a:off x="6718375" y="2991975"/>
              <a:ext cx="21700" cy="8675"/>
            </a:xfrm>
            <a:custGeom>
              <a:rect b="b" l="l" r="r" t="t"/>
              <a:pathLst>
                <a:path extrusionOk="0" h="347" w="868">
                  <a:moveTo>
                    <a:pt x="520" y="0"/>
                  </a:moveTo>
                  <a:lnTo>
                    <a:pt x="347" y="39"/>
                  </a:lnTo>
                  <a:lnTo>
                    <a:pt x="193" y="77"/>
                  </a:lnTo>
                  <a:lnTo>
                    <a:pt x="39" y="154"/>
                  </a:lnTo>
                  <a:lnTo>
                    <a:pt x="1" y="193"/>
                  </a:lnTo>
                  <a:lnTo>
                    <a:pt x="1" y="231"/>
                  </a:lnTo>
                  <a:lnTo>
                    <a:pt x="20" y="270"/>
                  </a:lnTo>
                  <a:lnTo>
                    <a:pt x="39" y="289"/>
                  </a:lnTo>
                  <a:lnTo>
                    <a:pt x="212" y="328"/>
                  </a:lnTo>
                  <a:lnTo>
                    <a:pt x="386" y="347"/>
                  </a:lnTo>
                  <a:lnTo>
                    <a:pt x="559" y="328"/>
                  </a:lnTo>
                  <a:lnTo>
                    <a:pt x="732" y="308"/>
                  </a:lnTo>
                  <a:lnTo>
                    <a:pt x="809" y="289"/>
                  </a:lnTo>
                  <a:lnTo>
                    <a:pt x="848" y="251"/>
                  </a:lnTo>
                  <a:lnTo>
                    <a:pt x="867" y="193"/>
                  </a:lnTo>
                  <a:lnTo>
                    <a:pt x="867" y="135"/>
                  </a:lnTo>
                  <a:lnTo>
                    <a:pt x="848" y="77"/>
                  </a:lnTo>
                  <a:lnTo>
                    <a:pt x="829" y="20"/>
                  </a:lnTo>
                  <a:lnTo>
                    <a:pt x="7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8"/>
            <p:cNvSpPr/>
            <p:nvPr/>
          </p:nvSpPr>
          <p:spPr>
            <a:xfrm>
              <a:off x="6667850" y="2994375"/>
              <a:ext cx="24550" cy="9175"/>
            </a:xfrm>
            <a:custGeom>
              <a:rect b="b" l="l" r="r" t="t"/>
              <a:pathLst>
                <a:path extrusionOk="0" h="367" w="982">
                  <a:moveTo>
                    <a:pt x="404" y="1"/>
                  </a:moveTo>
                  <a:lnTo>
                    <a:pt x="231" y="20"/>
                  </a:lnTo>
                  <a:lnTo>
                    <a:pt x="135" y="58"/>
                  </a:lnTo>
                  <a:lnTo>
                    <a:pt x="39" y="97"/>
                  </a:lnTo>
                  <a:lnTo>
                    <a:pt x="19" y="135"/>
                  </a:lnTo>
                  <a:lnTo>
                    <a:pt x="0" y="193"/>
                  </a:lnTo>
                  <a:lnTo>
                    <a:pt x="19" y="232"/>
                  </a:lnTo>
                  <a:lnTo>
                    <a:pt x="58" y="270"/>
                  </a:lnTo>
                  <a:lnTo>
                    <a:pt x="135" y="309"/>
                  </a:lnTo>
                  <a:lnTo>
                    <a:pt x="231" y="328"/>
                  </a:lnTo>
                  <a:lnTo>
                    <a:pt x="424" y="366"/>
                  </a:lnTo>
                  <a:lnTo>
                    <a:pt x="828" y="366"/>
                  </a:lnTo>
                  <a:lnTo>
                    <a:pt x="905" y="347"/>
                  </a:lnTo>
                  <a:lnTo>
                    <a:pt x="943" y="309"/>
                  </a:lnTo>
                  <a:lnTo>
                    <a:pt x="982" y="251"/>
                  </a:lnTo>
                  <a:lnTo>
                    <a:pt x="982" y="174"/>
                  </a:lnTo>
                  <a:lnTo>
                    <a:pt x="982" y="116"/>
                  </a:lnTo>
                  <a:lnTo>
                    <a:pt x="943" y="58"/>
                  </a:lnTo>
                  <a:lnTo>
                    <a:pt x="886" y="20"/>
                  </a:lnTo>
                  <a:lnTo>
                    <a:pt x="8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8"/>
            <p:cNvSpPr/>
            <p:nvPr/>
          </p:nvSpPr>
          <p:spPr>
            <a:xfrm>
              <a:off x="6616350" y="2996775"/>
              <a:ext cx="24075" cy="9650"/>
            </a:xfrm>
            <a:custGeom>
              <a:rect b="b" l="l" r="r" t="t"/>
              <a:pathLst>
                <a:path extrusionOk="0" h="386" w="963">
                  <a:moveTo>
                    <a:pt x="770" y="1"/>
                  </a:moveTo>
                  <a:lnTo>
                    <a:pt x="578" y="20"/>
                  </a:lnTo>
                  <a:lnTo>
                    <a:pt x="385" y="39"/>
                  </a:lnTo>
                  <a:lnTo>
                    <a:pt x="193" y="78"/>
                  </a:lnTo>
                  <a:lnTo>
                    <a:pt x="116" y="116"/>
                  </a:lnTo>
                  <a:lnTo>
                    <a:pt x="19" y="174"/>
                  </a:lnTo>
                  <a:lnTo>
                    <a:pt x="0" y="213"/>
                  </a:lnTo>
                  <a:lnTo>
                    <a:pt x="0" y="251"/>
                  </a:lnTo>
                  <a:lnTo>
                    <a:pt x="19" y="290"/>
                  </a:lnTo>
                  <a:lnTo>
                    <a:pt x="58" y="328"/>
                  </a:lnTo>
                  <a:lnTo>
                    <a:pt x="154" y="347"/>
                  </a:lnTo>
                  <a:lnTo>
                    <a:pt x="250" y="367"/>
                  </a:lnTo>
                  <a:lnTo>
                    <a:pt x="443" y="386"/>
                  </a:lnTo>
                  <a:lnTo>
                    <a:pt x="828" y="347"/>
                  </a:lnTo>
                  <a:lnTo>
                    <a:pt x="905" y="309"/>
                  </a:lnTo>
                  <a:lnTo>
                    <a:pt x="943" y="270"/>
                  </a:lnTo>
                  <a:lnTo>
                    <a:pt x="963" y="213"/>
                  </a:lnTo>
                  <a:lnTo>
                    <a:pt x="963" y="155"/>
                  </a:lnTo>
                  <a:lnTo>
                    <a:pt x="943" y="97"/>
                  </a:lnTo>
                  <a:lnTo>
                    <a:pt x="905" y="39"/>
                  </a:lnTo>
                  <a:lnTo>
                    <a:pt x="847" y="20"/>
                  </a:lnTo>
                  <a:lnTo>
                    <a:pt x="7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8"/>
            <p:cNvSpPr/>
            <p:nvPr/>
          </p:nvSpPr>
          <p:spPr>
            <a:xfrm>
              <a:off x="7114500" y="2984275"/>
              <a:ext cx="19275" cy="7725"/>
            </a:xfrm>
            <a:custGeom>
              <a:rect b="b" l="l" r="r" t="t"/>
              <a:pathLst>
                <a:path extrusionOk="0" h="309" w="771">
                  <a:moveTo>
                    <a:pt x="367" y="0"/>
                  </a:moveTo>
                  <a:lnTo>
                    <a:pt x="193" y="20"/>
                  </a:lnTo>
                  <a:lnTo>
                    <a:pt x="116" y="39"/>
                  </a:lnTo>
                  <a:lnTo>
                    <a:pt x="39" y="77"/>
                  </a:lnTo>
                  <a:lnTo>
                    <a:pt x="20" y="116"/>
                  </a:lnTo>
                  <a:lnTo>
                    <a:pt x="1" y="154"/>
                  </a:lnTo>
                  <a:lnTo>
                    <a:pt x="20" y="193"/>
                  </a:lnTo>
                  <a:lnTo>
                    <a:pt x="39" y="231"/>
                  </a:lnTo>
                  <a:lnTo>
                    <a:pt x="116" y="270"/>
                  </a:lnTo>
                  <a:lnTo>
                    <a:pt x="193" y="289"/>
                  </a:lnTo>
                  <a:lnTo>
                    <a:pt x="367" y="308"/>
                  </a:lnTo>
                  <a:lnTo>
                    <a:pt x="521" y="308"/>
                  </a:lnTo>
                  <a:lnTo>
                    <a:pt x="694" y="270"/>
                  </a:lnTo>
                  <a:lnTo>
                    <a:pt x="732" y="251"/>
                  </a:lnTo>
                  <a:lnTo>
                    <a:pt x="752" y="231"/>
                  </a:lnTo>
                  <a:lnTo>
                    <a:pt x="771" y="193"/>
                  </a:lnTo>
                  <a:lnTo>
                    <a:pt x="771" y="154"/>
                  </a:lnTo>
                  <a:lnTo>
                    <a:pt x="771" y="116"/>
                  </a:lnTo>
                  <a:lnTo>
                    <a:pt x="752" y="77"/>
                  </a:lnTo>
                  <a:lnTo>
                    <a:pt x="732" y="58"/>
                  </a:lnTo>
                  <a:lnTo>
                    <a:pt x="694" y="39"/>
                  </a:lnTo>
                  <a:lnTo>
                    <a:pt x="521" y="20"/>
                  </a:lnTo>
                  <a:lnTo>
                    <a:pt x="3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8"/>
            <p:cNvSpPr/>
            <p:nvPr/>
          </p:nvSpPr>
          <p:spPr>
            <a:xfrm>
              <a:off x="7069750" y="2984275"/>
              <a:ext cx="26975" cy="7725"/>
            </a:xfrm>
            <a:custGeom>
              <a:rect b="b" l="l" r="r" t="t"/>
              <a:pathLst>
                <a:path extrusionOk="0" h="309" w="1079">
                  <a:moveTo>
                    <a:pt x="501" y="0"/>
                  </a:moveTo>
                  <a:lnTo>
                    <a:pt x="270" y="20"/>
                  </a:lnTo>
                  <a:lnTo>
                    <a:pt x="174" y="39"/>
                  </a:lnTo>
                  <a:lnTo>
                    <a:pt x="58" y="77"/>
                  </a:lnTo>
                  <a:lnTo>
                    <a:pt x="20" y="116"/>
                  </a:lnTo>
                  <a:lnTo>
                    <a:pt x="0" y="154"/>
                  </a:lnTo>
                  <a:lnTo>
                    <a:pt x="20" y="212"/>
                  </a:lnTo>
                  <a:lnTo>
                    <a:pt x="58" y="231"/>
                  </a:lnTo>
                  <a:lnTo>
                    <a:pt x="174" y="270"/>
                  </a:lnTo>
                  <a:lnTo>
                    <a:pt x="289" y="289"/>
                  </a:lnTo>
                  <a:lnTo>
                    <a:pt x="501" y="308"/>
                  </a:lnTo>
                  <a:lnTo>
                    <a:pt x="751" y="308"/>
                  </a:lnTo>
                  <a:lnTo>
                    <a:pt x="963" y="289"/>
                  </a:lnTo>
                  <a:lnTo>
                    <a:pt x="1021" y="270"/>
                  </a:lnTo>
                  <a:lnTo>
                    <a:pt x="1059" y="251"/>
                  </a:lnTo>
                  <a:lnTo>
                    <a:pt x="1078" y="212"/>
                  </a:lnTo>
                  <a:lnTo>
                    <a:pt x="1078" y="154"/>
                  </a:lnTo>
                  <a:lnTo>
                    <a:pt x="1078" y="97"/>
                  </a:lnTo>
                  <a:lnTo>
                    <a:pt x="1059" y="58"/>
                  </a:lnTo>
                  <a:lnTo>
                    <a:pt x="1021" y="39"/>
                  </a:lnTo>
                  <a:lnTo>
                    <a:pt x="963" y="20"/>
                  </a:lnTo>
                  <a:lnTo>
                    <a:pt x="7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8"/>
            <p:cNvSpPr/>
            <p:nvPr/>
          </p:nvSpPr>
          <p:spPr>
            <a:xfrm>
              <a:off x="7278650" y="2494275"/>
              <a:ext cx="16850" cy="31325"/>
            </a:xfrm>
            <a:custGeom>
              <a:rect b="b" l="l" r="r" t="t"/>
              <a:pathLst>
                <a:path extrusionOk="0" h="1253" w="674">
                  <a:moveTo>
                    <a:pt x="96" y="1"/>
                  </a:moveTo>
                  <a:lnTo>
                    <a:pt x="58" y="20"/>
                  </a:lnTo>
                  <a:lnTo>
                    <a:pt x="39" y="39"/>
                  </a:lnTo>
                  <a:lnTo>
                    <a:pt x="19" y="78"/>
                  </a:lnTo>
                  <a:lnTo>
                    <a:pt x="0" y="97"/>
                  </a:lnTo>
                  <a:lnTo>
                    <a:pt x="19" y="135"/>
                  </a:lnTo>
                  <a:lnTo>
                    <a:pt x="39" y="174"/>
                  </a:lnTo>
                  <a:lnTo>
                    <a:pt x="135" y="309"/>
                  </a:lnTo>
                  <a:lnTo>
                    <a:pt x="231" y="444"/>
                  </a:lnTo>
                  <a:lnTo>
                    <a:pt x="308" y="578"/>
                  </a:lnTo>
                  <a:lnTo>
                    <a:pt x="385" y="732"/>
                  </a:lnTo>
                  <a:lnTo>
                    <a:pt x="424" y="848"/>
                  </a:lnTo>
                  <a:lnTo>
                    <a:pt x="443" y="963"/>
                  </a:lnTo>
                  <a:lnTo>
                    <a:pt x="481" y="1098"/>
                  </a:lnTo>
                  <a:lnTo>
                    <a:pt x="520" y="1214"/>
                  </a:lnTo>
                  <a:lnTo>
                    <a:pt x="558" y="1233"/>
                  </a:lnTo>
                  <a:lnTo>
                    <a:pt x="597" y="1252"/>
                  </a:lnTo>
                  <a:lnTo>
                    <a:pt x="616" y="1233"/>
                  </a:lnTo>
                  <a:lnTo>
                    <a:pt x="635" y="1194"/>
                  </a:lnTo>
                  <a:lnTo>
                    <a:pt x="674" y="1040"/>
                  </a:lnTo>
                  <a:lnTo>
                    <a:pt x="655" y="886"/>
                  </a:lnTo>
                  <a:lnTo>
                    <a:pt x="616" y="732"/>
                  </a:lnTo>
                  <a:lnTo>
                    <a:pt x="539" y="559"/>
                  </a:lnTo>
                  <a:lnTo>
                    <a:pt x="462" y="424"/>
                  </a:lnTo>
                  <a:lnTo>
                    <a:pt x="366" y="270"/>
                  </a:lnTo>
                  <a:lnTo>
                    <a:pt x="173" y="39"/>
                  </a:lnTo>
                  <a:lnTo>
                    <a:pt x="13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8"/>
            <p:cNvSpPr/>
            <p:nvPr/>
          </p:nvSpPr>
          <p:spPr>
            <a:xfrm>
              <a:off x="7291625" y="2538550"/>
              <a:ext cx="7725" cy="19300"/>
            </a:xfrm>
            <a:custGeom>
              <a:rect b="b" l="l" r="r" t="t"/>
              <a:pathLst>
                <a:path extrusionOk="0" h="772" w="309">
                  <a:moveTo>
                    <a:pt x="78" y="1"/>
                  </a:moveTo>
                  <a:lnTo>
                    <a:pt x="39" y="39"/>
                  </a:lnTo>
                  <a:lnTo>
                    <a:pt x="20" y="78"/>
                  </a:lnTo>
                  <a:lnTo>
                    <a:pt x="1" y="117"/>
                  </a:lnTo>
                  <a:lnTo>
                    <a:pt x="1" y="290"/>
                  </a:lnTo>
                  <a:lnTo>
                    <a:pt x="20" y="463"/>
                  </a:lnTo>
                  <a:lnTo>
                    <a:pt x="78" y="617"/>
                  </a:lnTo>
                  <a:lnTo>
                    <a:pt x="116" y="675"/>
                  </a:lnTo>
                  <a:lnTo>
                    <a:pt x="174" y="752"/>
                  </a:lnTo>
                  <a:lnTo>
                    <a:pt x="213" y="771"/>
                  </a:lnTo>
                  <a:lnTo>
                    <a:pt x="232" y="771"/>
                  </a:lnTo>
                  <a:lnTo>
                    <a:pt x="270" y="752"/>
                  </a:lnTo>
                  <a:lnTo>
                    <a:pt x="290" y="713"/>
                  </a:lnTo>
                  <a:lnTo>
                    <a:pt x="309" y="559"/>
                  </a:lnTo>
                  <a:lnTo>
                    <a:pt x="309" y="405"/>
                  </a:lnTo>
                  <a:lnTo>
                    <a:pt x="270" y="97"/>
                  </a:lnTo>
                  <a:lnTo>
                    <a:pt x="251" y="59"/>
                  </a:lnTo>
                  <a:lnTo>
                    <a:pt x="213" y="20"/>
                  </a:lnTo>
                  <a:lnTo>
                    <a:pt x="1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8"/>
            <p:cNvSpPr/>
            <p:nvPr/>
          </p:nvSpPr>
          <p:spPr>
            <a:xfrm>
              <a:off x="7301275" y="2578025"/>
              <a:ext cx="8200" cy="28425"/>
            </a:xfrm>
            <a:custGeom>
              <a:rect b="b" l="l" r="r" t="t"/>
              <a:pathLst>
                <a:path extrusionOk="0" h="1137" w="328">
                  <a:moveTo>
                    <a:pt x="77" y="1"/>
                  </a:moveTo>
                  <a:lnTo>
                    <a:pt x="39" y="39"/>
                  </a:lnTo>
                  <a:lnTo>
                    <a:pt x="0" y="78"/>
                  </a:lnTo>
                  <a:lnTo>
                    <a:pt x="0" y="116"/>
                  </a:lnTo>
                  <a:lnTo>
                    <a:pt x="19" y="617"/>
                  </a:lnTo>
                  <a:lnTo>
                    <a:pt x="39" y="867"/>
                  </a:lnTo>
                  <a:lnTo>
                    <a:pt x="77" y="983"/>
                  </a:lnTo>
                  <a:lnTo>
                    <a:pt x="116" y="1098"/>
                  </a:lnTo>
                  <a:lnTo>
                    <a:pt x="154" y="1117"/>
                  </a:lnTo>
                  <a:lnTo>
                    <a:pt x="212" y="1137"/>
                  </a:lnTo>
                  <a:lnTo>
                    <a:pt x="250" y="1117"/>
                  </a:lnTo>
                  <a:lnTo>
                    <a:pt x="270" y="1098"/>
                  </a:lnTo>
                  <a:lnTo>
                    <a:pt x="308" y="983"/>
                  </a:lnTo>
                  <a:lnTo>
                    <a:pt x="327" y="867"/>
                  </a:lnTo>
                  <a:lnTo>
                    <a:pt x="308" y="617"/>
                  </a:lnTo>
                  <a:lnTo>
                    <a:pt x="250" y="116"/>
                  </a:lnTo>
                  <a:lnTo>
                    <a:pt x="231" y="58"/>
                  </a:lnTo>
                  <a:lnTo>
                    <a:pt x="212" y="20"/>
                  </a:lnTo>
                  <a:lnTo>
                    <a:pt x="1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8"/>
            <p:cNvSpPr/>
            <p:nvPr/>
          </p:nvSpPr>
          <p:spPr>
            <a:xfrm>
              <a:off x="7302700" y="2618950"/>
              <a:ext cx="7250" cy="12050"/>
            </a:xfrm>
            <a:custGeom>
              <a:rect b="b" l="l" r="r" t="t"/>
              <a:pathLst>
                <a:path extrusionOk="0" h="482" w="290">
                  <a:moveTo>
                    <a:pt x="97" y="0"/>
                  </a:moveTo>
                  <a:lnTo>
                    <a:pt x="59" y="20"/>
                  </a:lnTo>
                  <a:lnTo>
                    <a:pt x="20" y="58"/>
                  </a:lnTo>
                  <a:lnTo>
                    <a:pt x="1" y="97"/>
                  </a:lnTo>
                  <a:lnTo>
                    <a:pt x="1" y="154"/>
                  </a:lnTo>
                  <a:lnTo>
                    <a:pt x="59" y="328"/>
                  </a:lnTo>
                  <a:lnTo>
                    <a:pt x="136" y="462"/>
                  </a:lnTo>
                  <a:lnTo>
                    <a:pt x="174" y="482"/>
                  </a:lnTo>
                  <a:lnTo>
                    <a:pt x="213" y="482"/>
                  </a:lnTo>
                  <a:lnTo>
                    <a:pt x="251" y="462"/>
                  </a:lnTo>
                  <a:lnTo>
                    <a:pt x="270" y="424"/>
                  </a:lnTo>
                  <a:lnTo>
                    <a:pt x="290" y="251"/>
                  </a:lnTo>
                  <a:lnTo>
                    <a:pt x="251" y="97"/>
                  </a:lnTo>
                  <a:lnTo>
                    <a:pt x="232" y="39"/>
                  </a:lnTo>
                  <a:lnTo>
                    <a:pt x="193" y="20"/>
                  </a:lnTo>
                  <a:lnTo>
                    <a:pt x="1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8"/>
            <p:cNvSpPr/>
            <p:nvPr/>
          </p:nvSpPr>
          <p:spPr>
            <a:xfrm>
              <a:off x="6559550" y="2995350"/>
              <a:ext cx="29850" cy="8675"/>
            </a:xfrm>
            <a:custGeom>
              <a:rect b="b" l="l" r="r" t="t"/>
              <a:pathLst>
                <a:path extrusionOk="0" h="347" w="1194">
                  <a:moveTo>
                    <a:pt x="270" y="0"/>
                  </a:moveTo>
                  <a:lnTo>
                    <a:pt x="154" y="19"/>
                  </a:lnTo>
                  <a:lnTo>
                    <a:pt x="39" y="58"/>
                  </a:lnTo>
                  <a:lnTo>
                    <a:pt x="0" y="96"/>
                  </a:lnTo>
                  <a:lnTo>
                    <a:pt x="0" y="135"/>
                  </a:lnTo>
                  <a:lnTo>
                    <a:pt x="19" y="173"/>
                  </a:lnTo>
                  <a:lnTo>
                    <a:pt x="39" y="193"/>
                  </a:lnTo>
                  <a:lnTo>
                    <a:pt x="135" y="250"/>
                  </a:lnTo>
                  <a:lnTo>
                    <a:pt x="270" y="289"/>
                  </a:lnTo>
                  <a:lnTo>
                    <a:pt x="404" y="327"/>
                  </a:lnTo>
                  <a:lnTo>
                    <a:pt x="539" y="327"/>
                  </a:lnTo>
                  <a:lnTo>
                    <a:pt x="1078" y="347"/>
                  </a:lnTo>
                  <a:lnTo>
                    <a:pt x="1136" y="347"/>
                  </a:lnTo>
                  <a:lnTo>
                    <a:pt x="1175" y="308"/>
                  </a:lnTo>
                  <a:lnTo>
                    <a:pt x="1194" y="270"/>
                  </a:lnTo>
                  <a:lnTo>
                    <a:pt x="1194" y="231"/>
                  </a:lnTo>
                  <a:lnTo>
                    <a:pt x="1194" y="173"/>
                  </a:lnTo>
                  <a:lnTo>
                    <a:pt x="1175" y="135"/>
                  </a:lnTo>
                  <a:lnTo>
                    <a:pt x="1117" y="96"/>
                  </a:lnTo>
                  <a:lnTo>
                    <a:pt x="1078" y="77"/>
                  </a:lnTo>
                  <a:lnTo>
                    <a:pt x="539" y="19"/>
                  </a:lnTo>
                  <a:lnTo>
                    <a:pt x="4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8"/>
            <p:cNvSpPr/>
            <p:nvPr/>
          </p:nvSpPr>
          <p:spPr>
            <a:xfrm>
              <a:off x="6517175" y="2998225"/>
              <a:ext cx="16400" cy="4850"/>
            </a:xfrm>
            <a:custGeom>
              <a:rect b="b" l="l" r="r" t="t"/>
              <a:pathLst>
                <a:path extrusionOk="0" h="194" w="656">
                  <a:moveTo>
                    <a:pt x="174" y="1"/>
                  </a:moveTo>
                  <a:lnTo>
                    <a:pt x="39" y="39"/>
                  </a:lnTo>
                  <a:lnTo>
                    <a:pt x="1" y="58"/>
                  </a:lnTo>
                  <a:lnTo>
                    <a:pt x="1" y="97"/>
                  </a:lnTo>
                  <a:lnTo>
                    <a:pt x="1" y="135"/>
                  </a:lnTo>
                  <a:lnTo>
                    <a:pt x="39" y="155"/>
                  </a:lnTo>
                  <a:lnTo>
                    <a:pt x="155" y="193"/>
                  </a:lnTo>
                  <a:lnTo>
                    <a:pt x="598" y="193"/>
                  </a:lnTo>
                  <a:lnTo>
                    <a:pt x="636" y="174"/>
                  </a:lnTo>
                  <a:lnTo>
                    <a:pt x="656" y="135"/>
                  </a:lnTo>
                  <a:lnTo>
                    <a:pt x="656" y="97"/>
                  </a:lnTo>
                  <a:lnTo>
                    <a:pt x="656" y="58"/>
                  </a:lnTo>
                  <a:lnTo>
                    <a:pt x="636" y="20"/>
                  </a:lnTo>
                  <a:lnTo>
                    <a:pt x="5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8"/>
            <p:cNvSpPr/>
            <p:nvPr/>
          </p:nvSpPr>
          <p:spPr>
            <a:xfrm>
              <a:off x="6517175" y="2998225"/>
              <a:ext cx="16400" cy="4850"/>
            </a:xfrm>
            <a:custGeom>
              <a:rect b="b" l="l" r="r" t="t"/>
              <a:pathLst>
                <a:path extrusionOk="0" fill="none" h="194" w="656">
                  <a:moveTo>
                    <a:pt x="39" y="39"/>
                  </a:moveTo>
                  <a:lnTo>
                    <a:pt x="39" y="39"/>
                  </a:lnTo>
                  <a:lnTo>
                    <a:pt x="174" y="1"/>
                  </a:lnTo>
                  <a:lnTo>
                    <a:pt x="290" y="1"/>
                  </a:lnTo>
                  <a:lnTo>
                    <a:pt x="559" y="1"/>
                  </a:lnTo>
                  <a:lnTo>
                    <a:pt x="559" y="1"/>
                  </a:lnTo>
                  <a:lnTo>
                    <a:pt x="598" y="1"/>
                  </a:lnTo>
                  <a:lnTo>
                    <a:pt x="636" y="20"/>
                  </a:lnTo>
                  <a:lnTo>
                    <a:pt x="656" y="58"/>
                  </a:lnTo>
                  <a:lnTo>
                    <a:pt x="656" y="97"/>
                  </a:lnTo>
                  <a:lnTo>
                    <a:pt x="656" y="135"/>
                  </a:lnTo>
                  <a:lnTo>
                    <a:pt x="636" y="174"/>
                  </a:lnTo>
                  <a:lnTo>
                    <a:pt x="598" y="193"/>
                  </a:lnTo>
                  <a:lnTo>
                    <a:pt x="559" y="193"/>
                  </a:lnTo>
                  <a:lnTo>
                    <a:pt x="559" y="193"/>
                  </a:lnTo>
                  <a:lnTo>
                    <a:pt x="290" y="193"/>
                  </a:lnTo>
                  <a:lnTo>
                    <a:pt x="155" y="193"/>
                  </a:lnTo>
                  <a:lnTo>
                    <a:pt x="39" y="155"/>
                  </a:lnTo>
                  <a:lnTo>
                    <a:pt x="39" y="155"/>
                  </a:lnTo>
                  <a:lnTo>
                    <a:pt x="1" y="135"/>
                  </a:lnTo>
                  <a:lnTo>
                    <a:pt x="1" y="97"/>
                  </a:lnTo>
                  <a:lnTo>
                    <a:pt x="1" y="58"/>
                  </a:lnTo>
                  <a:lnTo>
                    <a:pt x="39" y="39"/>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8"/>
            <p:cNvSpPr/>
            <p:nvPr/>
          </p:nvSpPr>
          <p:spPr>
            <a:xfrm>
              <a:off x="6468575" y="2995350"/>
              <a:ext cx="22650" cy="6750"/>
            </a:xfrm>
            <a:custGeom>
              <a:rect b="b" l="l" r="r" t="t"/>
              <a:pathLst>
                <a:path extrusionOk="0" h="270" w="906">
                  <a:moveTo>
                    <a:pt x="405" y="0"/>
                  </a:moveTo>
                  <a:lnTo>
                    <a:pt x="231" y="19"/>
                  </a:lnTo>
                  <a:lnTo>
                    <a:pt x="58" y="77"/>
                  </a:lnTo>
                  <a:lnTo>
                    <a:pt x="20" y="96"/>
                  </a:lnTo>
                  <a:lnTo>
                    <a:pt x="0" y="135"/>
                  </a:lnTo>
                  <a:lnTo>
                    <a:pt x="20" y="173"/>
                  </a:lnTo>
                  <a:lnTo>
                    <a:pt x="39" y="193"/>
                  </a:lnTo>
                  <a:lnTo>
                    <a:pt x="135" y="231"/>
                  </a:lnTo>
                  <a:lnTo>
                    <a:pt x="231" y="250"/>
                  </a:lnTo>
                  <a:lnTo>
                    <a:pt x="405" y="270"/>
                  </a:lnTo>
                  <a:lnTo>
                    <a:pt x="790" y="270"/>
                  </a:lnTo>
                  <a:lnTo>
                    <a:pt x="848" y="250"/>
                  </a:lnTo>
                  <a:lnTo>
                    <a:pt x="886" y="231"/>
                  </a:lnTo>
                  <a:lnTo>
                    <a:pt x="905" y="193"/>
                  </a:lnTo>
                  <a:lnTo>
                    <a:pt x="905" y="135"/>
                  </a:lnTo>
                  <a:lnTo>
                    <a:pt x="886" y="96"/>
                  </a:lnTo>
                  <a:lnTo>
                    <a:pt x="867" y="58"/>
                  </a:lnTo>
                  <a:lnTo>
                    <a:pt x="828" y="19"/>
                  </a:lnTo>
                  <a:lnTo>
                    <a:pt x="770" y="19"/>
                  </a:lnTo>
                  <a:lnTo>
                    <a:pt x="4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8"/>
            <p:cNvSpPr/>
            <p:nvPr/>
          </p:nvSpPr>
          <p:spPr>
            <a:xfrm>
              <a:off x="6425725" y="2995825"/>
              <a:ext cx="15425" cy="6275"/>
            </a:xfrm>
            <a:custGeom>
              <a:rect b="b" l="l" r="r" t="t"/>
              <a:pathLst>
                <a:path extrusionOk="0" h="251" w="617">
                  <a:moveTo>
                    <a:pt x="367" y="0"/>
                  </a:moveTo>
                  <a:lnTo>
                    <a:pt x="232" y="20"/>
                  </a:lnTo>
                  <a:lnTo>
                    <a:pt x="116" y="58"/>
                  </a:lnTo>
                  <a:lnTo>
                    <a:pt x="20" y="154"/>
                  </a:lnTo>
                  <a:lnTo>
                    <a:pt x="1" y="174"/>
                  </a:lnTo>
                  <a:lnTo>
                    <a:pt x="1" y="212"/>
                  </a:lnTo>
                  <a:lnTo>
                    <a:pt x="39" y="251"/>
                  </a:lnTo>
                  <a:lnTo>
                    <a:pt x="521" y="251"/>
                  </a:lnTo>
                  <a:lnTo>
                    <a:pt x="578" y="231"/>
                  </a:lnTo>
                  <a:lnTo>
                    <a:pt x="617" y="193"/>
                  </a:lnTo>
                  <a:lnTo>
                    <a:pt x="617" y="135"/>
                  </a:lnTo>
                  <a:lnTo>
                    <a:pt x="617" y="97"/>
                  </a:lnTo>
                  <a:lnTo>
                    <a:pt x="598" y="39"/>
                  </a:lnTo>
                  <a:lnTo>
                    <a:pt x="5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8"/>
            <p:cNvSpPr/>
            <p:nvPr/>
          </p:nvSpPr>
          <p:spPr>
            <a:xfrm>
              <a:off x="6372300" y="3000625"/>
              <a:ext cx="26500" cy="7250"/>
            </a:xfrm>
            <a:custGeom>
              <a:rect b="b" l="l" r="r" t="t"/>
              <a:pathLst>
                <a:path extrusionOk="0" h="290" w="1060">
                  <a:moveTo>
                    <a:pt x="482" y="1"/>
                  </a:moveTo>
                  <a:lnTo>
                    <a:pt x="251" y="39"/>
                  </a:lnTo>
                  <a:lnTo>
                    <a:pt x="155" y="59"/>
                  </a:lnTo>
                  <a:lnTo>
                    <a:pt x="39" y="97"/>
                  </a:lnTo>
                  <a:lnTo>
                    <a:pt x="20" y="116"/>
                  </a:lnTo>
                  <a:lnTo>
                    <a:pt x="1" y="155"/>
                  </a:lnTo>
                  <a:lnTo>
                    <a:pt x="20" y="174"/>
                  </a:lnTo>
                  <a:lnTo>
                    <a:pt x="39" y="193"/>
                  </a:lnTo>
                  <a:lnTo>
                    <a:pt x="155" y="232"/>
                  </a:lnTo>
                  <a:lnTo>
                    <a:pt x="251" y="251"/>
                  </a:lnTo>
                  <a:lnTo>
                    <a:pt x="482" y="290"/>
                  </a:lnTo>
                  <a:lnTo>
                    <a:pt x="906" y="290"/>
                  </a:lnTo>
                  <a:lnTo>
                    <a:pt x="963" y="270"/>
                  </a:lnTo>
                  <a:lnTo>
                    <a:pt x="1021" y="232"/>
                  </a:lnTo>
                  <a:lnTo>
                    <a:pt x="1040" y="193"/>
                  </a:lnTo>
                  <a:lnTo>
                    <a:pt x="1060" y="136"/>
                  </a:lnTo>
                  <a:lnTo>
                    <a:pt x="1040" y="97"/>
                  </a:lnTo>
                  <a:lnTo>
                    <a:pt x="1021" y="59"/>
                  </a:lnTo>
                  <a:lnTo>
                    <a:pt x="983" y="20"/>
                  </a:lnTo>
                  <a:lnTo>
                    <a:pt x="92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8"/>
            <p:cNvSpPr/>
            <p:nvPr/>
          </p:nvSpPr>
          <p:spPr>
            <a:xfrm>
              <a:off x="6372300" y="3000625"/>
              <a:ext cx="26500" cy="7250"/>
            </a:xfrm>
            <a:custGeom>
              <a:rect b="b" l="l" r="r" t="t"/>
              <a:pathLst>
                <a:path extrusionOk="0" fill="none" h="290" w="1060">
                  <a:moveTo>
                    <a:pt x="39" y="97"/>
                  </a:moveTo>
                  <a:lnTo>
                    <a:pt x="39" y="97"/>
                  </a:lnTo>
                  <a:lnTo>
                    <a:pt x="155" y="59"/>
                  </a:lnTo>
                  <a:lnTo>
                    <a:pt x="251" y="39"/>
                  </a:lnTo>
                  <a:lnTo>
                    <a:pt x="482" y="1"/>
                  </a:lnTo>
                  <a:lnTo>
                    <a:pt x="925" y="1"/>
                  </a:lnTo>
                  <a:lnTo>
                    <a:pt x="925" y="1"/>
                  </a:lnTo>
                  <a:lnTo>
                    <a:pt x="983" y="20"/>
                  </a:lnTo>
                  <a:lnTo>
                    <a:pt x="1021" y="59"/>
                  </a:lnTo>
                  <a:lnTo>
                    <a:pt x="1040" y="97"/>
                  </a:lnTo>
                  <a:lnTo>
                    <a:pt x="1060" y="136"/>
                  </a:lnTo>
                  <a:lnTo>
                    <a:pt x="1040" y="193"/>
                  </a:lnTo>
                  <a:lnTo>
                    <a:pt x="1021" y="232"/>
                  </a:lnTo>
                  <a:lnTo>
                    <a:pt x="963" y="270"/>
                  </a:lnTo>
                  <a:lnTo>
                    <a:pt x="906" y="290"/>
                  </a:lnTo>
                  <a:lnTo>
                    <a:pt x="906" y="290"/>
                  </a:lnTo>
                  <a:lnTo>
                    <a:pt x="482" y="290"/>
                  </a:lnTo>
                  <a:lnTo>
                    <a:pt x="251" y="251"/>
                  </a:lnTo>
                  <a:lnTo>
                    <a:pt x="155" y="232"/>
                  </a:lnTo>
                  <a:lnTo>
                    <a:pt x="39" y="193"/>
                  </a:lnTo>
                  <a:lnTo>
                    <a:pt x="39" y="193"/>
                  </a:lnTo>
                  <a:lnTo>
                    <a:pt x="20" y="174"/>
                  </a:lnTo>
                  <a:lnTo>
                    <a:pt x="1" y="155"/>
                  </a:lnTo>
                  <a:lnTo>
                    <a:pt x="20" y="116"/>
                  </a:lnTo>
                  <a:lnTo>
                    <a:pt x="39" y="97"/>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8"/>
            <p:cNvSpPr/>
            <p:nvPr/>
          </p:nvSpPr>
          <p:spPr>
            <a:xfrm>
              <a:off x="6331400" y="2995350"/>
              <a:ext cx="20725" cy="7725"/>
            </a:xfrm>
            <a:custGeom>
              <a:rect b="b" l="l" r="r" t="t"/>
              <a:pathLst>
                <a:path extrusionOk="0" h="309" w="829">
                  <a:moveTo>
                    <a:pt x="655" y="0"/>
                  </a:moveTo>
                  <a:lnTo>
                    <a:pt x="328" y="77"/>
                  </a:lnTo>
                  <a:lnTo>
                    <a:pt x="174" y="116"/>
                  </a:lnTo>
                  <a:lnTo>
                    <a:pt x="20" y="173"/>
                  </a:lnTo>
                  <a:lnTo>
                    <a:pt x="0" y="193"/>
                  </a:lnTo>
                  <a:lnTo>
                    <a:pt x="0" y="212"/>
                  </a:lnTo>
                  <a:lnTo>
                    <a:pt x="20" y="250"/>
                  </a:lnTo>
                  <a:lnTo>
                    <a:pt x="39" y="270"/>
                  </a:lnTo>
                  <a:lnTo>
                    <a:pt x="116" y="289"/>
                  </a:lnTo>
                  <a:lnTo>
                    <a:pt x="212" y="308"/>
                  </a:lnTo>
                  <a:lnTo>
                    <a:pt x="385" y="308"/>
                  </a:lnTo>
                  <a:lnTo>
                    <a:pt x="559" y="289"/>
                  </a:lnTo>
                  <a:lnTo>
                    <a:pt x="732" y="250"/>
                  </a:lnTo>
                  <a:lnTo>
                    <a:pt x="790" y="231"/>
                  </a:lnTo>
                  <a:lnTo>
                    <a:pt x="809" y="193"/>
                  </a:lnTo>
                  <a:lnTo>
                    <a:pt x="828" y="154"/>
                  </a:lnTo>
                  <a:lnTo>
                    <a:pt x="809" y="96"/>
                  </a:lnTo>
                  <a:lnTo>
                    <a:pt x="790" y="58"/>
                  </a:lnTo>
                  <a:lnTo>
                    <a:pt x="751" y="19"/>
                  </a:lnTo>
                  <a:lnTo>
                    <a:pt x="7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8"/>
            <p:cNvSpPr/>
            <p:nvPr/>
          </p:nvSpPr>
          <p:spPr>
            <a:xfrm>
              <a:off x="6295775" y="2996300"/>
              <a:ext cx="13025" cy="5325"/>
            </a:xfrm>
            <a:custGeom>
              <a:rect b="b" l="l" r="r" t="t"/>
              <a:pathLst>
                <a:path extrusionOk="0" h="213" w="521">
                  <a:moveTo>
                    <a:pt x="405" y="1"/>
                  </a:moveTo>
                  <a:lnTo>
                    <a:pt x="58" y="58"/>
                  </a:lnTo>
                  <a:lnTo>
                    <a:pt x="20" y="78"/>
                  </a:lnTo>
                  <a:lnTo>
                    <a:pt x="1" y="97"/>
                  </a:lnTo>
                  <a:lnTo>
                    <a:pt x="20" y="135"/>
                  </a:lnTo>
                  <a:lnTo>
                    <a:pt x="39" y="155"/>
                  </a:lnTo>
                  <a:lnTo>
                    <a:pt x="386" y="212"/>
                  </a:lnTo>
                  <a:lnTo>
                    <a:pt x="443" y="212"/>
                  </a:lnTo>
                  <a:lnTo>
                    <a:pt x="482" y="193"/>
                  </a:lnTo>
                  <a:lnTo>
                    <a:pt x="501" y="155"/>
                  </a:lnTo>
                  <a:lnTo>
                    <a:pt x="520" y="97"/>
                  </a:lnTo>
                  <a:lnTo>
                    <a:pt x="520" y="58"/>
                  </a:lnTo>
                  <a:lnTo>
                    <a:pt x="482" y="20"/>
                  </a:lnTo>
                  <a:lnTo>
                    <a:pt x="4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8"/>
            <p:cNvSpPr/>
            <p:nvPr/>
          </p:nvSpPr>
          <p:spPr>
            <a:xfrm>
              <a:off x="6354500" y="2953475"/>
              <a:ext cx="199300" cy="232975"/>
            </a:xfrm>
            <a:custGeom>
              <a:rect b="b" l="l" r="r" t="t"/>
              <a:pathLst>
                <a:path extrusionOk="0" h="9319" w="7972">
                  <a:moveTo>
                    <a:pt x="3062" y="0"/>
                  </a:moveTo>
                  <a:lnTo>
                    <a:pt x="2330" y="39"/>
                  </a:lnTo>
                  <a:lnTo>
                    <a:pt x="1849" y="77"/>
                  </a:lnTo>
                  <a:lnTo>
                    <a:pt x="1579" y="116"/>
                  </a:lnTo>
                  <a:lnTo>
                    <a:pt x="1329" y="154"/>
                  </a:lnTo>
                  <a:lnTo>
                    <a:pt x="1079" y="231"/>
                  </a:lnTo>
                  <a:lnTo>
                    <a:pt x="848" y="327"/>
                  </a:lnTo>
                  <a:lnTo>
                    <a:pt x="751" y="404"/>
                  </a:lnTo>
                  <a:lnTo>
                    <a:pt x="655" y="481"/>
                  </a:lnTo>
                  <a:lnTo>
                    <a:pt x="559" y="558"/>
                  </a:lnTo>
                  <a:lnTo>
                    <a:pt x="482" y="655"/>
                  </a:lnTo>
                  <a:lnTo>
                    <a:pt x="424" y="751"/>
                  </a:lnTo>
                  <a:lnTo>
                    <a:pt x="366" y="847"/>
                  </a:lnTo>
                  <a:lnTo>
                    <a:pt x="289" y="1078"/>
                  </a:lnTo>
                  <a:lnTo>
                    <a:pt x="251" y="1348"/>
                  </a:lnTo>
                  <a:lnTo>
                    <a:pt x="212" y="1617"/>
                  </a:lnTo>
                  <a:lnTo>
                    <a:pt x="193" y="2176"/>
                  </a:lnTo>
                  <a:lnTo>
                    <a:pt x="174" y="2657"/>
                  </a:lnTo>
                  <a:lnTo>
                    <a:pt x="116" y="3466"/>
                  </a:lnTo>
                  <a:lnTo>
                    <a:pt x="77" y="4294"/>
                  </a:lnTo>
                  <a:lnTo>
                    <a:pt x="39" y="5121"/>
                  </a:lnTo>
                  <a:lnTo>
                    <a:pt x="39" y="5949"/>
                  </a:lnTo>
                  <a:lnTo>
                    <a:pt x="20" y="6642"/>
                  </a:lnTo>
                  <a:lnTo>
                    <a:pt x="0" y="7047"/>
                  </a:lnTo>
                  <a:lnTo>
                    <a:pt x="0" y="7451"/>
                  </a:lnTo>
                  <a:lnTo>
                    <a:pt x="58" y="7836"/>
                  </a:lnTo>
                  <a:lnTo>
                    <a:pt x="77" y="8029"/>
                  </a:lnTo>
                  <a:lnTo>
                    <a:pt x="135" y="8202"/>
                  </a:lnTo>
                  <a:lnTo>
                    <a:pt x="193" y="8375"/>
                  </a:lnTo>
                  <a:lnTo>
                    <a:pt x="289" y="8529"/>
                  </a:lnTo>
                  <a:lnTo>
                    <a:pt x="385" y="8683"/>
                  </a:lnTo>
                  <a:lnTo>
                    <a:pt x="501" y="8818"/>
                  </a:lnTo>
                  <a:lnTo>
                    <a:pt x="713" y="8972"/>
                  </a:lnTo>
                  <a:lnTo>
                    <a:pt x="925" y="9088"/>
                  </a:lnTo>
                  <a:lnTo>
                    <a:pt x="1156" y="9184"/>
                  </a:lnTo>
                  <a:lnTo>
                    <a:pt x="1406" y="9242"/>
                  </a:lnTo>
                  <a:lnTo>
                    <a:pt x="1656" y="9280"/>
                  </a:lnTo>
                  <a:lnTo>
                    <a:pt x="1906" y="9299"/>
                  </a:lnTo>
                  <a:lnTo>
                    <a:pt x="2407" y="9319"/>
                  </a:lnTo>
                  <a:lnTo>
                    <a:pt x="3716" y="9280"/>
                  </a:lnTo>
                  <a:lnTo>
                    <a:pt x="4371" y="9261"/>
                  </a:lnTo>
                  <a:lnTo>
                    <a:pt x="5025" y="9261"/>
                  </a:lnTo>
                  <a:lnTo>
                    <a:pt x="5661" y="9280"/>
                  </a:lnTo>
                  <a:lnTo>
                    <a:pt x="5988" y="9280"/>
                  </a:lnTo>
                  <a:lnTo>
                    <a:pt x="6315" y="9261"/>
                  </a:lnTo>
                  <a:lnTo>
                    <a:pt x="6623" y="9222"/>
                  </a:lnTo>
                  <a:lnTo>
                    <a:pt x="6777" y="9184"/>
                  </a:lnTo>
                  <a:lnTo>
                    <a:pt x="6912" y="9145"/>
                  </a:lnTo>
                  <a:lnTo>
                    <a:pt x="7066" y="9068"/>
                  </a:lnTo>
                  <a:lnTo>
                    <a:pt x="7201" y="9011"/>
                  </a:lnTo>
                  <a:lnTo>
                    <a:pt x="7336" y="8914"/>
                  </a:lnTo>
                  <a:lnTo>
                    <a:pt x="7471" y="8818"/>
                  </a:lnTo>
                  <a:lnTo>
                    <a:pt x="7586" y="8683"/>
                  </a:lnTo>
                  <a:lnTo>
                    <a:pt x="7682" y="8529"/>
                  </a:lnTo>
                  <a:lnTo>
                    <a:pt x="7779" y="8375"/>
                  </a:lnTo>
                  <a:lnTo>
                    <a:pt x="7836" y="8202"/>
                  </a:lnTo>
                  <a:lnTo>
                    <a:pt x="7894" y="8029"/>
                  </a:lnTo>
                  <a:lnTo>
                    <a:pt x="7913" y="7836"/>
                  </a:lnTo>
                  <a:lnTo>
                    <a:pt x="7971" y="7451"/>
                  </a:lnTo>
                  <a:lnTo>
                    <a:pt x="7971" y="7047"/>
                  </a:lnTo>
                  <a:lnTo>
                    <a:pt x="7952" y="6642"/>
                  </a:lnTo>
                  <a:lnTo>
                    <a:pt x="7933" y="5949"/>
                  </a:lnTo>
                  <a:lnTo>
                    <a:pt x="7933" y="5121"/>
                  </a:lnTo>
                  <a:lnTo>
                    <a:pt x="7894" y="4294"/>
                  </a:lnTo>
                  <a:lnTo>
                    <a:pt x="7856" y="3466"/>
                  </a:lnTo>
                  <a:lnTo>
                    <a:pt x="7798" y="2657"/>
                  </a:lnTo>
                  <a:lnTo>
                    <a:pt x="7779" y="2176"/>
                  </a:lnTo>
                  <a:lnTo>
                    <a:pt x="7759" y="1617"/>
                  </a:lnTo>
                  <a:lnTo>
                    <a:pt x="7721" y="1348"/>
                  </a:lnTo>
                  <a:lnTo>
                    <a:pt x="7682" y="1078"/>
                  </a:lnTo>
                  <a:lnTo>
                    <a:pt x="7605" y="847"/>
                  </a:lnTo>
                  <a:lnTo>
                    <a:pt x="7548" y="751"/>
                  </a:lnTo>
                  <a:lnTo>
                    <a:pt x="7490" y="655"/>
                  </a:lnTo>
                  <a:lnTo>
                    <a:pt x="7394" y="539"/>
                  </a:lnTo>
                  <a:lnTo>
                    <a:pt x="7297" y="443"/>
                  </a:lnTo>
                  <a:lnTo>
                    <a:pt x="7163" y="366"/>
                  </a:lnTo>
                  <a:lnTo>
                    <a:pt x="7047" y="308"/>
                  </a:lnTo>
                  <a:lnTo>
                    <a:pt x="6912" y="250"/>
                  </a:lnTo>
                  <a:lnTo>
                    <a:pt x="6758" y="193"/>
                  </a:lnTo>
                  <a:lnTo>
                    <a:pt x="6469" y="135"/>
                  </a:lnTo>
                  <a:lnTo>
                    <a:pt x="6142" y="96"/>
                  </a:lnTo>
                  <a:lnTo>
                    <a:pt x="5834" y="77"/>
                  </a:lnTo>
                  <a:lnTo>
                    <a:pt x="5276" y="39"/>
                  </a:lnTo>
                  <a:lnTo>
                    <a:pt x="45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8"/>
            <p:cNvSpPr/>
            <p:nvPr/>
          </p:nvSpPr>
          <p:spPr>
            <a:xfrm>
              <a:off x="6354500" y="2953475"/>
              <a:ext cx="199300" cy="232975"/>
            </a:xfrm>
            <a:custGeom>
              <a:rect b="b" l="l" r="r" t="t"/>
              <a:pathLst>
                <a:path extrusionOk="0" fill="none" h="9319" w="7972">
                  <a:moveTo>
                    <a:pt x="7933" y="5949"/>
                  </a:moveTo>
                  <a:lnTo>
                    <a:pt x="7933" y="5949"/>
                  </a:lnTo>
                  <a:lnTo>
                    <a:pt x="7933" y="5121"/>
                  </a:lnTo>
                  <a:lnTo>
                    <a:pt x="7894" y="4294"/>
                  </a:lnTo>
                  <a:lnTo>
                    <a:pt x="7856" y="3466"/>
                  </a:lnTo>
                  <a:lnTo>
                    <a:pt x="7798" y="2657"/>
                  </a:lnTo>
                  <a:lnTo>
                    <a:pt x="7798" y="2657"/>
                  </a:lnTo>
                  <a:lnTo>
                    <a:pt x="7779" y="2176"/>
                  </a:lnTo>
                  <a:lnTo>
                    <a:pt x="7759" y="1617"/>
                  </a:lnTo>
                  <a:lnTo>
                    <a:pt x="7721" y="1348"/>
                  </a:lnTo>
                  <a:lnTo>
                    <a:pt x="7682" y="1078"/>
                  </a:lnTo>
                  <a:lnTo>
                    <a:pt x="7605" y="847"/>
                  </a:lnTo>
                  <a:lnTo>
                    <a:pt x="7548" y="751"/>
                  </a:lnTo>
                  <a:lnTo>
                    <a:pt x="7490" y="655"/>
                  </a:lnTo>
                  <a:lnTo>
                    <a:pt x="7490" y="655"/>
                  </a:lnTo>
                  <a:lnTo>
                    <a:pt x="7394" y="539"/>
                  </a:lnTo>
                  <a:lnTo>
                    <a:pt x="7297" y="443"/>
                  </a:lnTo>
                  <a:lnTo>
                    <a:pt x="7163" y="366"/>
                  </a:lnTo>
                  <a:lnTo>
                    <a:pt x="7047" y="308"/>
                  </a:lnTo>
                  <a:lnTo>
                    <a:pt x="6912" y="250"/>
                  </a:lnTo>
                  <a:lnTo>
                    <a:pt x="6758" y="193"/>
                  </a:lnTo>
                  <a:lnTo>
                    <a:pt x="6469" y="135"/>
                  </a:lnTo>
                  <a:lnTo>
                    <a:pt x="6142" y="96"/>
                  </a:lnTo>
                  <a:lnTo>
                    <a:pt x="5834" y="77"/>
                  </a:lnTo>
                  <a:lnTo>
                    <a:pt x="5276" y="39"/>
                  </a:lnTo>
                  <a:lnTo>
                    <a:pt x="5276" y="39"/>
                  </a:lnTo>
                  <a:lnTo>
                    <a:pt x="4544" y="0"/>
                  </a:lnTo>
                  <a:lnTo>
                    <a:pt x="3793" y="0"/>
                  </a:lnTo>
                  <a:lnTo>
                    <a:pt x="3062" y="0"/>
                  </a:lnTo>
                  <a:lnTo>
                    <a:pt x="2330" y="39"/>
                  </a:lnTo>
                  <a:lnTo>
                    <a:pt x="2330" y="39"/>
                  </a:lnTo>
                  <a:lnTo>
                    <a:pt x="1849" y="77"/>
                  </a:lnTo>
                  <a:lnTo>
                    <a:pt x="1579" y="116"/>
                  </a:lnTo>
                  <a:lnTo>
                    <a:pt x="1329" y="154"/>
                  </a:lnTo>
                  <a:lnTo>
                    <a:pt x="1079" y="231"/>
                  </a:lnTo>
                  <a:lnTo>
                    <a:pt x="848" y="327"/>
                  </a:lnTo>
                  <a:lnTo>
                    <a:pt x="751" y="404"/>
                  </a:lnTo>
                  <a:lnTo>
                    <a:pt x="655" y="481"/>
                  </a:lnTo>
                  <a:lnTo>
                    <a:pt x="559" y="558"/>
                  </a:lnTo>
                  <a:lnTo>
                    <a:pt x="482" y="655"/>
                  </a:lnTo>
                  <a:lnTo>
                    <a:pt x="482" y="655"/>
                  </a:lnTo>
                  <a:lnTo>
                    <a:pt x="424" y="751"/>
                  </a:lnTo>
                  <a:lnTo>
                    <a:pt x="366" y="847"/>
                  </a:lnTo>
                  <a:lnTo>
                    <a:pt x="289" y="1078"/>
                  </a:lnTo>
                  <a:lnTo>
                    <a:pt x="251" y="1348"/>
                  </a:lnTo>
                  <a:lnTo>
                    <a:pt x="212" y="1617"/>
                  </a:lnTo>
                  <a:lnTo>
                    <a:pt x="193" y="2176"/>
                  </a:lnTo>
                  <a:lnTo>
                    <a:pt x="174" y="2657"/>
                  </a:lnTo>
                  <a:lnTo>
                    <a:pt x="174" y="2657"/>
                  </a:lnTo>
                  <a:lnTo>
                    <a:pt x="116" y="3466"/>
                  </a:lnTo>
                  <a:lnTo>
                    <a:pt x="77" y="4294"/>
                  </a:lnTo>
                  <a:lnTo>
                    <a:pt x="39" y="5121"/>
                  </a:lnTo>
                  <a:lnTo>
                    <a:pt x="39" y="5949"/>
                  </a:lnTo>
                  <a:lnTo>
                    <a:pt x="39" y="5949"/>
                  </a:lnTo>
                  <a:lnTo>
                    <a:pt x="20" y="6642"/>
                  </a:lnTo>
                  <a:lnTo>
                    <a:pt x="0" y="7047"/>
                  </a:lnTo>
                  <a:lnTo>
                    <a:pt x="0" y="7451"/>
                  </a:lnTo>
                  <a:lnTo>
                    <a:pt x="58" y="7836"/>
                  </a:lnTo>
                  <a:lnTo>
                    <a:pt x="77" y="8029"/>
                  </a:lnTo>
                  <a:lnTo>
                    <a:pt x="135" y="8202"/>
                  </a:lnTo>
                  <a:lnTo>
                    <a:pt x="193" y="8375"/>
                  </a:lnTo>
                  <a:lnTo>
                    <a:pt x="289" y="8529"/>
                  </a:lnTo>
                  <a:lnTo>
                    <a:pt x="385" y="8683"/>
                  </a:lnTo>
                  <a:lnTo>
                    <a:pt x="501" y="8818"/>
                  </a:lnTo>
                  <a:lnTo>
                    <a:pt x="501" y="8818"/>
                  </a:lnTo>
                  <a:lnTo>
                    <a:pt x="713" y="8972"/>
                  </a:lnTo>
                  <a:lnTo>
                    <a:pt x="925" y="9088"/>
                  </a:lnTo>
                  <a:lnTo>
                    <a:pt x="1156" y="9184"/>
                  </a:lnTo>
                  <a:lnTo>
                    <a:pt x="1406" y="9242"/>
                  </a:lnTo>
                  <a:lnTo>
                    <a:pt x="1656" y="9280"/>
                  </a:lnTo>
                  <a:lnTo>
                    <a:pt x="1906" y="9299"/>
                  </a:lnTo>
                  <a:lnTo>
                    <a:pt x="2407" y="9319"/>
                  </a:lnTo>
                  <a:lnTo>
                    <a:pt x="2407" y="9319"/>
                  </a:lnTo>
                  <a:lnTo>
                    <a:pt x="3716" y="9280"/>
                  </a:lnTo>
                  <a:lnTo>
                    <a:pt x="4371" y="9261"/>
                  </a:lnTo>
                  <a:lnTo>
                    <a:pt x="5025" y="9261"/>
                  </a:lnTo>
                  <a:lnTo>
                    <a:pt x="5025" y="9261"/>
                  </a:lnTo>
                  <a:lnTo>
                    <a:pt x="5661" y="9280"/>
                  </a:lnTo>
                  <a:lnTo>
                    <a:pt x="5988" y="9280"/>
                  </a:lnTo>
                  <a:lnTo>
                    <a:pt x="6315" y="9261"/>
                  </a:lnTo>
                  <a:lnTo>
                    <a:pt x="6623" y="9222"/>
                  </a:lnTo>
                  <a:lnTo>
                    <a:pt x="6777" y="9184"/>
                  </a:lnTo>
                  <a:lnTo>
                    <a:pt x="6912" y="9145"/>
                  </a:lnTo>
                  <a:lnTo>
                    <a:pt x="7066" y="9068"/>
                  </a:lnTo>
                  <a:lnTo>
                    <a:pt x="7201" y="9011"/>
                  </a:lnTo>
                  <a:lnTo>
                    <a:pt x="7336" y="8914"/>
                  </a:lnTo>
                  <a:lnTo>
                    <a:pt x="7471" y="8818"/>
                  </a:lnTo>
                  <a:lnTo>
                    <a:pt x="7471" y="8818"/>
                  </a:lnTo>
                  <a:lnTo>
                    <a:pt x="7586" y="8683"/>
                  </a:lnTo>
                  <a:lnTo>
                    <a:pt x="7682" y="8529"/>
                  </a:lnTo>
                  <a:lnTo>
                    <a:pt x="7779" y="8375"/>
                  </a:lnTo>
                  <a:lnTo>
                    <a:pt x="7836" y="8202"/>
                  </a:lnTo>
                  <a:lnTo>
                    <a:pt x="7894" y="8029"/>
                  </a:lnTo>
                  <a:lnTo>
                    <a:pt x="7913" y="7836"/>
                  </a:lnTo>
                  <a:lnTo>
                    <a:pt x="7971" y="7451"/>
                  </a:lnTo>
                  <a:lnTo>
                    <a:pt x="7971" y="7047"/>
                  </a:lnTo>
                  <a:lnTo>
                    <a:pt x="7952" y="6642"/>
                  </a:lnTo>
                  <a:lnTo>
                    <a:pt x="7933" y="5949"/>
                  </a:lnTo>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8"/>
            <p:cNvSpPr/>
            <p:nvPr/>
          </p:nvSpPr>
          <p:spPr>
            <a:xfrm>
              <a:off x="6419950" y="3016525"/>
              <a:ext cx="71750" cy="108800"/>
            </a:xfrm>
            <a:custGeom>
              <a:rect b="b" l="l" r="r" t="t"/>
              <a:pathLst>
                <a:path extrusionOk="0" h="4352" w="2870">
                  <a:moveTo>
                    <a:pt x="1272" y="0"/>
                  </a:moveTo>
                  <a:lnTo>
                    <a:pt x="1098" y="39"/>
                  </a:lnTo>
                  <a:lnTo>
                    <a:pt x="944" y="77"/>
                  </a:lnTo>
                  <a:lnTo>
                    <a:pt x="790" y="154"/>
                  </a:lnTo>
                  <a:lnTo>
                    <a:pt x="655" y="231"/>
                  </a:lnTo>
                  <a:lnTo>
                    <a:pt x="540" y="328"/>
                  </a:lnTo>
                  <a:lnTo>
                    <a:pt x="424" y="443"/>
                  </a:lnTo>
                  <a:lnTo>
                    <a:pt x="328" y="578"/>
                  </a:lnTo>
                  <a:lnTo>
                    <a:pt x="232" y="713"/>
                  </a:lnTo>
                  <a:lnTo>
                    <a:pt x="155" y="847"/>
                  </a:lnTo>
                  <a:lnTo>
                    <a:pt x="97" y="1001"/>
                  </a:lnTo>
                  <a:lnTo>
                    <a:pt x="59" y="1155"/>
                  </a:lnTo>
                  <a:lnTo>
                    <a:pt x="20" y="1329"/>
                  </a:lnTo>
                  <a:lnTo>
                    <a:pt x="1" y="1483"/>
                  </a:lnTo>
                  <a:lnTo>
                    <a:pt x="1" y="1637"/>
                  </a:lnTo>
                  <a:lnTo>
                    <a:pt x="20" y="1810"/>
                  </a:lnTo>
                  <a:lnTo>
                    <a:pt x="39" y="1983"/>
                  </a:lnTo>
                  <a:lnTo>
                    <a:pt x="97" y="2157"/>
                  </a:lnTo>
                  <a:lnTo>
                    <a:pt x="174" y="2330"/>
                  </a:lnTo>
                  <a:lnTo>
                    <a:pt x="270" y="2484"/>
                  </a:lnTo>
                  <a:lnTo>
                    <a:pt x="367" y="2619"/>
                  </a:lnTo>
                  <a:lnTo>
                    <a:pt x="521" y="2753"/>
                  </a:lnTo>
                  <a:lnTo>
                    <a:pt x="675" y="2850"/>
                  </a:lnTo>
                  <a:lnTo>
                    <a:pt x="848" y="2946"/>
                  </a:lnTo>
                  <a:lnTo>
                    <a:pt x="963" y="2965"/>
                  </a:lnTo>
                  <a:lnTo>
                    <a:pt x="925" y="3138"/>
                  </a:lnTo>
                  <a:lnTo>
                    <a:pt x="925" y="3331"/>
                  </a:lnTo>
                  <a:lnTo>
                    <a:pt x="944" y="3524"/>
                  </a:lnTo>
                  <a:lnTo>
                    <a:pt x="983" y="3716"/>
                  </a:lnTo>
                  <a:lnTo>
                    <a:pt x="1040" y="3909"/>
                  </a:lnTo>
                  <a:lnTo>
                    <a:pt x="1117" y="4082"/>
                  </a:lnTo>
                  <a:lnTo>
                    <a:pt x="1195" y="4217"/>
                  </a:lnTo>
                  <a:lnTo>
                    <a:pt x="1291" y="4294"/>
                  </a:lnTo>
                  <a:lnTo>
                    <a:pt x="1406" y="4332"/>
                  </a:lnTo>
                  <a:lnTo>
                    <a:pt x="1522" y="4351"/>
                  </a:lnTo>
                  <a:lnTo>
                    <a:pt x="1618" y="4313"/>
                  </a:lnTo>
                  <a:lnTo>
                    <a:pt x="1695" y="4274"/>
                  </a:lnTo>
                  <a:lnTo>
                    <a:pt x="1772" y="4197"/>
                  </a:lnTo>
                  <a:lnTo>
                    <a:pt x="1830" y="4101"/>
                  </a:lnTo>
                  <a:lnTo>
                    <a:pt x="1888" y="4005"/>
                  </a:lnTo>
                  <a:lnTo>
                    <a:pt x="1907" y="3909"/>
                  </a:lnTo>
                  <a:lnTo>
                    <a:pt x="1945" y="3658"/>
                  </a:lnTo>
                  <a:lnTo>
                    <a:pt x="1965" y="3408"/>
                  </a:lnTo>
                  <a:lnTo>
                    <a:pt x="1945" y="3158"/>
                  </a:lnTo>
                  <a:lnTo>
                    <a:pt x="1926" y="2907"/>
                  </a:lnTo>
                  <a:lnTo>
                    <a:pt x="2080" y="2830"/>
                  </a:lnTo>
                  <a:lnTo>
                    <a:pt x="2234" y="2734"/>
                  </a:lnTo>
                  <a:lnTo>
                    <a:pt x="2369" y="2619"/>
                  </a:lnTo>
                  <a:lnTo>
                    <a:pt x="2504" y="2484"/>
                  </a:lnTo>
                  <a:lnTo>
                    <a:pt x="2619" y="2330"/>
                  </a:lnTo>
                  <a:lnTo>
                    <a:pt x="2715" y="2176"/>
                  </a:lnTo>
                  <a:lnTo>
                    <a:pt x="2793" y="2003"/>
                  </a:lnTo>
                  <a:lnTo>
                    <a:pt x="2831" y="1810"/>
                  </a:lnTo>
                  <a:lnTo>
                    <a:pt x="2850" y="1656"/>
                  </a:lnTo>
                  <a:lnTo>
                    <a:pt x="2870" y="1483"/>
                  </a:lnTo>
                  <a:lnTo>
                    <a:pt x="2850" y="1329"/>
                  </a:lnTo>
                  <a:lnTo>
                    <a:pt x="2831" y="1155"/>
                  </a:lnTo>
                  <a:lnTo>
                    <a:pt x="2773" y="1001"/>
                  </a:lnTo>
                  <a:lnTo>
                    <a:pt x="2715" y="867"/>
                  </a:lnTo>
                  <a:lnTo>
                    <a:pt x="2658" y="713"/>
                  </a:lnTo>
                  <a:lnTo>
                    <a:pt x="2561" y="578"/>
                  </a:lnTo>
                  <a:lnTo>
                    <a:pt x="2465" y="462"/>
                  </a:lnTo>
                  <a:lnTo>
                    <a:pt x="2350" y="347"/>
                  </a:lnTo>
                  <a:lnTo>
                    <a:pt x="2234" y="251"/>
                  </a:lnTo>
                  <a:lnTo>
                    <a:pt x="2099" y="174"/>
                  </a:lnTo>
                  <a:lnTo>
                    <a:pt x="1945" y="97"/>
                  </a:lnTo>
                  <a:lnTo>
                    <a:pt x="1791" y="39"/>
                  </a:lnTo>
                  <a:lnTo>
                    <a:pt x="1618" y="20"/>
                  </a:lnTo>
                  <a:lnTo>
                    <a:pt x="14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8"/>
            <p:cNvSpPr/>
            <p:nvPr/>
          </p:nvSpPr>
          <p:spPr>
            <a:xfrm>
              <a:off x="6367975" y="2961650"/>
              <a:ext cx="174275" cy="213250"/>
            </a:xfrm>
            <a:custGeom>
              <a:rect b="b" l="l" r="r" t="t"/>
              <a:pathLst>
                <a:path extrusionOk="0" h="8530" w="6971">
                  <a:moveTo>
                    <a:pt x="3119" y="289"/>
                  </a:moveTo>
                  <a:lnTo>
                    <a:pt x="3543" y="328"/>
                  </a:lnTo>
                  <a:lnTo>
                    <a:pt x="4024" y="347"/>
                  </a:lnTo>
                  <a:lnTo>
                    <a:pt x="4544" y="385"/>
                  </a:lnTo>
                  <a:lnTo>
                    <a:pt x="4794" y="424"/>
                  </a:lnTo>
                  <a:lnTo>
                    <a:pt x="5045" y="462"/>
                  </a:lnTo>
                  <a:lnTo>
                    <a:pt x="5276" y="520"/>
                  </a:lnTo>
                  <a:lnTo>
                    <a:pt x="5507" y="617"/>
                  </a:lnTo>
                  <a:lnTo>
                    <a:pt x="5719" y="713"/>
                  </a:lnTo>
                  <a:lnTo>
                    <a:pt x="5892" y="828"/>
                  </a:lnTo>
                  <a:lnTo>
                    <a:pt x="6046" y="963"/>
                  </a:lnTo>
                  <a:lnTo>
                    <a:pt x="6181" y="1098"/>
                  </a:lnTo>
                  <a:lnTo>
                    <a:pt x="6277" y="1233"/>
                  </a:lnTo>
                  <a:lnTo>
                    <a:pt x="6354" y="1387"/>
                  </a:lnTo>
                  <a:lnTo>
                    <a:pt x="6431" y="1541"/>
                  </a:lnTo>
                  <a:lnTo>
                    <a:pt x="6470" y="1714"/>
                  </a:lnTo>
                  <a:lnTo>
                    <a:pt x="6508" y="1887"/>
                  </a:lnTo>
                  <a:lnTo>
                    <a:pt x="6527" y="2060"/>
                  </a:lnTo>
                  <a:lnTo>
                    <a:pt x="6547" y="2426"/>
                  </a:lnTo>
                  <a:lnTo>
                    <a:pt x="6566" y="3235"/>
                  </a:lnTo>
                  <a:lnTo>
                    <a:pt x="6585" y="4005"/>
                  </a:lnTo>
                  <a:lnTo>
                    <a:pt x="6624" y="4814"/>
                  </a:lnTo>
                  <a:lnTo>
                    <a:pt x="6624" y="5218"/>
                  </a:lnTo>
                  <a:lnTo>
                    <a:pt x="6604" y="5603"/>
                  </a:lnTo>
                  <a:lnTo>
                    <a:pt x="6566" y="5988"/>
                  </a:lnTo>
                  <a:lnTo>
                    <a:pt x="6527" y="6373"/>
                  </a:lnTo>
                  <a:lnTo>
                    <a:pt x="6470" y="6662"/>
                  </a:lnTo>
                  <a:lnTo>
                    <a:pt x="6392" y="6893"/>
                  </a:lnTo>
                  <a:lnTo>
                    <a:pt x="6296" y="7105"/>
                  </a:lnTo>
                  <a:lnTo>
                    <a:pt x="6181" y="7278"/>
                  </a:lnTo>
                  <a:lnTo>
                    <a:pt x="6046" y="7432"/>
                  </a:lnTo>
                  <a:lnTo>
                    <a:pt x="5911" y="7548"/>
                  </a:lnTo>
                  <a:lnTo>
                    <a:pt x="5757" y="7663"/>
                  </a:lnTo>
                  <a:lnTo>
                    <a:pt x="5603" y="7740"/>
                  </a:lnTo>
                  <a:lnTo>
                    <a:pt x="5411" y="7798"/>
                  </a:lnTo>
                  <a:lnTo>
                    <a:pt x="5237" y="7856"/>
                  </a:lnTo>
                  <a:lnTo>
                    <a:pt x="5026" y="7894"/>
                  </a:lnTo>
                  <a:lnTo>
                    <a:pt x="4833" y="7913"/>
                  </a:lnTo>
                  <a:lnTo>
                    <a:pt x="4390" y="7971"/>
                  </a:lnTo>
                  <a:lnTo>
                    <a:pt x="3909" y="7990"/>
                  </a:lnTo>
                  <a:lnTo>
                    <a:pt x="3505" y="8048"/>
                  </a:lnTo>
                  <a:lnTo>
                    <a:pt x="3081" y="8087"/>
                  </a:lnTo>
                  <a:lnTo>
                    <a:pt x="2638" y="8144"/>
                  </a:lnTo>
                  <a:lnTo>
                    <a:pt x="2195" y="8164"/>
                  </a:lnTo>
                  <a:lnTo>
                    <a:pt x="2003" y="8144"/>
                  </a:lnTo>
                  <a:lnTo>
                    <a:pt x="1810" y="8144"/>
                  </a:lnTo>
                  <a:lnTo>
                    <a:pt x="1618" y="8106"/>
                  </a:lnTo>
                  <a:lnTo>
                    <a:pt x="1444" y="8067"/>
                  </a:lnTo>
                  <a:lnTo>
                    <a:pt x="1271" y="7990"/>
                  </a:lnTo>
                  <a:lnTo>
                    <a:pt x="1098" y="7913"/>
                  </a:lnTo>
                  <a:lnTo>
                    <a:pt x="944" y="7798"/>
                  </a:lnTo>
                  <a:lnTo>
                    <a:pt x="809" y="7663"/>
                  </a:lnTo>
                  <a:lnTo>
                    <a:pt x="694" y="7528"/>
                  </a:lnTo>
                  <a:lnTo>
                    <a:pt x="597" y="7355"/>
                  </a:lnTo>
                  <a:lnTo>
                    <a:pt x="520" y="7182"/>
                  </a:lnTo>
                  <a:lnTo>
                    <a:pt x="463" y="6989"/>
                  </a:lnTo>
                  <a:lnTo>
                    <a:pt x="424" y="6797"/>
                  </a:lnTo>
                  <a:lnTo>
                    <a:pt x="405" y="6585"/>
                  </a:lnTo>
                  <a:lnTo>
                    <a:pt x="366" y="6161"/>
                  </a:lnTo>
                  <a:lnTo>
                    <a:pt x="386" y="5719"/>
                  </a:lnTo>
                  <a:lnTo>
                    <a:pt x="405" y="5276"/>
                  </a:lnTo>
                  <a:lnTo>
                    <a:pt x="443" y="4852"/>
                  </a:lnTo>
                  <a:lnTo>
                    <a:pt x="463" y="4467"/>
                  </a:lnTo>
                  <a:lnTo>
                    <a:pt x="443" y="3755"/>
                  </a:lnTo>
                  <a:lnTo>
                    <a:pt x="443" y="3023"/>
                  </a:lnTo>
                  <a:lnTo>
                    <a:pt x="443" y="2657"/>
                  </a:lnTo>
                  <a:lnTo>
                    <a:pt x="463" y="2292"/>
                  </a:lnTo>
                  <a:lnTo>
                    <a:pt x="501" y="1926"/>
                  </a:lnTo>
                  <a:lnTo>
                    <a:pt x="578" y="1598"/>
                  </a:lnTo>
                  <a:lnTo>
                    <a:pt x="655" y="1213"/>
                  </a:lnTo>
                  <a:lnTo>
                    <a:pt x="713" y="1040"/>
                  </a:lnTo>
                  <a:lnTo>
                    <a:pt x="790" y="886"/>
                  </a:lnTo>
                  <a:lnTo>
                    <a:pt x="905" y="751"/>
                  </a:lnTo>
                  <a:lnTo>
                    <a:pt x="1040" y="636"/>
                  </a:lnTo>
                  <a:lnTo>
                    <a:pt x="1213" y="539"/>
                  </a:lnTo>
                  <a:lnTo>
                    <a:pt x="1444" y="443"/>
                  </a:lnTo>
                  <a:lnTo>
                    <a:pt x="1753" y="366"/>
                  </a:lnTo>
                  <a:lnTo>
                    <a:pt x="2061" y="308"/>
                  </a:lnTo>
                  <a:lnTo>
                    <a:pt x="2369" y="289"/>
                  </a:lnTo>
                  <a:close/>
                  <a:moveTo>
                    <a:pt x="3466" y="0"/>
                  </a:moveTo>
                  <a:lnTo>
                    <a:pt x="2734" y="20"/>
                  </a:lnTo>
                  <a:lnTo>
                    <a:pt x="2330" y="39"/>
                  </a:lnTo>
                  <a:lnTo>
                    <a:pt x="1907" y="77"/>
                  </a:lnTo>
                  <a:lnTo>
                    <a:pt x="1483" y="135"/>
                  </a:lnTo>
                  <a:lnTo>
                    <a:pt x="1290" y="193"/>
                  </a:lnTo>
                  <a:lnTo>
                    <a:pt x="1117" y="251"/>
                  </a:lnTo>
                  <a:lnTo>
                    <a:pt x="944" y="328"/>
                  </a:lnTo>
                  <a:lnTo>
                    <a:pt x="790" y="405"/>
                  </a:lnTo>
                  <a:lnTo>
                    <a:pt x="636" y="520"/>
                  </a:lnTo>
                  <a:lnTo>
                    <a:pt x="520" y="636"/>
                  </a:lnTo>
                  <a:lnTo>
                    <a:pt x="405" y="809"/>
                  </a:lnTo>
                  <a:lnTo>
                    <a:pt x="309" y="1002"/>
                  </a:lnTo>
                  <a:lnTo>
                    <a:pt x="232" y="1233"/>
                  </a:lnTo>
                  <a:lnTo>
                    <a:pt x="174" y="1483"/>
                  </a:lnTo>
                  <a:lnTo>
                    <a:pt x="135" y="1752"/>
                  </a:lnTo>
                  <a:lnTo>
                    <a:pt x="97" y="2022"/>
                  </a:lnTo>
                  <a:lnTo>
                    <a:pt x="78" y="2600"/>
                  </a:lnTo>
                  <a:lnTo>
                    <a:pt x="78" y="3196"/>
                  </a:lnTo>
                  <a:lnTo>
                    <a:pt x="78" y="3755"/>
                  </a:lnTo>
                  <a:lnTo>
                    <a:pt x="97" y="4275"/>
                  </a:lnTo>
                  <a:lnTo>
                    <a:pt x="116" y="4698"/>
                  </a:lnTo>
                  <a:lnTo>
                    <a:pt x="97" y="5083"/>
                  </a:lnTo>
                  <a:lnTo>
                    <a:pt x="58" y="5507"/>
                  </a:lnTo>
                  <a:lnTo>
                    <a:pt x="20" y="5988"/>
                  </a:lnTo>
                  <a:lnTo>
                    <a:pt x="1" y="6489"/>
                  </a:lnTo>
                  <a:lnTo>
                    <a:pt x="1" y="6970"/>
                  </a:lnTo>
                  <a:lnTo>
                    <a:pt x="20" y="7220"/>
                  </a:lnTo>
                  <a:lnTo>
                    <a:pt x="39" y="7432"/>
                  </a:lnTo>
                  <a:lnTo>
                    <a:pt x="97" y="7644"/>
                  </a:lnTo>
                  <a:lnTo>
                    <a:pt x="155" y="7817"/>
                  </a:lnTo>
                  <a:lnTo>
                    <a:pt x="232" y="7990"/>
                  </a:lnTo>
                  <a:lnTo>
                    <a:pt x="347" y="8125"/>
                  </a:lnTo>
                  <a:lnTo>
                    <a:pt x="463" y="8241"/>
                  </a:lnTo>
                  <a:lnTo>
                    <a:pt x="597" y="8318"/>
                  </a:lnTo>
                  <a:lnTo>
                    <a:pt x="751" y="8395"/>
                  </a:lnTo>
                  <a:lnTo>
                    <a:pt x="944" y="8433"/>
                  </a:lnTo>
                  <a:lnTo>
                    <a:pt x="1117" y="8472"/>
                  </a:lnTo>
                  <a:lnTo>
                    <a:pt x="1329" y="8510"/>
                  </a:lnTo>
                  <a:lnTo>
                    <a:pt x="1753" y="8529"/>
                  </a:lnTo>
                  <a:lnTo>
                    <a:pt x="2215" y="8510"/>
                  </a:lnTo>
                  <a:lnTo>
                    <a:pt x="2657" y="8472"/>
                  </a:lnTo>
                  <a:lnTo>
                    <a:pt x="3408" y="8414"/>
                  </a:lnTo>
                  <a:lnTo>
                    <a:pt x="3755" y="8395"/>
                  </a:lnTo>
                  <a:lnTo>
                    <a:pt x="4602" y="8395"/>
                  </a:lnTo>
                  <a:lnTo>
                    <a:pt x="5064" y="8356"/>
                  </a:lnTo>
                  <a:lnTo>
                    <a:pt x="5507" y="8298"/>
                  </a:lnTo>
                  <a:lnTo>
                    <a:pt x="5719" y="8260"/>
                  </a:lnTo>
                  <a:lnTo>
                    <a:pt x="5930" y="8202"/>
                  </a:lnTo>
                  <a:lnTo>
                    <a:pt x="6123" y="8125"/>
                  </a:lnTo>
                  <a:lnTo>
                    <a:pt x="6296" y="8048"/>
                  </a:lnTo>
                  <a:lnTo>
                    <a:pt x="6450" y="7952"/>
                  </a:lnTo>
                  <a:lnTo>
                    <a:pt x="6585" y="7817"/>
                  </a:lnTo>
                  <a:lnTo>
                    <a:pt x="6681" y="7682"/>
                  </a:lnTo>
                  <a:lnTo>
                    <a:pt x="6778" y="7528"/>
                  </a:lnTo>
                  <a:lnTo>
                    <a:pt x="6835" y="7355"/>
                  </a:lnTo>
                  <a:lnTo>
                    <a:pt x="6893" y="7163"/>
                  </a:lnTo>
                  <a:lnTo>
                    <a:pt x="6932" y="6951"/>
                  </a:lnTo>
                  <a:lnTo>
                    <a:pt x="6951" y="6739"/>
                  </a:lnTo>
                  <a:lnTo>
                    <a:pt x="6970" y="6277"/>
                  </a:lnTo>
                  <a:lnTo>
                    <a:pt x="6970" y="5815"/>
                  </a:lnTo>
                  <a:lnTo>
                    <a:pt x="6951" y="5372"/>
                  </a:lnTo>
                  <a:lnTo>
                    <a:pt x="6932" y="4968"/>
                  </a:lnTo>
                  <a:lnTo>
                    <a:pt x="6912" y="4640"/>
                  </a:lnTo>
                  <a:lnTo>
                    <a:pt x="6912" y="4198"/>
                  </a:lnTo>
                  <a:lnTo>
                    <a:pt x="6951" y="3697"/>
                  </a:lnTo>
                  <a:lnTo>
                    <a:pt x="6970" y="3158"/>
                  </a:lnTo>
                  <a:lnTo>
                    <a:pt x="6951" y="2580"/>
                  </a:lnTo>
                  <a:lnTo>
                    <a:pt x="6951" y="2311"/>
                  </a:lnTo>
                  <a:lnTo>
                    <a:pt x="6912" y="2022"/>
                  </a:lnTo>
                  <a:lnTo>
                    <a:pt x="6874" y="1772"/>
                  </a:lnTo>
                  <a:lnTo>
                    <a:pt x="6816" y="1521"/>
                  </a:lnTo>
                  <a:lnTo>
                    <a:pt x="6739" y="1271"/>
                  </a:lnTo>
                  <a:lnTo>
                    <a:pt x="6643" y="1059"/>
                  </a:lnTo>
                  <a:lnTo>
                    <a:pt x="6527" y="867"/>
                  </a:lnTo>
                  <a:lnTo>
                    <a:pt x="6373" y="694"/>
                  </a:lnTo>
                  <a:lnTo>
                    <a:pt x="6258" y="597"/>
                  </a:lnTo>
                  <a:lnTo>
                    <a:pt x="6123" y="501"/>
                  </a:lnTo>
                  <a:lnTo>
                    <a:pt x="5853" y="347"/>
                  </a:lnTo>
                  <a:lnTo>
                    <a:pt x="5565" y="212"/>
                  </a:lnTo>
                  <a:lnTo>
                    <a:pt x="5257" y="116"/>
                  </a:lnTo>
                  <a:lnTo>
                    <a:pt x="4929" y="58"/>
                  </a:lnTo>
                  <a:lnTo>
                    <a:pt x="4602" y="20"/>
                  </a:lnTo>
                  <a:lnTo>
                    <a:pt x="42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2" name="Google Shape;2792;p48"/>
          <p:cNvSpPr/>
          <p:nvPr/>
        </p:nvSpPr>
        <p:spPr>
          <a:xfrm>
            <a:off x="9783425" y="3450675"/>
            <a:ext cx="500" cy="975"/>
          </a:xfrm>
          <a:custGeom>
            <a:rect b="b" l="l" r="r" t="t"/>
            <a:pathLst>
              <a:path extrusionOk="0" fill="none" h="39" w="20">
                <a:moveTo>
                  <a:pt x="0" y="0"/>
                </a:moveTo>
                <a:lnTo>
                  <a:pt x="0" y="0"/>
                </a:lnTo>
                <a:lnTo>
                  <a:pt x="20" y="39"/>
                </a:lnTo>
                <a:lnTo>
                  <a:pt x="20" y="3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3" name="Google Shape;2793;p48"/>
          <p:cNvGrpSpPr/>
          <p:nvPr/>
        </p:nvGrpSpPr>
        <p:grpSpPr>
          <a:xfrm>
            <a:off x="6753978" y="2263437"/>
            <a:ext cx="1605612" cy="1127672"/>
            <a:chOff x="7900975" y="2372500"/>
            <a:chExt cx="1894975" cy="1330900"/>
          </a:xfrm>
        </p:grpSpPr>
        <p:sp>
          <p:nvSpPr>
            <p:cNvPr id="2794" name="Google Shape;2794;p48"/>
            <p:cNvSpPr/>
            <p:nvPr/>
          </p:nvSpPr>
          <p:spPr>
            <a:xfrm>
              <a:off x="9628425" y="3370300"/>
              <a:ext cx="130950" cy="100125"/>
            </a:xfrm>
            <a:custGeom>
              <a:rect b="b" l="l" r="r" t="t"/>
              <a:pathLst>
                <a:path extrusionOk="0" h="4005" w="5238">
                  <a:moveTo>
                    <a:pt x="1021" y="0"/>
                  </a:moveTo>
                  <a:lnTo>
                    <a:pt x="598" y="19"/>
                  </a:lnTo>
                  <a:lnTo>
                    <a:pt x="194" y="77"/>
                  </a:lnTo>
                  <a:lnTo>
                    <a:pt x="136" y="116"/>
                  </a:lnTo>
                  <a:lnTo>
                    <a:pt x="78" y="154"/>
                  </a:lnTo>
                  <a:lnTo>
                    <a:pt x="39" y="212"/>
                  </a:lnTo>
                  <a:lnTo>
                    <a:pt x="1" y="270"/>
                  </a:lnTo>
                  <a:lnTo>
                    <a:pt x="1" y="327"/>
                  </a:lnTo>
                  <a:lnTo>
                    <a:pt x="1" y="404"/>
                  </a:lnTo>
                  <a:lnTo>
                    <a:pt x="1" y="481"/>
                  </a:lnTo>
                  <a:lnTo>
                    <a:pt x="20" y="539"/>
                  </a:lnTo>
                  <a:lnTo>
                    <a:pt x="232" y="924"/>
                  </a:lnTo>
                  <a:lnTo>
                    <a:pt x="405" y="1329"/>
                  </a:lnTo>
                  <a:lnTo>
                    <a:pt x="579" y="1714"/>
                  </a:lnTo>
                  <a:lnTo>
                    <a:pt x="733" y="2118"/>
                  </a:lnTo>
                  <a:lnTo>
                    <a:pt x="887" y="2522"/>
                  </a:lnTo>
                  <a:lnTo>
                    <a:pt x="1021" y="2927"/>
                  </a:lnTo>
                  <a:lnTo>
                    <a:pt x="1137" y="3350"/>
                  </a:lnTo>
                  <a:lnTo>
                    <a:pt x="1252" y="3774"/>
                  </a:lnTo>
                  <a:lnTo>
                    <a:pt x="1272" y="3851"/>
                  </a:lnTo>
                  <a:lnTo>
                    <a:pt x="1310" y="3908"/>
                  </a:lnTo>
                  <a:lnTo>
                    <a:pt x="1368" y="3947"/>
                  </a:lnTo>
                  <a:lnTo>
                    <a:pt x="1445" y="3985"/>
                  </a:lnTo>
                  <a:lnTo>
                    <a:pt x="1522" y="4005"/>
                  </a:lnTo>
                  <a:lnTo>
                    <a:pt x="1599" y="4005"/>
                  </a:lnTo>
                  <a:lnTo>
                    <a:pt x="1676" y="3985"/>
                  </a:lnTo>
                  <a:lnTo>
                    <a:pt x="1734" y="3947"/>
                  </a:lnTo>
                  <a:lnTo>
                    <a:pt x="2138" y="3697"/>
                  </a:lnTo>
                  <a:lnTo>
                    <a:pt x="2581" y="3427"/>
                  </a:lnTo>
                  <a:lnTo>
                    <a:pt x="3486" y="2907"/>
                  </a:lnTo>
                  <a:lnTo>
                    <a:pt x="4410" y="2368"/>
                  </a:lnTo>
                  <a:lnTo>
                    <a:pt x="4833" y="2118"/>
                  </a:lnTo>
                  <a:lnTo>
                    <a:pt x="5238" y="1848"/>
                  </a:lnTo>
                  <a:lnTo>
                    <a:pt x="5180" y="1675"/>
                  </a:lnTo>
                  <a:lnTo>
                    <a:pt x="5103" y="1502"/>
                  </a:lnTo>
                  <a:lnTo>
                    <a:pt x="5007" y="1348"/>
                  </a:lnTo>
                  <a:lnTo>
                    <a:pt x="4910" y="1213"/>
                  </a:lnTo>
                  <a:lnTo>
                    <a:pt x="4795" y="1078"/>
                  </a:lnTo>
                  <a:lnTo>
                    <a:pt x="4679" y="963"/>
                  </a:lnTo>
                  <a:lnTo>
                    <a:pt x="4410" y="770"/>
                  </a:lnTo>
                  <a:lnTo>
                    <a:pt x="4160" y="616"/>
                  </a:lnTo>
                  <a:lnTo>
                    <a:pt x="3890" y="481"/>
                  </a:lnTo>
                  <a:lnTo>
                    <a:pt x="3659" y="404"/>
                  </a:lnTo>
                  <a:lnTo>
                    <a:pt x="3447" y="327"/>
                  </a:lnTo>
                  <a:lnTo>
                    <a:pt x="3062" y="231"/>
                  </a:lnTo>
                  <a:lnTo>
                    <a:pt x="2658" y="154"/>
                  </a:lnTo>
                  <a:lnTo>
                    <a:pt x="2234" y="77"/>
                  </a:lnTo>
                  <a:lnTo>
                    <a:pt x="1830" y="19"/>
                  </a:lnTo>
                  <a:lnTo>
                    <a:pt x="1426" y="0"/>
                  </a:lnTo>
                  <a:close/>
                </a:path>
              </a:pathLst>
            </a:custGeom>
            <a:solidFill>
              <a:srgbClr val="B176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8"/>
            <p:cNvSpPr/>
            <p:nvPr/>
          </p:nvSpPr>
          <p:spPr>
            <a:xfrm>
              <a:off x="9628425" y="3370300"/>
              <a:ext cx="130950" cy="100125"/>
            </a:xfrm>
            <a:custGeom>
              <a:rect b="b" l="l" r="r" t="t"/>
              <a:pathLst>
                <a:path extrusionOk="0" fill="none" h="4005" w="5238">
                  <a:moveTo>
                    <a:pt x="194" y="77"/>
                  </a:moveTo>
                  <a:lnTo>
                    <a:pt x="194" y="77"/>
                  </a:lnTo>
                  <a:lnTo>
                    <a:pt x="598" y="19"/>
                  </a:lnTo>
                  <a:lnTo>
                    <a:pt x="1021" y="0"/>
                  </a:lnTo>
                  <a:lnTo>
                    <a:pt x="1426" y="0"/>
                  </a:lnTo>
                  <a:lnTo>
                    <a:pt x="1830" y="19"/>
                  </a:lnTo>
                  <a:lnTo>
                    <a:pt x="2234" y="77"/>
                  </a:lnTo>
                  <a:lnTo>
                    <a:pt x="2658" y="154"/>
                  </a:lnTo>
                  <a:lnTo>
                    <a:pt x="3062" y="231"/>
                  </a:lnTo>
                  <a:lnTo>
                    <a:pt x="3447" y="327"/>
                  </a:lnTo>
                  <a:lnTo>
                    <a:pt x="3447" y="327"/>
                  </a:lnTo>
                  <a:lnTo>
                    <a:pt x="3659" y="404"/>
                  </a:lnTo>
                  <a:lnTo>
                    <a:pt x="3890" y="481"/>
                  </a:lnTo>
                  <a:lnTo>
                    <a:pt x="4160" y="616"/>
                  </a:lnTo>
                  <a:lnTo>
                    <a:pt x="4410" y="770"/>
                  </a:lnTo>
                  <a:lnTo>
                    <a:pt x="4679" y="963"/>
                  </a:lnTo>
                  <a:lnTo>
                    <a:pt x="4795" y="1078"/>
                  </a:lnTo>
                  <a:lnTo>
                    <a:pt x="4910" y="1213"/>
                  </a:lnTo>
                  <a:lnTo>
                    <a:pt x="5007" y="1348"/>
                  </a:lnTo>
                  <a:lnTo>
                    <a:pt x="5103" y="1502"/>
                  </a:lnTo>
                  <a:lnTo>
                    <a:pt x="5180" y="1675"/>
                  </a:lnTo>
                  <a:lnTo>
                    <a:pt x="5238" y="1848"/>
                  </a:lnTo>
                  <a:lnTo>
                    <a:pt x="5238" y="1848"/>
                  </a:lnTo>
                  <a:lnTo>
                    <a:pt x="4833" y="2118"/>
                  </a:lnTo>
                  <a:lnTo>
                    <a:pt x="4410" y="2368"/>
                  </a:lnTo>
                  <a:lnTo>
                    <a:pt x="3486" y="2907"/>
                  </a:lnTo>
                  <a:lnTo>
                    <a:pt x="2581" y="3427"/>
                  </a:lnTo>
                  <a:lnTo>
                    <a:pt x="2138" y="3697"/>
                  </a:lnTo>
                  <a:lnTo>
                    <a:pt x="1734" y="3947"/>
                  </a:lnTo>
                  <a:lnTo>
                    <a:pt x="1734" y="3947"/>
                  </a:lnTo>
                  <a:lnTo>
                    <a:pt x="1676" y="3985"/>
                  </a:lnTo>
                  <a:lnTo>
                    <a:pt x="1599" y="4005"/>
                  </a:lnTo>
                  <a:lnTo>
                    <a:pt x="1522" y="4005"/>
                  </a:lnTo>
                  <a:lnTo>
                    <a:pt x="1445" y="3985"/>
                  </a:lnTo>
                  <a:lnTo>
                    <a:pt x="1368" y="3947"/>
                  </a:lnTo>
                  <a:lnTo>
                    <a:pt x="1310" y="3908"/>
                  </a:lnTo>
                  <a:lnTo>
                    <a:pt x="1272" y="3851"/>
                  </a:lnTo>
                  <a:lnTo>
                    <a:pt x="1252" y="3774"/>
                  </a:lnTo>
                  <a:lnTo>
                    <a:pt x="1252" y="3774"/>
                  </a:lnTo>
                  <a:lnTo>
                    <a:pt x="1137" y="3350"/>
                  </a:lnTo>
                  <a:lnTo>
                    <a:pt x="1021" y="2927"/>
                  </a:lnTo>
                  <a:lnTo>
                    <a:pt x="887" y="2522"/>
                  </a:lnTo>
                  <a:lnTo>
                    <a:pt x="733" y="2118"/>
                  </a:lnTo>
                  <a:lnTo>
                    <a:pt x="579" y="1714"/>
                  </a:lnTo>
                  <a:lnTo>
                    <a:pt x="405" y="1329"/>
                  </a:lnTo>
                  <a:lnTo>
                    <a:pt x="232" y="924"/>
                  </a:lnTo>
                  <a:lnTo>
                    <a:pt x="20" y="539"/>
                  </a:lnTo>
                  <a:lnTo>
                    <a:pt x="20" y="539"/>
                  </a:lnTo>
                  <a:lnTo>
                    <a:pt x="1" y="481"/>
                  </a:lnTo>
                  <a:lnTo>
                    <a:pt x="1" y="404"/>
                  </a:lnTo>
                  <a:lnTo>
                    <a:pt x="1" y="327"/>
                  </a:lnTo>
                  <a:lnTo>
                    <a:pt x="1" y="270"/>
                  </a:lnTo>
                  <a:lnTo>
                    <a:pt x="39" y="212"/>
                  </a:lnTo>
                  <a:lnTo>
                    <a:pt x="78" y="154"/>
                  </a:lnTo>
                  <a:lnTo>
                    <a:pt x="136" y="116"/>
                  </a:lnTo>
                  <a:lnTo>
                    <a:pt x="194" y="7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8"/>
            <p:cNvSpPr/>
            <p:nvPr/>
          </p:nvSpPr>
          <p:spPr>
            <a:xfrm>
              <a:off x="8609000" y="3368375"/>
              <a:ext cx="121300" cy="100600"/>
            </a:xfrm>
            <a:custGeom>
              <a:rect b="b" l="l" r="r" t="t"/>
              <a:pathLst>
                <a:path extrusionOk="0" h="4024" w="4852">
                  <a:moveTo>
                    <a:pt x="3427" y="0"/>
                  </a:moveTo>
                  <a:lnTo>
                    <a:pt x="3042" y="19"/>
                  </a:lnTo>
                  <a:lnTo>
                    <a:pt x="2638" y="58"/>
                  </a:lnTo>
                  <a:lnTo>
                    <a:pt x="2234" y="116"/>
                  </a:lnTo>
                  <a:lnTo>
                    <a:pt x="1829" y="212"/>
                  </a:lnTo>
                  <a:lnTo>
                    <a:pt x="1444" y="308"/>
                  </a:lnTo>
                  <a:lnTo>
                    <a:pt x="1078" y="404"/>
                  </a:lnTo>
                  <a:lnTo>
                    <a:pt x="905" y="462"/>
                  </a:lnTo>
                  <a:lnTo>
                    <a:pt x="732" y="539"/>
                  </a:lnTo>
                  <a:lnTo>
                    <a:pt x="559" y="616"/>
                  </a:lnTo>
                  <a:lnTo>
                    <a:pt x="404" y="732"/>
                  </a:lnTo>
                  <a:lnTo>
                    <a:pt x="289" y="847"/>
                  </a:lnTo>
                  <a:lnTo>
                    <a:pt x="173" y="982"/>
                  </a:lnTo>
                  <a:lnTo>
                    <a:pt x="77" y="1406"/>
                  </a:lnTo>
                  <a:lnTo>
                    <a:pt x="0" y="1829"/>
                  </a:lnTo>
                  <a:lnTo>
                    <a:pt x="3119" y="3966"/>
                  </a:lnTo>
                  <a:lnTo>
                    <a:pt x="3177" y="4005"/>
                  </a:lnTo>
                  <a:lnTo>
                    <a:pt x="3254" y="4024"/>
                  </a:lnTo>
                  <a:lnTo>
                    <a:pt x="3331" y="4005"/>
                  </a:lnTo>
                  <a:lnTo>
                    <a:pt x="3408" y="3985"/>
                  </a:lnTo>
                  <a:lnTo>
                    <a:pt x="3466" y="3966"/>
                  </a:lnTo>
                  <a:lnTo>
                    <a:pt x="3523" y="3908"/>
                  </a:lnTo>
                  <a:lnTo>
                    <a:pt x="3562" y="3851"/>
                  </a:lnTo>
                  <a:lnTo>
                    <a:pt x="3600" y="3774"/>
                  </a:lnTo>
                  <a:lnTo>
                    <a:pt x="3697" y="3350"/>
                  </a:lnTo>
                  <a:lnTo>
                    <a:pt x="3832" y="2946"/>
                  </a:lnTo>
                  <a:lnTo>
                    <a:pt x="3947" y="2541"/>
                  </a:lnTo>
                  <a:lnTo>
                    <a:pt x="4101" y="2137"/>
                  </a:lnTo>
                  <a:lnTo>
                    <a:pt x="4255" y="1733"/>
                  </a:lnTo>
                  <a:lnTo>
                    <a:pt x="4428" y="1328"/>
                  </a:lnTo>
                  <a:lnTo>
                    <a:pt x="4621" y="943"/>
                  </a:lnTo>
                  <a:lnTo>
                    <a:pt x="4813" y="539"/>
                  </a:lnTo>
                  <a:lnTo>
                    <a:pt x="4833" y="481"/>
                  </a:lnTo>
                  <a:lnTo>
                    <a:pt x="4852" y="424"/>
                  </a:lnTo>
                  <a:lnTo>
                    <a:pt x="4852" y="347"/>
                  </a:lnTo>
                  <a:lnTo>
                    <a:pt x="4833" y="289"/>
                  </a:lnTo>
                  <a:lnTo>
                    <a:pt x="4813" y="212"/>
                  </a:lnTo>
                  <a:lnTo>
                    <a:pt x="4775" y="154"/>
                  </a:lnTo>
                  <a:lnTo>
                    <a:pt x="4717" y="116"/>
                  </a:lnTo>
                  <a:lnTo>
                    <a:pt x="4640" y="96"/>
                  </a:lnTo>
                  <a:lnTo>
                    <a:pt x="4236" y="39"/>
                  </a:lnTo>
                  <a:lnTo>
                    <a:pt x="38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8"/>
            <p:cNvSpPr/>
            <p:nvPr/>
          </p:nvSpPr>
          <p:spPr>
            <a:xfrm>
              <a:off x="8609000" y="3368375"/>
              <a:ext cx="121300" cy="100600"/>
            </a:xfrm>
            <a:custGeom>
              <a:rect b="b" l="l" r="r" t="t"/>
              <a:pathLst>
                <a:path extrusionOk="0" fill="none" h="4024" w="4852">
                  <a:moveTo>
                    <a:pt x="4640" y="96"/>
                  </a:moveTo>
                  <a:lnTo>
                    <a:pt x="4640" y="96"/>
                  </a:lnTo>
                  <a:lnTo>
                    <a:pt x="4236" y="39"/>
                  </a:lnTo>
                  <a:lnTo>
                    <a:pt x="3832" y="0"/>
                  </a:lnTo>
                  <a:lnTo>
                    <a:pt x="3427" y="0"/>
                  </a:lnTo>
                  <a:lnTo>
                    <a:pt x="3042" y="19"/>
                  </a:lnTo>
                  <a:lnTo>
                    <a:pt x="2638" y="58"/>
                  </a:lnTo>
                  <a:lnTo>
                    <a:pt x="2234" y="116"/>
                  </a:lnTo>
                  <a:lnTo>
                    <a:pt x="1829" y="212"/>
                  </a:lnTo>
                  <a:lnTo>
                    <a:pt x="1444" y="308"/>
                  </a:lnTo>
                  <a:lnTo>
                    <a:pt x="1444" y="308"/>
                  </a:lnTo>
                  <a:lnTo>
                    <a:pt x="1078" y="404"/>
                  </a:lnTo>
                  <a:lnTo>
                    <a:pt x="905" y="462"/>
                  </a:lnTo>
                  <a:lnTo>
                    <a:pt x="732" y="539"/>
                  </a:lnTo>
                  <a:lnTo>
                    <a:pt x="559" y="616"/>
                  </a:lnTo>
                  <a:lnTo>
                    <a:pt x="404" y="732"/>
                  </a:lnTo>
                  <a:lnTo>
                    <a:pt x="289" y="847"/>
                  </a:lnTo>
                  <a:lnTo>
                    <a:pt x="173" y="982"/>
                  </a:lnTo>
                  <a:lnTo>
                    <a:pt x="173" y="982"/>
                  </a:lnTo>
                  <a:lnTo>
                    <a:pt x="77" y="1406"/>
                  </a:lnTo>
                  <a:lnTo>
                    <a:pt x="0" y="1829"/>
                  </a:lnTo>
                  <a:lnTo>
                    <a:pt x="0" y="1829"/>
                  </a:lnTo>
                  <a:lnTo>
                    <a:pt x="3119" y="3966"/>
                  </a:lnTo>
                  <a:lnTo>
                    <a:pt x="3119" y="3966"/>
                  </a:lnTo>
                  <a:lnTo>
                    <a:pt x="3177" y="4005"/>
                  </a:lnTo>
                  <a:lnTo>
                    <a:pt x="3254" y="4024"/>
                  </a:lnTo>
                  <a:lnTo>
                    <a:pt x="3331" y="4005"/>
                  </a:lnTo>
                  <a:lnTo>
                    <a:pt x="3408" y="3985"/>
                  </a:lnTo>
                  <a:lnTo>
                    <a:pt x="3466" y="3966"/>
                  </a:lnTo>
                  <a:lnTo>
                    <a:pt x="3523" y="3908"/>
                  </a:lnTo>
                  <a:lnTo>
                    <a:pt x="3562" y="3851"/>
                  </a:lnTo>
                  <a:lnTo>
                    <a:pt x="3600" y="3774"/>
                  </a:lnTo>
                  <a:lnTo>
                    <a:pt x="3600" y="3774"/>
                  </a:lnTo>
                  <a:lnTo>
                    <a:pt x="3697" y="3350"/>
                  </a:lnTo>
                  <a:lnTo>
                    <a:pt x="3832" y="2946"/>
                  </a:lnTo>
                  <a:lnTo>
                    <a:pt x="3947" y="2541"/>
                  </a:lnTo>
                  <a:lnTo>
                    <a:pt x="4101" y="2137"/>
                  </a:lnTo>
                  <a:lnTo>
                    <a:pt x="4255" y="1733"/>
                  </a:lnTo>
                  <a:lnTo>
                    <a:pt x="4428" y="1328"/>
                  </a:lnTo>
                  <a:lnTo>
                    <a:pt x="4621" y="943"/>
                  </a:lnTo>
                  <a:lnTo>
                    <a:pt x="4813" y="539"/>
                  </a:lnTo>
                  <a:lnTo>
                    <a:pt x="4813" y="539"/>
                  </a:lnTo>
                  <a:lnTo>
                    <a:pt x="4833" y="481"/>
                  </a:lnTo>
                  <a:lnTo>
                    <a:pt x="4852" y="424"/>
                  </a:lnTo>
                  <a:lnTo>
                    <a:pt x="4852" y="347"/>
                  </a:lnTo>
                  <a:lnTo>
                    <a:pt x="4833" y="289"/>
                  </a:lnTo>
                  <a:lnTo>
                    <a:pt x="4813" y="212"/>
                  </a:lnTo>
                  <a:lnTo>
                    <a:pt x="4775" y="154"/>
                  </a:lnTo>
                  <a:lnTo>
                    <a:pt x="4717" y="116"/>
                  </a:lnTo>
                  <a:lnTo>
                    <a:pt x="4640" y="9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8"/>
            <p:cNvSpPr/>
            <p:nvPr/>
          </p:nvSpPr>
          <p:spPr>
            <a:xfrm>
              <a:off x="8654725" y="3292325"/>
              <a:ext cx="1046900" cy="192550"/>
            </a:xfrm>
            <a:custGeom>
              <a:rect b="b" l="l" r="r" t="t"/>
              <a:pathLst>
                <a:path extrusionOk="0" h="7702" w="41876">
                  <a:moveTo>
                    <a:pt x="33597" y="0"/>
                  </a:moveTo>
                  <a:lnTo>
                    <a:pt x="32441" y="19"/>
                  </a:lnTo>
                  <a:lnTo>
                    <a:pt x="31306" y="58"/>
                  </a:lnTo>
                  <a:lnTo>
                    <a:pt x="30150" y="135"/>
                  </a:lnTo>
                  <a:lnTo>
                    <a:pt x="28995" y="231"/>
                  </a:lnTo>
                  <a:lnTo>
                    <a:pt x="26685" y="424"/>
                  </a:lnTo>
                  <a:lnTo>
                    <a:pt x="24394" y="635"/>
                  </a:lnTo>
                  <a:lnTo>
                    <a:pt x="23239" y="732"/>
                  </a:lnTo>
                  <a:lnTo>
                    <a:pt x="22103" y="809"/>
                  </a:lnTo>
                  <a:lnTo>
                    <a:pt x="19349" y="943"/>
                  </a:lnTo>
                  <a:lnTo>
                    <a:pt x="16577" y="1059"/>
                  </a:lnTo>
                  <a:lnTo>
                    <a:pt x="13805" y="1117"/>
                  </a:lnTo>
                  <a:lnTo>
                    <a:pt x="11032" y="1136"/>
                  </a:lnTo>
                  <a:lnTo>
                    <a:pt x="10166" y="1136"/>
                  </a:lnTo>
                  <a:lnTo>
                    <a:pt x="9299" y="1117"/>
                  </a:lnTo>
                  <a:lnTo>
                    <a:pt x="7567" y="1040"/>
                  </a:lnTo>
                  <a:lnTo>
                    <a:pt x="5988" y="982"/>
                  </a:lnTo>
                  <a:lnTo>
                    <a:pt x="4409" y="943"/>
                  </a:lnTo>
                  <a:lnTo>
                    <a:pt x="3639" y="963"/>
                  </a:lnTo>
                  <a:lnTo>
                    <a:pt x="2850" y="982"/>
                  </a:lnTo>
                  <a:lnTo>
                    <a:pt x="2060" y="1020"/>
                  </a:lnTo>
                  <a:lnTo>
                    <a:pt x="1290" y="1078"/>
                  </a:lnTo>
                  <a:lnTo>
                    <a:pt x="1232" y="1097"/>
                  </a:lnTo>
                  <a:lnTo>
                    <a:pt x="1175" y="1117"/>
                  </a:lnTo>
                  <a:lnTo>
                    <a:pt x="1136" y="1155"/>
                  </a:lnTo>
                  <a:lnTo>
                    <a:pt x="1117" y="1194"/>
                  </a:lnTo>
                  <a:lnTo>
                    <a:pt x="1098" y="1252"/>
                  </a:lnTo>
                  <a:lnTo>
                    <a:pt x="1098" y="1271"/>
                  </a:lnTo>
                  <a:lnTo>
                    <a:pt x="1021" y="1887"/>
                  </a:lnTo>
                  <a:lnTo>
                    <a:pt x="963" y="2484"/>
                  </a:lnTo>
                  <a:lnTo>
                    <a:pt x="924" y="2772"/>
                  </a:lnTo>
                  <a:lnTo>
                    <a:pt x="867" y="3081"/>
                  </a:lnTo>
                  <a:lnTo>
                    <a:pt x="790" y="3369"/>
                  </a:lnTo>
                  <a:lnTo>
                    <a:pt x="713" y="3677"/>
                  </a:lnTo>
                  <a:lnTo>
                    <a:pt x="616" y="3908"/>
                  </a:lnTo>
                  <a:lnTo>
                    <a:pt x="501" y="4139"/>
                  </a:lnTo>
                  <a:lnTo>
                    <a:pt x="270" y="4602"/>
                  </a:lnTo>
                  <a:lnTo>
                    <a:pt x="154" y="4833"/>
                  </a:lnTo>
                  <a:lnTo>
                    <a:pt x="77" y="5083"/>
                  </a:lnTo>
                  <a:lnTo>
                    <a:pt x="19" y="5314"/>
                  </a:lnTo>
                  <a:lnTo>
                    <a:pt x="0" y="5449"/>
                  </a:lnTo>
                  <a:lnTo>
                    <a:pt x="0" y="5564"/>
                  </a:lnTo>
                  <a:lnTo>
                    <a:pt x="19" y="5622"/>
                  </a:lnTo>
                  <a:lnTo>
                    <a:pt x="39" y="5660"/>
                  </a:lnTo>
                  <a:lnTo>
                    <a:pt x="96" y="5718"/>
                  </a:lnTo>
                  <a:lnTo>
                    <a:pt x="173" y="5737"/>
                  </a:lnTo>
                  <a:lnTo>
                    <a:pt x="212" y="5737"/>
                  </a:lnTo>
                  <a:lnTo>
                    <a:pt x="270" y="5718"/>
                  </a:lnTo>
                  <a:lnTo>
                    <a:pt x="308" y="5680"/>
                  </a:lnTo>
                  <a:lnTo>
                    <a:pt x="328" y="5680"/>
                  </a:lnTo>
                  <a:lnTo>
                    <a:pt x="828" y="5968"/>
                  </a:lnTo>
                  <a:lnTo>
                    <a:pt x="1329" y="6219"/>
                  </a:lnTo>
                  <a:lnTo>
                    <a:pt x="1868" y="6411"/>
                  </a:lnTo>
                  <a:lnTo>
                    <a:pt x="2407" y="6604"/>
                  </a:lnTo>
                  <a:lnTo>
                    <a:pt x="2965" y="6758"/>
                  </a:lnTo>
                  <a:lnTo>
                    <a:pt x="3524" y="6873"/>
                  </a:lnTo>
                  <a:lnTo>
                    <a:pt x="4101" y="6989"/>
                  </a:lnTo>
                  <a:lnTo>
                    <a:pt x="4679" y="7066"/>
                  </a:lnTo>
                  <a:lnTo>
                    <a:pt x="5256" y="7143"/>
                  </a:lnTo>
                  <a:lnTo>
                    <a:pt x="5834" y="7201"/>
                  </a:lnTo>
                  <a:lnTo>
                    <a:pt x="7008" y="7297"/>
                  </a:lnTo>
                  <a:lnTo>
                    <a:pt x="9280" y="7412"/>
                  </a:lnTo>
                  <a:lnTo>
                    <a:pt x="10609" y="7509"/>
                  </a:lnTo>
                  <a:lnTo>
                    <a:pt x="11937" y="7566"/>
                  </a:lnTo>
                  <a:lnTo>
                    <a:pt x="13285" y="7624"/>
                  </a:lnTo>
                  <a:lnTo>
                    <a:pt x="14613" y="7663"/>
                  </a:lnTo>
                  <a:lnTo>
                    <a:pt x="15942" y="7682"/>
                  </a:lnTo>
                  <a:lnTo>
                    <a:pt x="17270" y="7701"/>
                  </a:lnTo>
                  <a:lnTo>
                    <a:pt x="19946" y="7701"/>
                  </a:lnTo>
                  <a:lnTo>
                    <a:pt x="22853" y="7644"/>
                  </a:lnTo>
                  <a:lnTo>
                    <a:pt x="25741" y="7566"/>
                  </a:lnTo>
                  <a:lnTo>
                    <a:pt x="28649" y="7451"/>
                  </a:lnTo>
                  <a:lnTo>
                    <a:pt x="31537" y="7297"/>
                  </a:lnTo>
                  <a:lnTo>
                    <a:pt x="34078" y="7162"/>
                  </a:lnTo>
                  <a:lnTo>
                    <a:pt x="35329" y="7085"/>
                  </a:lnTo>
                  <a:lnTo>
                    <a:pt x="36600" y="6989"/>
                  </a:lnTo>
                  <a:lnTo>
                    <a:pt x="37852" y="6835"/>
                  </a:lnTo>
                  <a:lnTo>
                    <a:pt x="38468" y="6758"/>
                  </a:lnTo>
                  <a:lnTo>
                    <a:pt x="39103" y="6662"/>
                  </a:lnTo>
                  <a:lnTo>
                    <a:pt x="39719" y="6546"/>
                  </a:lnTo>
                  <a:lnTo>
                    <a:pt x="40335" y="6411"/>
                  </a:lnTo>
                  <a:lnTo>
                    <a:pt x="40951" y="6257"/>
                  </a:lnTo>
                  <a:lnTo>
                    <a:pt x="41567" y="6103"/>
                  </a:lnTo>
                  <a:lnTo>
                    <a:pt x="41644" y="6065"/>
                  </a:lnTo>
                  <a:lnTo>
                    <a:pt x="41702" y="6026"/>
                  </a:lnTo>
                  <a:lnTo>
                    <a:pt x="41760" y="5988"/>
                  </a:lnTo>
                  <a:lnTo>
                    <a:pt x="41798" y="5930"/>
                  </a:lnTo>
                  <a:lnTo>
                    <a:pt x="41818" y="5872"/>
                  </a:lnTo>
                  <a:lnTo>
                    <a:pt x="41837" y="5814"/>
                  </a:lnTo>
                  <a:lnTo>
                    <a:pt x="41837" y="5680"/>
                  </a:lnTo>
                  <a:lnTo>
                    <a:pt x="41856" y="5622"/>
                  </a:lnTo>
                  <a:lnTo>
                    <a:pt x="41875" y="5564"/>
                  </a:lnTo>
                  <a:lnTo>
                    <a:pt x="41875" y="5449"/>
                  </a:lnTo>
                  <a:lnTo>
                    <a:pt x="41875" y="5314"/>
                  </a:lnTo>
                  <a:lnTo>
                    <a:pt x="41818" y="5083"/>
                  </a:lnTo>
                  <a:lnTo>
                    <a:pt x="41721" y="4833"/>
                  </a:lnTo>
                  <a:lnTo>
                    <a:pt x="41625" y="4602"/>
                  </a:lnTo>
                  <a:lnTo>
                    <a:pt x="41394" y="4139"/>
                  </a:lnTo>
                  <a:lnTo>
                    <a:pt x="41279" y="3908"/>
                  </a:lnTo>
                  <a:lnTo>
                    <a:pt x="41182" y="3677"/>
                  </a:lnTo>
                  <a:lnTo>
                    <a:pt x="41086" y="3369"/>
                  </a:lnTo>
                  <a:lnTo>
                    <a:pt x="41009" y="3081"/>
                  </a:lnTo>
                  <a:lnTo>
                    <a:pt x="40971" y="2772"/>
                  </a:lnTo>
                  <a:lnTo>
                    <a:pt x="40913" y="2484"/>
                  </a:lnTo>
                  <a:lnTo>
                    <a:pt x="40855" y="1887"/>
                  </a:lnTo>
                  <a:lnTo>
                    <a:pt x="40797" y="1271"/>
                  </a:lnTo>
                  <a:lnTo>
                    <a:pt x="40778" y="1213"/>
                  </a:lnTo>
                  <a:lnTo>
                    <a:pt x="40740" y="1155"/>
                  </a:lnTo>
                  <a:lnTo>
                    <a:pt x="40701" y="1040"/>
                  </a:lnTo>
                  <a:lnTo>
                    <a:pt x="40643" y="924"/>
                  </a:lnTo>
                  <a:lnTo>
                    <a:pt x="40566" y="847"/>
                  </a:lnTo>
                  <a:lnTo>
                    <a:pt x="40431" y="789"/>
                  </a:lnTo>
                  <a:lnTo>
                    <a:pt x="39873" y="655"/>
                  </a:lnTo>
                  <a:lnTo>
                    <a:pt x="39296" y="520"/>
                  </a:lnTo>
                  <a:lnTo>
                    <a:pt x="38737" y="404"/>
                  </a:lnTo>
                  <a:lnTo>
                    <a:pt x="38160" y="308"/>
                  </a:lnTo>
                  <a:lnTo>
                    <a:pt x="37601" y="231"/>
                  </a:lnTo>
                  <a:lnTo>
                    <a:pt x="37024" y="173"/>
                  </a:lnTo>
                  <a:lnTo>
                    <a:pt x="36465" y="116"/>
                  </a:lnTo>
                  <a:lnTo>
                    <a:pt x="35888" y="77"/>
                  </a:lnTo>
                  <a:lnTo>
                    <a:pt x="34752" y="19"/>
                  </a:lnTo>
                  <a:lnTo>
                    <a:pt x="335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8"/>
            <p:cNvSpPr/>
            <p:nvPr/>
          </p:nvSpPr>
          <p:spPr>
            <a:xfrm>
              <a:off x="8654725" y="3292325"/>
              <a:ext cx="1046900" cy="192550"/>
            </a:xfrm>
            <a:custGeom>
              <a:rect b="b" l="l" r="r" t="t"/>
              <a:pathLst>
                <a:path extrusionOk="0" fill="none" h="7702" w="41876">
                  <a:moveTo>
                    <a:pt x="41875" y="5564"/>
                  </a:moveTo>
                  <a:lnTo>
                    <a:pt x="41875" y="5564"/>
                  </a:lnTo>
                  <a:lnTo>
                    <a:pt x="41875" y="5449"/>
                  </a:lnTo>
                  <a:lnTo>
                    <a:pt x="41875" y="5314"/>
                  </a:lnTo>
                  <a:lnTo>
                    <a:pt x="41818" y="5083"/>
                  </a:lnTo>
                  <a:lnTo>
                    <a:pt x="41721" y="4833"/>
                  </a:lnTo>
                  <a:lnTo>
                    <a:pt x="41625" y="4602"/>
                  </a:lnTo>
                  <a:lnTo>
                    <a:pt x="41394" y="4139"/>
                  </a:lnTo>
                  <a:lnTo>
                    <a:pt x="41279" y="3908"/>
                  </a:lnTo>
                  <a:lnTo>
                    <a:pt x="41182" y="3677"/>
                  </a:lnTo>
                  <a:lnTo>
                    <a:pt x="41182" y="3677"/>
                  </a:lnTo>
                  <a:lnTo>
                    <a:pt x="41086" y="3369"/>
                  </a:lnTo>
                  <a:lnTo>
                    <a:pt x="41009" y="3081"/>
                  </a:lnTo>
                  <a:lnTo>
                    <a:pt x="40971" y="2772"/>
                  </a:lnTo>
                  <a:lnTo>
                    <a:pt x="40913" y="2484"/>
                  </a:lnTo>
                  <a:lnTo>
                    <a:pt x="40855" y="1887"/>
                  </a:lnTo>
                  <a:lnTo>
                    <a:pt x="40797" y="1271"/>
                  </a:lnTo>
                  <a:lnTo>
                    <a:pt x="40797" y="1271"/>
                  </a:lnTo>
                  <a:lnTo>
                    <a:pt x="40778" y="1213"/>
                  </a:lnTo>
                  <a:lnTo>
                    <a:pt x="40740" y="1155"/>
                  </a:lnTo>
                  <a:lnTo>
                    <a:pt x="40740" y="1155"/>
                  </a:lnTo>
                  <a:lnTo>
                    <a:pt x="40701" y="1040"/>
                  </a:lnTo>
                  <a:lnTo>
                    <a:pt x="40643" y="924"/>
                  </a:lnTo>
                  <a:lnTo>
                    <a:pt x="40566" y="847"/>
                  </a:lnTo>
                  <a:lnTo>
                    <a:pt x="40431" y="789"/>
                  </a:lnTo>
                  <a:lnTo>
                    <a:pt x="40431" y="789"/>
                  </a:lnTo>
                  <a:lnTo>
                    <a:pt x="39873" y="655"/>
                  </a:lnTo>
                  <a:lnTo>
                    <a:pt x="39296" y="520"/>
                  </a:lnTo>
                  <a:lnTo>
                    <a:pt x="38737" y="404"/>
                  </a:lnTo>
                  <a:lnTo>
                    <a:pt x="38160" y="308"/>
                  </a:lnTo>
                  <a:lnTo>
                    <a:pt x="37601" y="231"/>
                  </a:lnTo>
                  <a:lnTo>
                    <a:pt x="37024" y="173"/>
                  </a:lnTo>
                  <a:lnTo>
                    <a:pt x="36465" y="116"/>
                  </a:lnTo>
                  <a:lnTo>
                    <a:pt x="35888" y="77"/>
                  </a:lnTo>
                  <a:lnTo>
                    <a:pt x="34752" y="19"/>
                  </a:lnTo>
                  <a:lnTo>
                    <a:pt x="33597" y="0"/>
                  </a:lnTo>
                  <a:lnTo>
                    <a:pt x="32441" y="19"/>
                  </a:lnTo>
                  <a:lnTo>
                    <a:pt x="31306" y="58"/>
                  </a:lnTo>
                  <a:lnTo>
                    <a:pt x="30150" y="135"/>
                  </a:lnTo>
                  <a:lnTo>
                    <a:pt x="28995" y="231"/>
                  </a:lnTo>
                  <a:lnTo>
                    <a:pt x="26685" y="424"/>
                  </a:lnTo>
                  <a:lnTo>
                    <a:pt x="24394" y="635"/>
                  </a:lnTo>
                  <a:lnTo>
                    <a:pt x="23239" y="732"/>
                  </a:lnTo>
                  <a:lnTo>
                    <a:pt x="22103" y="809"/>
                  </a:lnTo>
                  <a:lnTo>
                    <a:pt x="22103" y="809"/>
                  </a:lnTo>
                  <a:lnTo>
                    <a:pt x="19349" y="943"/>
                  </a:lnTo>
                  <a:lnTo>
                    <a:pt x="16577" y="1059"/>
                  </a:lnTo>
                  <a:lnTo>
                    <a:pt x="13805" y="1117"/>
                  </a:lnTo>
                  <a:lnTo>
                    <a:pt x="11032" y="1136"/>
                  </a:lnTo>
                  <a:lnTo>
                    <a:pt x="11032" y="1136"/>
                  </a:lnTo>
                  <a:lnTo>
                    <a:pt x="10166" y="1136"/>
                  </a:lnTo>
                  <a:lnTo>
                    <a:pt x="9299" y="1117"/>
                  </a:lnTo>
                  <a:lnTo>
                    <a:pt x="7567" y="1040"/>
                  </a:lnTo>
                  <a:lnTo>
                    <a:pt x="7567" y="1040"/>
                  </a:lnTo>
                  <a:lnTo>
                    <a:pt x="5988" y="982"/>
                  </a:lnTo>
                  <a:lnTo>
                    <a:pt x="4409" y="943"/>
                  </a:lnTo>
                  <a:lnTo>
                    <a:pt x="3639" y="963"/>
                  </a:lnTo>
                  <a:lnTo>
                    <a:pt x="2850" y="982"/>
                  </a:lnTo>
                  <a:lnTo>
                    <a:pt x="2060" y="1020"/>
                  </a:lnTo>
                  <a:lnTo>
                    <a:pt x="1290" y="1078"/>
                  </a:lnTo>
                  <a:lnTo>
                    <a:pt x="1290" y="1078"/>
                  </a:lnTo>
                  <a:lnTo>
                    <a:pt x="1290" y="1078"/>
                  </a:lnTo>
                  <a:lnTo>
                    <a:pt x="1232" y="1097"/>
                  </a:lnTo>
                  <a:lnTo>
                    <a:pt x="1232" y="1097"/>
                  </a:lnTo>
                  <a:lnTo>
                    <a:pt x="1175" y="1117"/>
                  </a:lnTo>
                  <a:lnTo>
                    <a:pt x="1136" y="1155"/>
                  </a:lnTo>
                  <a:lnTo>
                    <a:pt x="1117" y="1194"/>
                  </a:lnTo>
                  <a:lnTo>
                    <a:pt x="1098" y="1252"/>
                  </a:lnTo>
                  <a:lnTo>
                    <a:pt x="1098" y="1252"/>
                  </a:lnTo>
                  <a:lnTo>
                    <a:pt x="1098" y="1271"/>
                  </a:lnTo>
                  <a:lnTo>
                    <a:pt x="1098" y="1271"/>
                  </a:lnTo>
                  <a:lnTo>
                    <a:pt x="1021" y="1887"/>
                  </a:lnTo>
                  <a:lnTo>
                    <a:pt x="963" y="2484"/>
                  </a:lnTo>
                  <a:lnTo>
                    <a:pt x="924" y="2772"/>
                  </a:lnTo>
                  <a:lnTo>
                    <a:pt x="867" y="3081"/>
                  </a:lnTo>
                  <a:lnTo>
                    <a:pt x="790" y="3369"/>
                  </a:lnTo>
                  <a:lnTo>
                    <a:pt x="713" y="3677"/>
                  </a:lnTo>
                  <a:lnTo>
                    <a:pt x="713" y="3677"/>
                  </a:lnTo>
                  <a:lnTo>
                    <a:pt x="616" y="3908"/>
                  </a:lnTo>
                  <a:lnTo>
                    <a:pt x="501" y="4139"/>
                  </a:lnTo>
                  <a:lnTo>
                    <a:pt x="270" y="4602"/>
                  </a:lnTo>
                  <a:lnTo>
                    <a:pt x="154" y="4833"/>
                  </a:lnTo>
                  <a:lnTo>
                    <a:pt x="77" y="5083"/>
                  </a:lnTo>
                  <a:lnTo>
                    <a:pt x="19" y="5314"/>
                  </a:lnTo>
                  <a:lnTo>
                    <a:pt x="0" y="5449"/>
                  </a:lnTo>
                  <a:lnTo>
                    <a:pt x="0" y="5564"/>
                  </a:lnTo>
                  <a:lnTo>
                    <a:pt x="0" y="5564"/>
                  </a:lnTo>
                  <a:lnTo>
                    <a:pt x="19" y="5622"/>
                  </a:lnTo>
                  <a:lnTo>
                    <a:pt x="39" y="5660"/>
                  </a:lnTo>
                  <a:lnTo>
                    <a:pt x="96" y="5718"/>
                  </a:lnTo>
                  <a:lnTo>
                    <a:pt x="173" y="5737"/>
                  </a:lnTo>
                  <a:lnTo>
                    <a:pt x="212" y="5737"/>
                  </a:lnTo>
                  <a:lnTo>
                    <a:pt x="270" y="5718"/>
                  </a:lnTo>
                  <a:lnTo>
                    <a:pt x="270" y="5718"/>
                  </a:lnTo>
                  <a:lnTo>
                    <a:pt x="308" y="5680"/>
                  </a:lnTo>
                  <a:lnTo>
                    <a:pt x="328" y="5680"/>
                  </a:lnTo>
                  <a:lnTo>
                    <a:pt x="328" y="5680"/>
                  </a:lnTo>
                  <a:lnTo>
                    <a:pt x="828" y="5968"/>
                  </a:lnTo>
                  <a:lnTo>
                    <a:pt x="1329" y="6219"/>
                  </a:lnTo>
                  <a:lnTo>
                    <a:pt x="1868" y="6411"/>
                  </a:lnTo>
                  <a:lnTo>
                    <a:pt x="2407" y="6604"/>
                  </a:lnTo>
                  <a:lnTo>
                    <a:pt x="2965" y="6758"/>
                  </a:lnTo>
                  <a:lnTo>
                    <a:pt x="3524" y="6873"/>
                  </a:lnTo>
                  <a:lnTo>
                    <a:pt x="4101" y="6989"/>
                  </a:lnTo>
                  <a:lnTo>
                    <a:pt x="4679" y="7066"/>
                  </a:lnTo>
                  <a:lnTo>
                    <a:pt x="5256" y="7143"/>
                  </a:lnTo>
                  <a:lnTo>
                    <a:pt x="5834" y="7201"/>
                  </a:lnTo>
                  <a:lnTo>
                    <a:pt x="7008" y="7297"/>
                  </a:lnTo>
                  <a:lnTo>
                    <a:pt x="9280" y="7412"/>
                  </a:lnTo>
                  <a:lnTo>
                    <a:pt x="9280" y="7412"/>
                  </a:lnTo>
                  <a:lnTo>
                    <a:pt x="10609" y="7509"/>
                  </a:lnTo>
                  <a:lnTo>
                    <a:pt x="11937" y="7566"/>
                  </a:lnTo>
                  <a:lnTo>
                    <a:pt x="13285" y="7624"/>
                  </a:lnTo>
                  <a:lnTo>
                    <a:pt x="14613" y="7663"/>
                  </a:lnTo>
                  <a:lnTo>
                    <a:pt x="15942" y="7682"/>
                  </a:lnTo>
                  <a:lnTo>
                    <a:pt x="17270" y="7701"/>
                  </a:lnTo>
                  <a:lnTo>
                    <a:pt x="19946" y="7701"/>
                  </a:lnTo>
                  <a:lnTo>
                    <a:pt x="19946" y="7701"/>
                  </a:lnTo>
                  <a:lnTo>
                    <a:pt x="22853" y="7644"/>
                  </a:lnTo>
                  <a:lnTo>
                    <a:pt x="25741" y="7566"/>
                  </a:lnTo>
                  <a:lnTo>
                    <a:pt x="28649" y="7451"/>
                  </a:lnTo>
                  <a:lnTo>
                    <a:pt x="31537" y="7297"/>
                  </a:lnTo>
                  <a:lnTo>
                    <a:pt x="31537" y="7297"/>
                  </a:lnTo>
                  <a:lnTo>
                    <a:pt x="34078" y="7162"/>
                  </a:lnTo>
                  <a:lnTo>
                    <a:pt x="35329" y="7085"/>
                  </a:lnTo>
                  <a:lnTo>
                    <a:pt x="36600" y="6989"/>
                  </a:lnTo>
                  <a:lnTo>
                    <a:pt x="37852" y="6835"/>
                  </a:lnTo>
                  <a:lnTo>
                    <a:pt x="38468" y="6758"/>
                  </a:lnTo>
                  <a:lnTo>
                    <a:pt x="39103" y="6662"/>
                  </a:lnTo>
                  <a:lnTo>
                    <a:pt x="39719" y="6546"/>
                  </a:lnTo>
                  <a:lnTo>
                    <a:pt x="40335" y="6411"/>
                  </a:lnTo>
                  <a:lnTo>
                    <a:pt x="40951" y="6257"/>
                  </a:lnTo>
                  <a:lnTo>
                    <a:pt x="41567" y="6103"/>
                  </a:lnTo>
                  <a:lnTo>
                    <a:pt x="41567" y="6103"/>
                  </a:lnTo>
                  <a:lnTo>
                    <a:pt x="41644" y="6065"/>
                  </a:lnTo>
                  <a:lnTo>
                    <a:pt x="41702" y="6026"/>
                  </a:lnTo>
                  <a:lnTo>
                    <a:pt x="41760" y="5988"/>
                  </a:lnTo>
                  <a:lnTo>
                    <a:pt x="41798" y="5930"/>
                  </a:lnTo>
                  <a:lnTo>
                    <a:pt x="41818" y="5872"/>
                  </a:lnTo>
                  <a:lnTo>
                    <a:pt x="41837" y="5814"/>
                  </a:lnTo>
                  <a:lnTo>
                    <a:pt x="41837" y="5680"/>
                  </a:lnTo>
                  <a:lnTo>
                    <a:pt x="41837" y="5680"/>
                  </a:lnTo>
                  <a:lnTo>
                    <a:pt x="41856" y="5622"/>
                  </a:lnTo>
                  <a:lnTo>
                    <a:pt x="41875" y="556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8"/>
            <p:cNvSpPr/>
            <p:nvPr/>
          </p:nvSpPr>
          <p:spPr>
            <a:xfrm>
              <a:off x="8669650" y="3340925"/>
              <a:ext cx="1019950" cy="99650"/>
            </a:xfrm>
            <a:custGeom>
              <a:rect b="b" l="l" r="r" t="t"/>
              <a:pathLst>
                <a:path extrusionOk="0" h="3986" w="40798">
                  <a:moveTo>
                    <a:pt x="40277" y="1"/>
                  </a:moveTo>
                  <a:lnTo>
                    <a:pt x="40123" y="155"/>
                  </a:lnTo>
                  <a:lnTo>
                    <a:pt x="39969" y="251"/>
                  </a:lnTo>
                  <a:lnTo>
                    <a:pt x="39719" y="386"/>
                  </a:lnTo>
                  <a:lnTo>
                    <a:pt x="39430" y="501"/>
                  </a:lnTo>
                  <a:lnTo>
                    <a:pt x="39103" y="597"/>
                  </a:lnTo>
                  <a:lnTo>
                    <a:pt x="38756" y="713"/>
                  </a:lnTo>
                  <a:lnTo>
                    <a:pt x="38352" y="809"/>
                  </a:lnTo>
                  <a:lnTo>
                    <a:pt x="37928" y="906"/>
                  </a:lnTo>
                  <a:lnTo>
                    <a:pt x="37004" y="1079"/>
                  </a:lnTo>
                  <a:lnTo>
                    <a:pt x="35965" y="1233"/>
                  </a:lnTo>
                  <a:lnTo>
                    <a:pt x="34848" y="1368"/>
                  </a:lnTo>
                  <a:lnTo>
                    <a:pt x="33654" y="1483"/>
                  </a:lnTo>
                  <a:lnTo>
                    <a:pt x="32422" y="1579"/>
                  </a:lnTo>
                  <a:lnTo>
                    <a:pt x="31171" y="1676"/>
                  </a:lnTo>
                  <a:lnTo>
                    <a:pt x="29900" y="1733"/>
                  </a:lnTo>
                  <a:lnTo>
                    <a:pt x="28629" y="1791"/>
                  </a:lnTo>
                  <a:lnTo>
                    <a:pt x="27397" y="1849"/>
                  </a:lnTo>
                  <a:lnTo>
                    <a:pt x="25048" y="1907"/>
                  </a:lnTo>
                  <a:lnTo>
                    <a:pt x="23007" y="1926"/>
                  </a:lnTo>
                  <a:lnTo>
                    <a:pt x="21814" y="1907"/>
                  </a:lnTo>
                  <a:lnTo>
                    <a:pt x="18156" y="1868"/>
                  </a:lnTo>
                  <a:lnTo>
                    <a:pt x="14498" y="1849"/>
                  </a:lnTo>
                  <a:lnTo>
                    <a:pt x="12669" y="1830"/>
                  </a:lnTo>
                  <a:lnTo>
                    <a:pt x="10839" y="1772"/>
                  </a:lnTo>
                  <a:lnTo>
                    <a:pt x="8991" y="1714"/>
                  </a:lnTo>
                  <a:lnTo>
                    <a:pt x="7162" y="1618"/>
                  </a:lnTo>
                  <a:lnTo>
                    <a:pt x="6681" y="1599"/>
                  </a:lnTo>
                  <a:lnTo>
                    <a:pt x="5911" y="1541"/>
                  </a:lnTo>
                  <a:lnTo>
                    <a:pt x="4929" y="1425"/>
                  </a:lnTo>
                  <a:lnTo>
                    <a:pt x="4409" y="1368"/>
                  </a:lnTo>
                  <a:lnTo>
                    <a:pt x="3870" y="1291"/>
                  </a:lnTo>
                  <a:lnTo>
                    <a:pt x="3312" y="1194"/>
                  </a:lnTo>
                  <a:lnTo>
                    <a:pt x="2792" y="1079"/>
                  </a:lnTo>
                  <a:lnTo>
                    <a:pt x="2272" y="963"/>
                  </a:lnTo>
                  <a:lnTo>
                    <a:pt x="1791" y="809"/>
                  </a:lnTo>
                  <a:lnTo>
                    <a:pt x="1348" y="636"/>
                  </a:lnTo>
                  <a:lnTo>
                    <a:pt x="1155" y="559"/>
                  </a:lnTo>
                  <a:lnTo>
                    <a:pt x="982" y="463"/>
                  </a:lnTo>
                  <a:lnTo>
                    <a:pt x="809" y="366"/>
                  </a:lnTo>
                  <a:lnTo>
                    <a:pt x="655" y="251"/>
                  </a:lnTo>
                  <a:lnTo>
                    <a:pt x="539" y="135"/>
                  </a:lnTo>
                  <a:lnTo>
                    <a:pt x="424" y="20"/>
                  </a:lnTo>
                  <a:lnTo>
                    <a:pt x="385" y="463"/>
                  </a:lnTo>
                  <a:lnTo>
                    <a:pt x="327" y="886"/>
                  </a:lnTo>
                  <a:lnTo>
                    <a:pt x="231" y="1310"/>
                  </a:lnTo>
                  <a:lnTo>
                    <a:pt x="116" y="1733"/>
                  </a:lnTo>
                  <a:lnTo>
                    <a:pt x="0" y="1984"/>
                  </a:lnTo>
                  <a:lnTo>
                    <a:pt x="481" y="2138"/>
                  </a:lnTo>
                  <a:lnTo>
                    <a:pt x="963" y="2292"/>
                  </a:lnTo>
                  <a:lnTo>
                    <a:pt x="1425" y="2426"/>
                  </a:lnTo>
                  <a:lnTo>
                    <a:pt x="1906" y="2561"/>
                  </a:lnTo>
                  <a:lnTo>
                    <a:pt x="2387" y="2658"/>
                  </a:lnTo>
                  <a:lnTo>
                    <a:pt x="2869" y="2754"/>
                  </a:lnTo>
                  <a:lnTo>
                    <a:pt x="3831" y="2927"/>
                  </a:lnTo>
                  <a:lnTo>
                    <a:pt x="4775" y="3062"/>
                  </a:lnTo>
                  <a:lnTo>
                    <a:pt x="5737" y="3177"/>
                  </a:lnTo>
                  <a:lnTo>
                    <a:pt x="7586" y="3389"/>
                  </a:lnTo>
                  <a:lnTo>
                    <a:pt x="8683" y="3505"/>
                  </a:lnTo>
                  <a:lnTo>
                    <a:pt x="9781" y="3620"/>
                  </a:lnTo>
                  <a:lnTo>
                    <a:pt x="10878" y="3697"/>
                  </a:lnTo>
                  <a:lnTo>
                    <a:pt x="11975" y="3774"/>
                  </a:lnTo>
                  <a:lnTo>
                    <a:pt x="13073" y="3832"/>
                  </a:lnTo>
                  <a:lnTo>
                    <a:pt x="14170" y="3870"/>
                  </a:lnTo>
                  <a:lnTo>
                    <a:pt x="16365" y="3928"/>
                  </a:lnTo>
                  <a:lnTo>
                    <a:pt x="19099" y="3967"/>
                  </a:lnTo>
                  <a:lnTo>
                    <a:pt x="21852" y="3986"/>
                  </a:lnTo>
                  <a:lnTo>
                    <a:pt x="24586" y="3967"/>
                  </a:lnTo>
                  <a:lnTo>
                    <a:pt x="25953" y="3947"/>
                  </a:lnTo>
                  <a:lnTo>
                    <a:pt x="27320" y="3909"/>
                  </a:lnTo>
                  <a:lnTo>
                    <a:pt x="28668" y="3851"/>
                  </a:lnTo>
                  <a:lnTo>
                    <a:pt x="30035" y="3774"/>
                  </a:lnTo>
                  <a:lnTo>
                    <a:pt x="31402" y="3697"/>
                  </a:lnTo>
                  <a:lnTo>
                    <a:pt x="32749" y="3582"/>
                  </a:lnTo>
                  <a:lnTo>
                    <a:pt x="33770" y="3485"/>
                  </a:lnTo>
                  <a:lnTo>
                    <a:pt x="34790" y="3370"/>
                  </a:lnTo>
                  <a:lnTo>
                    <a:pt x="35811" y="3235"/>
                  </a:lnTo>
                  <a:lnTo>
                    <a:pt x="36812" y="3062"/>
                  </a:lnTo>
                  <a:lnTo>
                    <a:pt x="37813" y="2889"/>
                  </a:lnTo>
                  <a:lnTo>
                    <a:pt x="38814" y="2677"/>
                  </a:lnTo>
                  <a:lnTo>
                    <a:pt x="39796" y="2446"/>
                  </a:lnTo>
                  <a:lnTo>
                    <a:pt x="40797" y="2215"/>
                  </a:lnTo>
                  <a:lnTo>
                    <a:pt x="40682" y="1964"/>
                  </a:lnTo>
                  <a:lnTo>
                    <a:pt x="40585" y="1733"/>
                  </a:lnTo>
                  <a:lnTo>
                    <a:pt x="40451" y="1291"/>
                  </a:lnTo>
                  <a:lnTo>
                    <a:pt x="40374" y="867"/>
                  </a:lnTo>
                  <a:lnTo>
                    <a:pt x="40316" y="443"/>
                  </a:lnTo>
                  <a:lnTo>
                    <a:pt x="40277" y="1"/>
                  </a:lnTo>
                  <a:close/>
                </a:path>
              </a:pathLst>
            </a:cu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8"/>
            <p:cNvSpPr/>
            <p:nvPr/>
          </p:nvSpPr>
          <p:spPr>
            <a:xfrm>
              <a:off x="8669650" y="3340925"/>
              <a:ext cx="1019950" cy="99650"/>
            </a:xfrm>
            <a:custGeom>
              <a:rect b="b" l="l" r="r" t="t"/>
              <a:pathLst>
                <a:path extrusionOk="0" fill="none" h="3986" w="40798">
                  <a:moveTo>
                    <a:pt x="40277" y="1"/>
                  </a:moveTo>
                  <a:lnTo>
                    <a:pt x="40277" y="1"/>
                  </a:lnTo>
                  <a:lnTo>
                    <a:pt x="40123" y="155"/>
                  </a:lnTo>
                  <a:lnTo>
                    <a:pt x="39969" y="251"/>
                  </a:lnTo>
                  <a:lnTo>
                    <a:pt x="39969" y="251"/>
                  </a:lnTo>
                  <a:lnTo>
                    <a:pt x="39719" y="386"/>
                  </a:lnTo>
                  <a:lnTo>
                    <a:pt x="39430" y="501"/>
                  </a:lnTo>
                  <a:lnTo>
                    <a:pt x="39103" y="597"/>
                  </a:lnTo>
                  <a:lnTo>
                    <a:pt x="38756" y="713"/>
                  </a:lnTo>
                  <a:lnTo>
                    <a:pt x="38352" y="809"/>
                  </a:lnTo>
                  <a:lnTo>
                    <a:pt x="37928" y="906"/>
                  </a:lnTo>
                  <a:lnTo>
                    <a:pt x="37004" y="1079"/>
                  </a:lnTo>
                  <a:lnTo>
                    <a:pt x="35965" y="1233"/>
                  </a:lnTo>
                  <a:lnTo>
                    <a:pt x="34848" y="1368"/>
                  </a:lnTo>
                  <a:lnTo>
                    <a:pt x="33654" y="1483"/>
                  </a:lnTo>
                  <a:lnTo>
                    <a:pt x="32422" y="1579"/>
                  </a:lnTo>
                  <a:lnTo>
                    <a:pt x="31171" y="1676"/>
                  </a:lnTo>
                  <a:lnTo>
                    <a:pt x="29900" y="1733"/>
                  </a:lnTo>
                  <a:lnTo>
                    <a:pt x="28629" y="1791"/>
                  </a:lnTo>
                  <a:lnTo>
                    <a:pt x="27397" y="1849"/>
                  </a:lnTo>
                  <a:lnTo>
                    <a:pt x="25048" y="1907"/>
                  </a:lnTo>
                  <a:lnTo>
                    <a:pt x="23007" y="1926"/>
                  </a:lnTo>
                  <a:lnTo>
                    <a:pt x="23007" y="1926"/>
                  </a:lnTo>
                  <a:lnTo>
                    <a:pt x="21814" y="1907"/>
                  </a:lnTo>
                  <a:lnTo>
                    <a:pt x="21814" y="1907"/>
                  </a:lnTo>
                  <a:lnTo>
                    <a:pt x="18156" y="1868"/>
                  </a:lnTo>
                  <a:lnTo>
                    <a:pt x="14498" y="1849"/>
                  </a:lnTo>
                  <a:lnTo>
                    <a:pt x="12669" y="1830"/>
                  </a:lnTo>
                  <a:lnTo>
                    <a:pt x="10839" y="1772"/>
                  </a:lnTo>
                  <a:lnTo>
                    <a:pt x="8991" y="1714"/>
                  </a:lnTo>
                  <a:lnTo>
                    <a:pt x="7162" y="1618"/>
                  </a:lnTo>
                  <a:lnTo>
                    <a:pt x="7162" y="1618"/>
                  </a:lnTo>
                  <a:lnTo>
                    <a:pt x="6681" y="1599"/>
                  </a:lnTo>
                  <a:lnTo>
                    <a:pt x="5911" y="1541"/>
                  </a:lnTo>
                  <a:lnTo>
                    <a:pt x="4929" y="1425"/>
                  </a:lnTo>
                  <a:lnTo>
                    <a:pt x="4409" y="1368"/>
                  </a:lnTo>
                  <a:lnTo>
                    <a:pt x="3870" y="1291"/>
                  </a:lnTo>
                  <a:lnTo>
                    <a:pt x="3312" y="1194"/>
                  </a:lnTo>
                  <a:lnTo>
                    <a:pt x="2792" y="1079"/>
                  </a:lnTo>
                  <a:lnTo>
                    <a:pt x="2272" y="963"/>
                  </a:lnTo>
                  <a:lnTo>
                    <a:pt x="1791" y="809"/>
                  </a:lnTo>
                  <a:lnTo>
                    <a:pt x="1348" y="636"/>
                  </a:lnTo>
                  <a:lnTo>
                    <a:pt x="1155" y="559"/>
                  </a:lnTo>
                  <a:lnTo>
                    <a:pt x="982" y="463"/>
                  </a:lnTo>
                  <a:lnTo>
                    <a:pt x="809" y="366"/>
                  </a:lnTo>
                  <a:lnTo>
                    <a:pt x="655" y="251"/>
                  </a:lnTo>
                  <a:lnTo>
                    <a:pt x="539" y="135"/>
                  </a:lnTo>
                  <a:lnTo>
                    <a:pt x="424" y="20"/>
                  </a:lnTo>
                  <a:lnTo>
                    <a:pt x="424" y="20"/>
                  </a:lnTo>
                  <a:lnTo>
                    <a:pt x="385" y="463"/>
                  </a:lnTo>
                  <a:lnTo>
                    <a:pt x="327" y="886"/>
                  </a:lnTo>
                  <a:lnTo>
                    <a:pt x="231" y="1310"/>
                  </a:lnTo>
                  <a:lnTo>
                    <a:pt x="116" y="1733"/>
                  </a:lnTo>
                  <a:lnTo>
                    <a:pt x="116" y="1733"/>
                  </a:lnTo>
                  <a:lnTo>
                    <a:pt x="0" y="1984"/>
                  </a:lnTo>
                  <a:lnTo>
                    <a:pt x="0" y="1984"/>
                  </a:lnTo>
                  <a:lnTo>
                    <a:pt x="481" y="2138"/>
                  </a:lnTo>
                  <a:lnTo>
                    <a:pt x="963" y="2292"/>
                  </a:lnTo>
                  <a:lnTo>
                    <a:pt x="1425" y="2426"/>
                  </a:lnTo>
                  <a:lnTo>
                    <a:pt x="1906" y="2561"/>
                  </a:lnTo>
                  <a:lnTo>
                    <a:pt x="2387" y="2658"/>
                  </a:lnTo>
                  <a:lnTo>
                    <a:pt x="2869" y="2754"/>
                  </a:lnTo>
                  <a:lnTo>
                    <a:pt x="3831" y="2927"/>
                  </a:lnTo>
                  <a:lnTo>
                    <a:pt x="4775" y="3062"/>
                  </a:lnTo>
                  <a:lnTo>
                    <a:pt x="5737" y="3177"/>
                  </a:lnTo>
                  <a:lnTo>
                    <a:pt x="7586" y="3389"/>
                  </a:lnTo>
                  <a:lnTo>
                    <a:pt x="7586" y="3389"/>
                  </a:lnTo>
                  <a:lnTo>
                    <a:pt x="8683" y="3505"/>
                  </a:lnTo>
                  <a:lnTo>
                    <a:pt x="9781" y="3620"/>
                  </a:lnTo>
                  <a:lnTo>
                    <a:pt x="10878" y="3697"/>
                  </a:lnTo>
                  <a:lnTo>
                    <a:pt x="11975" y="3774"/>
                  </a:lnTo>
                  <a:lnTo>
                    <a:pt x="13073" y="3832"/>
                  </a:lnTo>
                  <a:lnTo>
                    <a:pt x="14170" y="3870"/>
                  </a:lnTo>
                  <a:lnTo>
                    <a:pt x="16365" y="3928"/>
                  </a:lnTo>
                  <a:lnTo>
                    <a:pt x="16365" y="3928"/>
                  </a:lnTo>
                  <a:lnTo>
                    <a:pt x="19099" y="3967"/>
                  </a:lnTo>
                  <a:lnTo>
                    <a:pt x="21852" y="3986"/>
                  </a:lnTo>
                  <a:lnTo>
                    <a:pt x="21852" y="3986"/>
                  </a:lnTo>
                  <a:lnTo>
                    <a:pt x="24586" y="3967"/>
                  </a:lnTo>
                  <a:lnTo>
                    <a:pt x="25953" y="3947"/>
                  </a:lnTo>
                  <a:lnTo>
                    <a:pt x="27320" y="3909"/>
                  </a:lnTo>
                  <a:lnTo>
                    <a:pt x="28668" y="3851"/>
                  </a:lnTo>
                  <a:lnTo>
                    <a:pt x="30035" y="3774"/>
                  </a:lnTo>
                  <a:lnTo>
                    <a:pt x="31402" y="3697"/>
                  </a:lnTo>
                  <a:lnTo>
                    <a:pt x="32749" y="3582"/>
                  </a:lnTo>
                  <a:lnTo>
                    <a:pt x="32749" y="3582"/>
                  </a:lnTo>
                  <a:lnTo>
                    <a:pt x="33770" y="3485"/>
                  </a:lnTo>
                  <a:lnTo>
                    <a:pt x="34790" y="3370"/>
                  </a:lnTo>
                  <a:lnTo>
                    <a:pt x="35811" y="3235"/>
                  </a:lnTo>
                  <a:lnTo>
                    <a:pt x="36812" y="3062"/>
                  </a:lnTo>
                  <a:lnTo>
                    <a:pt x="37813" y="2889"/>
                  </a:lnTo>
                  <a:lnTo>
                    <a:pt x="38814" y="2677"/>
                  </a:lnTo>
                  <a:lnTo>
                    <a:pt x="39796" y="2446"/>
                  </a:lnTo>
                  <a:lnTo>
                    <a:pt x="40797" y="2215"/>
                  </a:lnTo>
                  <a:lnTo>
                    <a:pt x="40797" y="2215"/>
                  </a:lnTo>
                  <a:lnTo>
                    <a:pt x="40682" y="1964"/>
                  </a:lnTo>
                  <a:lnTo>
                    <a:pt x="40585" y="1733"/>
                  </a:lnTo>
                  <a:lnTo>
                    <a:pt x="40585" y="1733"/>
                  </a:lnTo>
                  <a:lnTo>
                    <a:pt x="40451" y="1291"/>
                  </a:lnTo>
                  <a:lnTo>
                    <a:pt x="40374" y="867"/>
                  </a:lnTo>
                  <a:lnTo>
                    <a:pt x="40316" y="443"/>
                  </a:lnTo>
                  <a:lnTo>
                    <a:pt x="4027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8"/>
            <p:cNvSpPr/>
            <p:nvPr/>
          </p:nvSpPr>
          <p:spPr>
            <a:xfrm>
              <a:off x="8622475" y="3390025"/>
              <a:ext cx="1149900" cy="287375"/>
            </a:xfrm>
            <a:custGeom>
              <a:rect b="b" l="l" r="r" t="t"/>
              <a:pathLst>
                <a:path extrusionOk="0" h="11495" w="45996">
                  <a:moveTo>
                    <a:pt x="1868" y="0"/>
                  </a:moveTo>
                  <a:lnTo>
                    <a:pt x="1695" y="116"/>
                  </a:lnTo>
                  <a:lnTo>
                    <a:pt x="1541" y="251"/>
                  </a:lnTo>
                  <a:lnTo>
                    <a:pt x="1425" y="385"/>
                  </a:lnTo>
                  <a:lnTo>
                    <a:pt x="1329" y="540"/>
                  </a:lnTo>
                  <a:lnTo>
                    <a:pt x="1252" y="713"/>
                  </a:lnTo>
                  <a:lnTo>
                    <a:pt x="1175" y="886"/>
                  </a:lnTo>
                  <a:lnTo>
                    <a:pt x="1117" y="1059"/>
                  </a:lnTo>
                  <a:lnTo>
                    <a:pt x="1078" y="1233"/>
                  </a:lnTo>
                  <a:lnTo>
                    <a:pt x="1021" y="1618"/>
                  </a:lnTo>
                  <a:lnTo>
                    <a:pt x="963" y="2003"/>
                  </a:lnTo>
                  <a:lnTo>
                    <a:pt x="886" y="2388"/>
                  </a:lnTo>
                  <a:lnTo>
                    <a:pt x="847" y="2561"/>
                  </a:lnTo>
                  <a:lnTo>
                    <a:pt x="790" y="2734"/>
                  </a:lnTo>
                  <a:lnTo>
                    <a:pt x="636" y="3177"/>
                  </a:lnTo>
                  <a:lnTo>
                    <a:pt x="520" y="3601"/>
                  </a:lnTo>
                  <a:lnTo>
                    <a:pt x="405" y="4044"/>
                  </a:lnTo>
                  <a:lnTo>
                    <a:pt x="308" y="4486"/>
                  </a:lnTo>
                  <a:lnTo>
                    <a:pt x="231" y="4948"/>
                  </a:lnTo>
                  <a:lnTo>
                    <a:pt x="174" y="5391"/>
                  </a:lnTo>
                  <a:lnTo>
                    <a:pt x="77" y="6296"/>
                  </a:lnTo>
                  <a:lnTo>
                    <a:pt x="39" y="6816"/>
                  </a:lnTo>
                  <a:lnTo>
                    <a:pt x="0" y="7336"/>
                  </a:lnTo>
                  <a:lnTo>
                    <a:pt x="231" y="7586"/>
                  </a:lnTo>
                  <a:lnTo>
                    <a:pt x="482" y="7817"/>
                  </a:lnTo>
                  <a:lnTo>
                    <a:pt x="751" y="8029"/>
                  </a:lnTo>
                  <a:lnTo>
                    <a:pt x="1040" y="8221"/>
                  </a:lnTo>
                  <a:lnTo>
                    <a:pt x="1406" y="8433"/>
                  </a:lnTo>
                  <a:lnTo>
                    <a:pt x="1791" y="8645"/>
                  </a:lnTo>
                  <a:lnTo>
                    <a:pt x="2157" y="8838"/>
                  </a:lnTo>
                  <a:lnTo>
                    <a:pt x="2542" y="9030"/>
                  </a:lnTo>
                  <a:lnTo>
                    <a:pt x="2927" y="9203"/>
                  </a:lnTo>
                  <a:lnTo>
                    <a:pt x="3331" y="9357"/>
                  </a:lnTo>
                  <a:lnTo>
                    <a:pt x="4120" y="9646"/>
                  </a:lnTo>
                  <a:lnTo>
                    <a:pt x="4910" y="9896"/>
                  </a:lnTo>
                  <a:lnTo>
                    <a:pt x="5738" y="10108"/>
                  </a:lnTo>
                  <a:lnTo>
                    <a:pt x="6546" y="10282"/>
                  </a:lnTo>
                  <a:lnTo>
                    <a:pt x="7374" y="10436"/>
                  </a:lnTo>
                  <a:lnTo>
                    <a:pt x="8221" y="10570"/>
                  </a:lnTo>
                  <a:lnTo>
                    <a:pt x="9068" y="10686"/>
                  </a:lnTo>
                  <a:lnTo>
                    <a:pt x="9896" y="10763"/>
                  </a:lnTo>
                  <a:lnTo>
                    <a:pt x="10743" y="10859"/>
                  </a:lnTo>
                  <a:lnTo>
                    <a:pt x="12438" y="10994"/>
                  </a:lnTo>
                  <a:lnTo>
                    <a:pt x="14093" y="11129"/>
                  </a:lnTo>
                  <a:lnTo>
                    <a:pt x="15980" y="11263"/>
                  </a:lnTo>
                  <a:lnTo>
                    <a:pt x="17829" y="11379"/>
                  </a:lnTo>
                  <a:lnTo>
                    <a:pt x="19677" y="11437"/>
                  </a:lnTo>
                  <a:lnTo>
                    <a:pt x="21525" y="11475"/>
                  </a:lnTo>
                  <a:lnTo>
                    <a:pt x="23354" y="11494"/>
                  </a:lnTo>
                  <a:lnTo>
                    <a:pt x="25202" y="11475"/>
                  </a:lnTo>
                  <a:lnTo>
                    <a:pt x="27070" y="11437"/>
                  </a:lnTo>
                  <a:lnTo>
                    <a:pt x="28957" y="11379"/>
                  </a:lnTo>
                  <a:lnTo>
                    <a:pt x="30690" y="11321"/>
                  </a:lnTo>
                  <a:lnTo>
                    <a:pt x="32442" y="11206"/>
                  </a:lnTo>
                  <a:lnTo>
                    <a:pt x="34213" y="11071"/>
                  </a:lnTo>
                  <a:lnTo>
                    <a:pt x="35098" y="10975"/>
                  </a:lnTo>
                  <a:lnTo>
                    <a:pt x="35984" y="10878"/>
                  </a:lnTo>
                  <a:lnTo>
                    <a:pt x="36870" y="10763"/>
                  </a:lnTo>
                  <a:lnTo>
                    <a:pt x="37755" y="10628"/>
                  </a:lnTo>
                  <a:lnTo>
                    <a:pt x="38622" y="10493"/>
                  </a:lnTo>
                  <a:lnTo>
                    <a:pt x="39488" y="10339"/>
                  </a:lnTo>
                  <a:lnTo>
                    <a:pt x="40354" y="10166"/>
                  </a:lnTo>
                  <a:lnTo>
                    <a:pt x="41221" y="9993"/>
                  </a:lnTo>
                  <a:lnTo>
                    <a:pt x="42049" y="9800"/>
                  </a:lnTo>
                  <a:lnTo>
                    <a:pt x="42896" y="9569"/>
                  </a:lnTo>
                  <a:lnTo>
                    <a:pt x="43396" y="9415"/>
                  </a:lnTo>
                  <a:lnTo>
                    <a:pt x="43878" y="9242"/>
                  </a:lnTo>
                  <a:lnTo>
                    <a:pt x="44321" y="9049"/>
                  </a:lnTo>
                  <a:lnTo>
                    <a:pt x="44725" y="8818"/>
                  </a:lnTo>
                  <a:lnTo>
                    <a:pt x="45091" y="8549"/>
                  </a:lnTo>
                  <a:lnTo>
                    <a:pt x="45418" y="8260"/>
                  </a:lnTo>
                  <a:lnTo>
                    <a:pt x="45591" y="8106"/>
                  </a:lnTo>
                  <a:lnTo>
                    <a:pt x="45726" y="7952"/>
                  </a:lnTo>
                  <a:lnTo>
                    <a:pt x="45861" y="7779"/>
                  </a:lnTo>
                  <a:lnTo>
                    <a:pt x="45996" y="7586"/>
                  </a:lnTo>
                  <a:lnTo>
                    <a:pt x="45957" y="7355"/>
                  </a:lnTo>
                  <a:lnTo>
                    <a:pt x="45938" y="7086"/>
                  </a:lnTo>
                  <a:lnTo>
                    <a:pt x="45899" y="6489"/>
                  </a:lnTo>
                  <a:lnTo>
                    <a:pt x="45822" y="5083"/>
                  </a:lnTo>
                  <a:lnTo>
                    <a:pt x="45784" y="4371"/>
                  </a:lnTo>
                  <a:lnTo>
                    <a:pt x="45688" y="3697"/>
                  </a:lnTo>
                  <a:lnTo>
                    <a:pt x="45649" y="3389"/>
                  </a:lnTo>
                  <a:lnTo>
                    <a:pt x="45572" y="3100"/>
                  </a:lnTo>
                  <a:lnTo>
                    <a:pt x="45495" y="2831"/>
                  </a:lnTo>
                  <a:lnTo>
                    <a:pt x="45399" y="2600"/>
                  </a:lnTo>
                  <a:lnTo>
                    <a:pt x="45129" y="2118"/>
                  </a:lnTo>
                  <a:lnTo>
                    <a:pt x="44879" y="1675"/>
                  </a:lnTo>
                  <a:lnTo>
                    <a:pt x="44725" y="1464"/>
                  </a:lnTo>
                  <a:lnTo>
                    <a:pt x="44590" y="1271"/>
                  </a:lnTo>
                  <a:lnTo>
                    <a:pt x="44436" y="1098"/>
                  </a:lnTo>
                  <a:lnTo>
                    <a:pt x="44282" y="925"/>
                  </a:lnTo>
                  <a:lnTo>
                    <a:pt x="44128" y="771"/>
                  </a:lnTo>
                  <a:lnTo>
                    <a:pt x="43955" y="636"/>
                  </a:lnTo>
                  <a:lnTo>
                    <a:pt x="43762" y="520"/>
                  </a:lnTo>
                  <a:lnTo>
                    <a:pt x="43589" y="424"/>
                  </a:lnTo>
                  <a:lnTo>
                    <a:pt x="43377" y="347"/>
                  </a:lnTo>
                  <a:lnTo>
                    <a:pt x="43165" y="289"/>
                  </a:lnTo>
                  <a:lnTo>
                    <a:pt x="42954" y="251"/>
                  </a:lnTo>
                  <a:lnTo>
                    <a:pt x="42723" y="231"/>
                  </a:lnTo>
                  <a:lnTo>
                    <a:pt x="41721" y="482"/>
                  </a:lnTo>
                  <a:lnTo>
                    <a:pt x="40720" y="713"/>
                  </a:lnTo>
                  <a:lnTo>
                    <a:pt x="39719" y="905"/>
                  </a:lnTo>
                  <a:lnTo>
                    <a:pt x="38718" y="1098"/>
                  </a:lnTo>
                  <a:lnTo>
                    <a:pt x="37698" y="1271"/>
                  </a:lnTo>
                  <a:lnTo>
                    <a:pt x="36696" y="1406"/>
                  </a:lnTo>
                  <a:lnTo>
                    <a:pt x="35657" y="1521"/>
                  </a:lnTo>
                  <a:lnTo>
                    <a:pt x="34636" y="1618"/>
                  </a:lnTo>
                  <a:lnTo>
                    <a:pt x="32596" y="1772"/>
                  </a:lnTo>
                  <a:lnTo>
                    <a:pt x="30555" y="1887"/>
                  </a:lnTo>
                  <a:lnTo>
                    <a:pt x="28495" y="1964"/>
                  </a:lnTo>
                  <a:lnTo>
                    <a:pt x="26454" y="2003"/>
                  </a:lnTo>
                  <a:lnTo>
                    <a:pt x="24394" y="2022"/>
                  </a:lnTo>
                  <a:lnTo>
                    <a:pt x="22334" y="2022"/>
                  </a:lnTo>
                  <a:lnTo>
                    <a:pt x="20293" y="2003"/>
                  </a:lnTo>
                  <a:lnTo>
                    <a:pt x="18252" y="1964"/>
                  </a:lnTo>
                  <a:lnTo>
                    <a:pt x="16057" y="1906"/>
                  </a:lnTo>
                  <a:lnTo>
                    <a:pt x="14960" y="1868"/>
                  </a:lnTo>
                  <a:lnTo>
                    <a:pt x="13862" y="1810"/>
                  </a:lnTo>
                  <a:lnTo>
                    <a:pt x="12765" y="1733"/>
                  </a:lnTo>
                  <a:lnTo>
                    <a:pt x="11668" y="1656"/>
                  </a:lnTo>
                  <a:lnTo>
                    <a:pt x="10570" y="1541"/>
                  </a:lnTo>
                  <a:lnTo>
                    <a:pt x="9473" y="1425"/>
                  </a:lnTo>
                  <a:lnTo>
                    <a:pt x="7605" y="1213"/>
                  </a:lnTo>
                  <a:lnTo>
                    <a:pt x="6662" y="1098"/>
                  </a:lnTo>
                  <a:lnTo>
                    <a:pt x="5699" y="963"/>
                  </a:lnTo>
                  <a:lnTo>
                    <a:pt x="4737" y="790"/>
                  </a:lnTo>
                  <a:lnTo>
                    <a:pt x="4255" y="694"/>
                  </a:lnTo>
                  <a:lnTo>
                    <a:pt x="3774" y="578"/>
                  </a:lnTo>
                  <a:lnTo>
                    <a:pt x="3293" y="462"/>
                  </a:lnTo>
                  <a:lnTo>
                    <a:pt x="2811" y="328"/>
                  </a:lnTo>
                  <a:lnTo>
                    <a:pt x="2330" y="174"/>
                  </a:lnTo>
                  <a:lnTo>
                    <a:pt x="18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8"/>
            <p:cNvSpPr/>
            <p:nvPr/>
          </p:nvSpPr>
          <p:spPr>
            <a:xfrm>
              <a:off x="8622475" y="3390025"/>
              <a:ext cx="1149900" cy="287375"/>
            </a:xfrm>
            <a:custGeom>
              <a:rect b="b" l="l" r="r" t="t"/>
              <a:pathLst>
                <a:path extrusionOk="0" fill="none" h="11495" w="45996">
                  <a:moveTo>
                    <a:pt x="45399" y="2600"/>
                  </a:moveTo>
                  <a:lnTo>
                    <a:pt x="45399" y="2600"/>
                  </a:lnTo>
                  <a:lnTo>
                    <a:pt x="45129" y="2118"/>
                  </a:lnTo>
                  <a:lnTo>
                    <a:pt x="44879" y="1675"/>
                  </a:lnTo>
                  <a:lnTo>
                    <a:pt x="44725" y="1464"/>
                  </a:lnTo>
                  <a:lnTo>
                    <a:pt x="44590" y="1271"/>
                  </a:lnTo>
                  <a:lnTo>
                    <a:pt x="44436" y="1098"/>
                  </a:lnTo>
                  <a:lnTo>
                    <a:pt x="44282" y="925"/>
                  </a:lnTo>
                  <a:lnTo>
                    <a:pt x="44128" y="771"/>
                  </a:lnTo>
                  <a:lnTo>
                    <a:pt x="43955" y="636"/>
                  </a:lnTo>
                  <a:lnTo>
                    <a:pt x="43762" y="520"/>
                  </a:lnTo>
                  <a:lnTo>
                    <a:pt x="43589" y="424"/>
                  </a:lnTo>
                  <a:lnTo>
                    <a:pt x="43377" y="347"/>
                  </a:lnTo>
                  <a:lnTo>
                    <a:pt x="43165" y="289"/>
                  </a:lnTo>
                  <a:lnTo>
                    <a:pt x="42954" y="251"/>
                  </a:lnTo>
                  <a:lnTo>
                    <a:pt x="42723" y="231"/>
                  </a:lnTo>
                  <a:lnTo>
                    <a:pt x="42723" y="231"/>
                  </a:lnTo>
                  <a:lnTo>
                    <a:pt x="41721" y="482"/>
                  </a:lnTo>
                  <a:lnTo>
                    <a:pt x="40720" y="713"/>
                  </a:lnTo>
                  <a:lnTo>
                    <a:pt x="39719" y="905"/>
                  </a:lnTo>
                  <a:lnTo>
                    <a:pt x="38718" y="1098"/>
                  </a:lnTo>
                  <a:lnTo>
                    <a:pt x="37698" y="1271"/>
                  </a:lnTo>
                  <a:lnTo>
                    <a:pt x="36696" y="1406"/>
                  </a:lnTo>
                  <a:lnTo>
                    <a:pt x="35657" y="1521"/>
                  </a:lnTo>
                  <a:lnTo>
                    <a:pt x="34636" y="1618"/>
                  </a:lnTo>
                  <a:lnTo>
                    <a:pt x="34636" y="1618"/>
                  </a:lnTo>
                  <a:lnTo>
                    <a:pt x="32596" y="1772"/>
                  </a:lnTo>
                  <a:lnTo>
                    <a:pt x="30555" y="1887"/>
                  </a:lnTo>
                  <a:lnTo>
                    <a:pt x="28495" y="1964"/>
                  </a:lnTo>
                  <a:lnTo>
                    <a:pt x="26454" y="2003"/>
                  </a:lnTo>
                  <a:lnTo>
                    <a:pt x="24394" y="2022"/>
                  </a:lnTo>
                  <a:lnTo>
                    <a:pt x="22334" y="2022"/>
                  </a:lnTo>
                  <a:lnTo>
                    <a:pt x="20293" y="2003"/>
                  </a:lnTo>
                  <a:lnTo>
                    <a:pt x="18252" y="1964"/>
                  </a:lnTo>
                  <a:lnTo>
                    <a:pt x="18252" y="1964"/>
                  </a:lnTo>
                  <a:lnTo>
                    <a:pt x="16057" y="1906"/>
                  </a:lnTo>
                  <a:lnTo>
                    <a:pt x="14960" y="1868"/>
                  </a:lnTo>
                  <a:lnTo>
                    <a:pt x="13862" y="1810"/>
                  </a:lnTo>
                  <a:lnTo>
                    <a:pt x="12765" y="1733"/>
                  </a:lnTo>
                  <a:lnTo>
                    <a:pt x="11668" y="1656"/>
                  </a:lnTo>
                  <a:lnTo>
                    <a:pt x="10570" y="1541"/>
                  </a:lnTo>
                  <a:lnTo>
                    <a:pt x="9473" y="1425"/>
                  </a:lnTo>
                  <a:lnTo>
                    <a:pt x="9473" y="1425"/>
                  </a:lnTo>
                  <a:lnTo>
                    <a:pt x="7605" y="1213"/>
                  </a:lnTo>
                  <a:lnTo>
                    <a:pt x="6662" y="1098"/>
                  </a:lnTo>
                  <a:lnTo>
                    <a:pt x="5699" y="963"/>
                  </a:lnTo>
                  <a:lnTo>
                    <a:pt x="4737" y="790"/>
                  </a:lnTo>
                  <a:lnTo>
                    <a:pt x="4255" y="694"/>
                  </a:lnTo>
                  <a:lnTo>
                    <a:pt x="3774" y="578"/>
                  </a:lnTo>
                  <a:lnTo>
                    <a:pt x="3293" y="462"/>
                  </a:lnTo>
                  <a:lnTo>
                    <a:pt x="2811" y="328"/>
                  </a:lnTo>
                  <a:lnTo>
                    <a:pt x="2330" y="174"/>
                  </a:lnTo>
                  <a:lnTo>
                    <a:pt x="1868" y="0"/>
                  </a:lnTo>
                  <a:lnTo>
                    <a:pt x="1868" y="0"/>
                  </a:lnTo>
                  <a:lnTo>
                    <a:pt x="1695" y="116"/>
                  </a:lnTo>
                  <a:lnTo>
                    <a:pt x="1541" y="251"/>
                  </a:lnTo>
                  <a:lnTo>
                    <a:pt x="1425" y="385"/>
                  </a:lnTo>
                  <a:lnTo>
                    <a:pt x="1329" y="540"/>
                  </a:lnTo>
                  <a:lnTo>
                    <a:pt x="1252" y="713"/>
                  </a:lnTo>
                  <a:lnTo>
                    <a:pt x="1175" y="886"/>
                  </a:lnTo>
                  <a:lnTo>
                    <a:pt x="1117" y="1059"/>
                  </a:lnTo>
                  <a:lnTo>
                    <a:pt x="1078" y="1233"/>
                  </a:lnTo>
                  <a:lnTo>
                    <a:pt x="1021" y="1618"/>
                  </a:lnTo>
                  <a:lnTo>
                    <a:pt x="963" y="2003"/>
                  </a:lnTo>
                  <a:lnTo>
                    <a:pt x="886" y="2388"/>
                  </a:lnTo>
                  <a:lnTo>
                    <a:pt x="847" y="2561"/>
                  </a:lnTo>
                  <a:lnTo>
                    <a:pt x="790" y="2734"/>
                  </a:lnTo>
                  <a:lnTo>
                    <a:pt x="790" y="2734"/>
                  </a:lnTo>
                  <a:lnTo>
                    <a:pt x="636" y="3177"/>
                  </a:lnTo>
                  <a:lnTo>
                    <a:pt x="520" y="3601"/>
                  </a:lnTo>
                  <a:lnTo>
                    <a:pt x="405" y="4044"/>
                  </a:lnTo>
                  <a:lnTo>
                    <a:pt x="308" y="4486"/>
                  </a:lnTo>
                  <a:lnTo>
                    <a:pt x="231" y="4948"/>
                  </a:lnTo>
                  <a:lnTo>
                    <a:pt x="174" y="5391"/>
                  </a:lnTo>
                  <a:lnTo>
                    <a:pt x="77" y="6296"/>
                  </a:lnTo>
                  <a:lnTo>
                    <a:pt x="77" y="6296"/>
                  </a:lnTo>
                  <a:lnTo>
                    <a:pt x="39" y="6816"/>
                  </a:lnTo>
                  <a:lnTo>
                    <a:pt x="0" y="7336"/>
                  </a:lnTo>
                  <a:lnTo>
                    <a:pt x="0" y="7336"/>
                  </a:lnTo>
                  <a:lnTo>
                    <a:pt x="231" y="7586"/>
                  </a:lnTo>
                  <a:lnTo>
                    <a:pt x="482" y="7817"/>
                  </a:lnTo>
                  <a:lnTo>
                    <a:pt x="751" y="8029"/>
                  </a:lnTo>
                  <a:lnTo>
                    <a:pt x="1040" y="8221"/>
                  </a:lnTo>
                  <a:lnTo>
                    <a:pt x="1040" y="8221"/>
                  </a:lnTo>
                  <a:lnTo>
                    <a:pt x="1406" y="8433"/>
                  </a:lnTo>
                  <a:lnTo>
                    <a:pt x="1791" y="8645"/>
                  </a:lnTo>
                  <a:lnTo>
                    <a:pt x="2157" y="8838"/>
                  </a:lnTo>
                  <a:lnTo>
                    <a:pt x="2542" y="9030"/>
                  </a:lnTo>
                  <a:lnTo>
                    <a:pt x="2927" y="9203"/>
                  </a:lnTo>
                  <a:lnTo>
                    <a:pt x="3331" y="9357"/>
                  </a:lnTo>
                  <a:lnTo>
                    <a:pt x="4120" y="9646"/>
                  </a:lnTo>
                  <a:lnTo>
                    <a:pt x="4910" y="9896"/>
                  </a:lnTo>
                  <a:lnTo>
                    <a:pt x="5738" y="10108"/>
                  </a:lnTo>
                  <a:lnTo>
                    <a:pt x="6546" y="10282"/>
                  </a:lnTo>
                  <a:lnTo>
                    <a:pt x="7374" y="10436"/>
                  </a:lnTo>
                  <a:lnTo>
                    <a:pt x="8221" y="10570"/>
                  </a:lnTo>
                  <a:lnTo>
                    <a:pt x="9068" y="10686"/>
                  </a:lnTo>
                  <a:lnTo>
                    <a:pt x="9896" y="10763"/>
                  </a:lnTo>
                  <a:lnTo>
                    <a:pt x="10743" y="10859"/>
                  </a:lnTo>
                  <a:lnTo>
                    <a:pt x="12438" y="10994"/>
                  </a:lnTo>
                  <a:lnTo>
                    <a:pt x="14093" y="11129"/>
                  </a:lnTo>
                  <a:lnTo>
                    <a:pt x="14093" y="11129"/>
                  </a:lnTo>
                  <a:lnTo>
                    <a:pt x="15980" y="11263"/>
                  </a:lnTo>
                  <a:lnTo>
                    <a:pt x="17829" y="11379"/>
                  </a:lnTo>
                  <a:lnTo>
                    <a:pt x="19677" y="11437"/>
                  </a:lnTo>
                  <a:lnTo>
                    <a:pt x="21525" y="11475"/>
                  </a:lnTo>
                  <a:lnTo>
                    <a:pt x="23354" y="11494"/>
                  </a:lnTo>
                  <a:lnTo>
                    <a:pt x="25202" y="11475"/>
                  </a:lnTo>
                  <a:lnTo>
                    <a:pt x="27070" y="11437"/>
                  </a:lnTo>
                  <a:lnTo>
                    <a:pt x="28957" y="11379"/>
                  </a:lnTo>
                  <a:lnTo>
                    <a:pt x="28957" y="11379"/>
                  </a:lnTo>
                  <a:lnTo>
                    <a:pt x="30690" y="11321"/>
                  </a:lnTo>
                  <a:lnTo>
                    <a:pt x="32442" y="11206"/>
                  </a:lnTo>
                  <a:lnTo>
                    <a:pt x="34213" y="11071"/>
                  </a:lnTo>
                  <a:lnTo>
                    <a:pt x="35098" y="10975"/>
                  </a:lnTo>
                  <a:lnTo>
                    <a:pt x="35984" y="10878"/>
                  </a:lnTo>
                  <a:lnTo>
                    <a:pt x="36870" y="10763"/>
                  </a:lnTo>
                  <a:lnTo>
                    <a:pt x="37755" y="10628"/>
                  </a:lnTo>
                  <a:lnTo>
                    <a:pt x="38622" y="10493"/>
                  </a:lnTo>
                  <a:lnTo>
                    <a:pt x="39488" y="10339"/>
                  </a:lnTo>
                  <a:lnTo>
                    <a:pt x="40354" y="10166"/>
                  </a:lnTo>
                  <a:lnTo>
                    <a:pt x="41221" y="9993"/>
                  </a:lnTo>
                  <a:lnTo>
                    <a:pt x="42049" y="9800"/>
                  </a:lnTo>
                  <a:lnTo>
                    <a:pt x="42896" y="9569"/>
                  </a:lnTo>
                  <a:lnTo>
                    <a:pt x="42896" y="9569"/>
                  </a:lnTo>
                  <a:lnTo>
                    <a:pt x="43396" y="9415"/>
                  </a:lnTo>
                  <a:lnTo>
                    <a:pt x="43878" y="9242"/>
                  </a:lnTo>
                  <a:lnTo>
                    <a:pt x="44321" y="9049"/>
                  </a:lnTo>
                  <a:lnTo>
                    <a:pt x="44725" y="8818"/>
                  </a:lnTo>
                  <a:lnTo>
                    <a:pt x="45091" y="8549"/>
                  </a:lnTo>
                  <a:lnTo>
                    <a:pt x="45418" y="8260"/>
                  </a:lnTo>
                  <a:lnTo>
                    <a:pt x="45591" y="8106"/>
                  </a:lnTo>
                  <a:lnTo>
                    <a:pt x="45726" y="7952"/>
                  </a:lnTo>
                  <a:lnTo>
                    <a:pt x="45861" y="7779"/>
                  </a:lnTo>
                  <a:lnTo>
                    <a:pt x="45996" y="7586"/>
                  </a:lnTo>
                  <a:lnTo>
                    <a:pt x="45996" y="7586"/>
                  </a:lnTo>
                  <a:lnTo>
                    <a:pt x="45957" y="7355"/>
                  </a:lnTo>
                  <a:lnTo>
                    <a:pt x="45938" y="7086"/>
                  </a:lnTo>
                  <a:lnTo>
                    <a:pt x="45899" y="6489"/>
                  </a:lnTo>
                  <a:lnTo>
                    <a:pt x="45822" y="5083"/>
                  </a:lnTo>
                  <a:lnTo>
                    <a:pt x="45784" y="4371"/>
                  </a:lnTo>
                  <a:lnTo>
                    <a:pt x="45688" y="3697"/>
                  </a:lnTo>
                  <a:lnTo>
                    <a:pt x="45649" y="3389"/>
                  </a:lnTo>
                  <a:lnTo>
                    <a:pt x="45572" y="3100"/>
                  </a:lnTo>
                  <a:lnTo>
                    <a:pt x="45495" y="2831"/>
                  </a:lnTo>
                  <a:lnTo>
                    <a:pt x="45399" y="260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8"/>
            <p:cNvSpPr/>
            <p:nvPr/>
          </p:nvSpPr>
          <p:spPr>
            <a:xfrm>
              <a:off x="8675425" y="3241775"/>
              <a:ext cx="1010325" cy="146825"/>
            </a:xfrm>
            <a:custGeom>
              <a:rect b="b" l="l" r="r" t="t"/>
              <a:pathLst>
                <a:path extrusionOk="0" h="5873" w="40413">
                  <a:moveTo>
                    <a:pt x="20947" y="0"/>
                  </a:moveTo>
                  <a:lnTo>
                    <a:pt x="19022" y="20"/>
                  </a:lnTo>
                  <a:lnTo>
                    <a:pt x="17232" y="39"/>
                  </a:lnTo>
                  <a:lnTo>
                    <a:pt x="15460" y="78"/>
                  </a:lnTo>
                  <a:lnTo>
                    <a:pt x="13650" y="78"/>
                  </a:lnTo>
                  <a:lnTo>
                    <a:pt x="11821" y="116"/>
                  </a:lnTo>
                  <a:lnTo>
                    <a:pt x="10897" y="135"/>
                  </a:lnTo>
                  <a:lnTo>
                    <a:pt x="9992" y="174"/>
                  </a:lnTo>
                  <a:lnTo>
                    <a:pt x="9068" y="212"/>
                  </a:lnTo>
                  <a:lnTo>
                    <a:pt x="8144" y="289"/>
                  </a:lnTo>
                  <a:lnTo>
                    <a:pt x="7239" y="386"/>
                  </a:lnTo>
                  <a:lnTo>
                    <a:pt x="6334" y="482"/>
                  </a:lnTo>
                  <a:lnTo>
                    <a:pt x="5449" y="636"/>
                  </a:lnTo>
                  <a:lnTo>
                    <a:pt x="4582" y="790"/>
                  </a:lnTo>
                  <a:lnTo>
                    <a:pt x="3716" y="982"/>
                  </a:lnTo>
                  <a:lnTo>
                    <a:pt x="2869" y="1213"/>
                  </a:lnTo>
                  <a:lnTo>
                    <a:pt x="2503" y="1348"/>
                  </a:lnTo>
                  <a:lnTo>
                    <a:pt x="2118" y="1502"/>
                  </a:lnTo>
                  <a:lnTo>
                    <a:pt x="1694" y="1714"/>
                  </a:lnTo>
                  <a:lnTo>
                    <a:pt x="1271" y="1964"/>
                  </a:lnTo>
                  <a:lnTo>
                    <a:pt x="866" y="2234"/>
                  </a:lnTo>
                  <a:lnTo>
                    <a:pt x="693" y="2388"/>
                  </a:lnTo>
                  <a:lnTo>
                    <a:pt x="520" y="2542"/>
                  </a:lnTo>
                  <a:lnTo>
                    <a:pt x="366" y="2696"/>
                  </a:lnTo>
                  <a:lnTo>
                    <a:pt x="250" y="2850"/>
                  </a:lnTo>
                  <a:lnTo>
                    <a:pt x="135" y="3004"/>
                  </a:lnTo>
                  <a:lnTo>
                    <a:pt x="58" y="3177"/>
                  </a:lnTo>
                  <a:lnTo>
                    <a:pt x="19" y="3370"/>
                  </a:lnTo>
                  <a:lnTo>
                    <a:pt x="0" y="3524"/>
                  </a:lnTo>
                  <a:lnTo>
                    <a:pt x="39" y="3697"/>
                  </a:lnTo>
                  <a:lnTo>
                    <a:pt x="96" y="3851"/>
                  </a:lnTo>
                  <a:lnTo>
                    <a:pt x="193" y="4005"/>
                  </a:lnTo>
                  <a:lnTo>
                    <a:pt x="327" y="4140"/>
                  </a:lnTo>
                  <a:lnTo>
                    <a:pt x="481" y="4255"/>
                  </a:lnTo>
                  <a:lnTo>
                    <a:pt x="674" y="4390"/>
                  </a:lnTo>
                  <a:lnTo>
                    <a:pt x="886" y="4506"/>
                  </a:lnTo>
                  <a:lnTo>
                    <a:pt x="1117" y="4602"/>
                  </a:lnTo>
                  <a:lnTo>
                    <a:pt x="1367" y="4698"/>
                  </a:lnTo>
                  <a:lnTo>
                    <a:pt x="1637" y="4794"/>
                  </a:lnTo>
                  <a:lnTo>
                    <a:pt x="2214" y="4968"/>
                  </a:lnTo>
                  <a:lnTo>
                    <a:pt x="2830" y="5103"/>
                  </a:lnTo>
                  <a:lnTo>
                    <a:pt x="3485" y="5218"/>
                  </a:lnTo>
                  <a:lnTo>
                    <a:pt x="4120" y="5334"/>
                  </a:lnTo>
                  <a:lnTo>
                    <a:pt x="4736" y="5411"/>
                  </a:lnTo>
                  <a:lnTo>
                    <a:pt x="5333" y="5468"/>
                  </a:lnTo>
                  <a:lnTo>
                    <a:pt x="6315" y="5545"/>
                  </a:lnTo>
                  <a:lnTo>
                    <a:pt x="6931" y="5584"/>
                  </a:lnTo>
                  <a:lnTo>
                    <a:pt x="8760" y="5680"/>
                  </a:lnTo>
                  <a:lnTo>
                    <a:pt x="10608" y="5738"/>
                  </a:lnTo>
                  <a:lnTo>
                    <a:pt x="12438" y="5796"/>
                  </a:lnTo>
                  <a:lnTo>
                    <a:pt x="14267" y="5815"/>
                  </a:lnTo>
                  <a:lnTo>
                    <a:pt x="17925" y="5834"/>
                  </a:lnTo>
                  <a:lnTo>
                    <a:pt x="21583" y="5873"/>
                  </a:lnTo>
                  <a:lnTo>
                    <a:pt x="23489" y="5873"/>
                  </a:lnTo>
                  <a:lnTo>
                    <a:pt x="25876" y="5853"/>
                  </a:lnTo>
                  <a:lnTo>
                    <a:pt x="27185" y="5815"/>
                  </a:lnTo>
                  <a:lnTo>
                    <a:pt x="28533" y="5757"/>
                  </a:lnTo>
                  <a:lnTo>
                    <a:pt x="29919" y="5699"/>
                  </a:lnTo>
                  <a:lnTo>
                    <a:pt x="31305" y="5603"/>
                  </a:lnTo>
                  <a:lnTo>
                    <a:pt x="32672" y="5507"/>
                  </a:lnTo>
                  <a:lnTo>
                    <a:pt x="33982" y="5391"/>
                  </a:lnTo>
                  <a:lnTo>
                    <a:pt x="35233" y="5257"/>
                  </a:lnTo>
                  <a:lnTo>
                    <a:pt x="36407" y="5103"/>
                  </a:lnTo>
                  <a:lnTo>
                    <a:pt x="37466" y="4910"/>
                  </a:lnTo>
                  <a:lnTo>
                    <a:pt x="37948" y="4814"/>
                  </a:lnTo>
                  <a:lnTo>
                    <a:pt x="38391" y="4717"/>
                  </a:lnTo>
                  <a:lnTo>
                    <a:pt x="38795" y="4602"/>
                  </a:lnTo>
                  <a:lnTo>
                    <a:pt x="39141" y="4486"/>
                  </a:lnTo>
                  <a:lnTo>
                    <a:pt x="39469" y="4352"/>
                  </a:lnTo>
                  <a:lnTo>
                    <a:pt x="39738" y="4217"/>
                  </a:lnTo>
                  <a:lnTo>
                    <a:pt x="39854" y="4140"/>
                  </a:lnTo>
                  <a:lnTo>
                    <a:pt x="39969" y="4044"/>
                  </a:lnTo>
                  <a:lnTo>
                    <a:pt x="40085" y="3909"/>
                  </a:lnTo>
                  <a:lnTo>
                    <a:pt x="40181" y="3774"/>
                  </a:lnTo>
                  <a:lnTo>
                    <a:pt x="40277" y="3639"/>
                  </a:lnTo>
                  <a:lnTo>
                    <a:pt x="40354" y="3485"/>
                  </a:lnTo>
                  <a:lnTo>
                    <a:pt x="40393" y="3351"/>
                  </a:lnTo>
                  <a:lnTo>
                    <a:pt x="40412" y="3196"/>
                  </a:lnTo>
                  <a:lnTo>
                    <a:pt x="40393" y="3062"/>
                  </a:lnTo>
                  <a:lnTo>
                    <a:pt x="40354" y="2946"/>
                  </a:lnTo>
                  <a:lnTo>
                    <a:pt x="40297" y="2850"/>
                  </a:lnTo>
                  <a:lnTo>
                    <a:pt x="40239" y="2754"/>
                  </a:lnTo>
                  <a:lnTo>
                    <a:pt x="40104" y="2561"/>
                  </a:lnTo>
                  <a:lnTo>
                    <a:pt x="39912" y="2388"/>
                  </a:lnTo>
                  <a:lnTo>
                    <a:pt x="39680" y="2215"/>
                  </a:lnTo>
                  <a:lnTo>
                    <a:pt x="39430" y="2061"/>
                  </a:lnTo>
                  <a:lnTo>
                    <a:pt x="39161" y="1907"/>
                  </a:lnTo>
                  <a:lnTo>
                    <a:pt x="38872" y="1772"/>
                  </a:lnTo>
                  <a:lnTo>
                    <a:pt x="38583" y="1637"/>
                  </a:lnTo>
                  <a:lnTo>
                    <a:pt x="37967" y="1406"/>
                  </a:lnTo>
                  <a:lnTo>
                    <a:pt x="37389" y="1233"/>
                  </a:lnTo>
                  <a:lnTo>
                    <a:pt x="36870" y="1098"/>
                  </a:lnTo>
                  <a:lnTo>
                    <a:pt x="36465" y="1021"/>
                  </a:lnTo>
                  <a:lnTo>
                    <a:pt x="34867" y="828"/>
                  </a:lnTo>
                  <a:lnTo>
                    <a:pt x="33327" y="655"/>
                  </a:lnTo>
                  <a:lnTo>
                    <a:pt x="31845" y="501"/>
                  </a:lnTo>
                  <a:lnTo>
                    <a:pt x="30439" y="366"/>
                  </a:lnTo>
                  <a:lnTo>
                    <a:pt x="29072" y="270"/>
                  </a:lnTo>
                  <a:lnTo>
                    <a:pt x="27763" y="174"/>
                  </a:lnTo>
                  <a:lnTo>
                    <a:pt x="26511" y="116"/>
                  </a:lnTo>
                  <a:lnTo>
                    <a:pt x="25298" y="58"/>
                  </a:lnTo>
                  <a:lnTo>
                    <a:pt x="24143" y="39"/>
                  </a:lnTo>
                  <a:lnTo>
                    <a:pt x="23046" y="20"/>
                  </a:lnTo>
                  <a:lnTo>
                    <a:pt x="209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8"/>
            <p:cNvSpPr/>
            <p:nvPr/>
          </p:nvSpPr>
          <p:spPr>
            <a:xfrm>
              <a:off x="8675425" y="3241775"/>
              <a:ext cx="1010325" cy="146825"/>
            </a:xfrm>
            <a:custGeom>
              <a:rect b="b" l="l" r="r" t="t"/>
              <a:pathLst>
                <a:path extrusionOk="0" fill="none" h="5873" w="40413">
                  <a:moveTo>
                    <a:pt x="40354" y="2946"/>
                  </a:moveTo>
                  <a:lnTo>
                    <a:pt x="40354" y="2946"/>
                  </a:lnTo>
                  <a:lnTo>
                    <a:pt x="40297" y="2850"/>
                  </a:lnTo>
                  <a:lnTo>
                    <a:pt x="40239" y="2754"/>
                  </a:lnTo>
                  <a:lnTo>
                    <a:pt x="40104" y="2561"/>
                  </a:lnTo>
                  <a:lnTo>
                    <a:pt x="39912" y="2388"/>
                  </a:lnTo>
                  <a:lnTo>
                    <a:pt x="39680" y="2215"/>
                  </a:lnTo>
                  <a:lnTo>
                    <a:pt x="39430" y="2061"/>
                  </a:lnTo>
                  <a:lnTo>
                    <a:pt x="39161" y="1907"/>
                  </a:lnTo>
                  <a:lnTo>
                    <a:pt x="38872" y="1772"/>
                  </a:lnTo>
                  <a:lnTo>
                    <a:pt x="38583" y="1637"/>
                  </a:lnTo>
                  <a:lnTo>
                    <a:pt x="37967" y="1406"/>
                  </a:lnTo>
                  <a:lnTo>
                    <a:pt x="37389" y="1233"/>
                  </a:lnTo>
                  <a:lnTo>
                    <a:pt x="36870" y="1098"/>
                  </a:lnTo>
                  <a:lnTo>
                    <a:pt x="36465" y="1021"/>
                  </a:lnTo>
                  <a:lnTo>
                    <a:pt x="36465" y="1021"/>
                  </a:lnTo>
                  <a:lnTo>
                    <a:pt x="34867" y="828"/>
                  </a:lnTo>
                  <a:lnTo>
                    <a:pt x="33327" y="655"/>
                  </a:lnTo>
                  <a:lnTo>
                    <a:pt x="31845" y="501"/>
                  </a:lnTo>
                  <a:lnTo>
                    <a:pt x="30439" y="366"/>
                  </a:lnTo>
                  <a:lnTo>
                    <a:pt x="29072" y="270"/>
                  </a:lnTo>
                  <a:lnTo>
                    <a:pt x="27763" y="174"/>
                  </a:lnTo>
                  <a:lnTo>
                    <a:pt x="26511" y="116"/>
                  </a:lnTo>
                  <a:lnTo>
                    <a:pt x="25298" y="58"/>
                  </a:lnTo>
                  <a:lnTo>
                    <a:pt x="24143" y="39"/>
                  </a:lnTo>
                  <a:lnTo>
                    <a:pt x="23046" y="20"/>
                  </a:lnTo>
                  <a:lnTo>
                    <a:pt x="20947" y="0"/>
                  </a:lnTo>
                  <a:lnTo>
                    <a:pt x="19022" y="20"/>
                  </a:lnTo>
                  <a:lnTo>
                    <a:pt x="17232" y="39"/>
                  </a:lnTo>
                  <a:lnTo>
                    <a:pt x="17232" y="39"/>
                  </a:lnTo>
                  <a:lnTo>
                    <a:pt x="15460" y="78"/>
                  </a:lnTo>
                  <a:lnTo>
                    <a:pt x="13650" y="78"/>
                  </a:lnTo>
                  <a:lnTo>
                    <a:pt x="11821" y="116"/>
                  </a:lnTo>
                  <a:lnTo>
                    <a:pt x="10897" y="135"/>
                  </a:lnTo>
                  <a:lnTo>
                    <a:pt x="9992" y="174"/>
                  </a:lnTo>
                  <a:lnTo>
                    <a:pt x="9068" y="212"/>
                  </a:lnTo>
                  <a:lnTo>
                    <a:pt x="8144" y="289"/>
                  </a:lnTo>
                  <a:lnTo>
                    <a:pt x="7239" y="386"/>
                  </a:lnTo>
                  <a:lnTo>
                    <a:pt x="6334" y="482"/>
                  </a:lnTo>
                  <a:lnTo>
                    <a:pt x="5449" y="636"/>
                  </a:lnTo>
                  <a:lnTo>
                    <a:pt x="4582" y="790"/>
                  </a:lnTo>
                  <a:lnTo>
                    <a:pt x="3716" y="982"/>
                  </a:lnTo>
                  <a:lnTo>
                    <a:pt x="2869" y="1213"/>
                  </a:lnTo>
                  <a:lnTo>
                    <a:pt x="2869" y="1213"/>
                  </a:lnTo>
                  <a:lnTo>
                    <a:pt x="2503" y="1348"/>
                  </a:lnTo>
                  <a:lnTo>
                    <a:pt x="2118" y="1502"/>
                  </a:lnTo>
                  <a:lnTo>
                    <a:pt x="1694" y="1714"/>
                  </a:lnTo>
                  <a:lnTo>
                    <a:pt x="1271" y="1964"/>
                  </a:lnTo>
                  <a:lnTo>
                    <a:pt x="866" y="2234"/>
                  </a:lnTo>
                  <a:lnTo>
                    <a:pt x="693" y="2388"/>
                  </a:lnTo>
                  <a:lnTo>
                    <a:pt x="520" y="2542"/>
                  </a:lnTo>
                  <a:lnTo>
                    <a:pt x="366" y="2696"/>
                  </a:lnTo>
                  <a:lnTo>
                    <a:pt x="250" y="2850"/>
                  </a:lnTo>
                  <a:lnTo>
                    <a:pt x="135" y="3004"/>
                  </a:lnTo>
                  <a:lnTo>
                    <a:pt x="58" y="3177"/>
                  </a:lnTo>
                  <a:lnTo>
                    <a:pt x="58" y="3177"/>
                  </a:lnTo>
                  <a:lnTo>
                    <a:pt x="19" y="3370"/>
                  </a:lnTo>
                  <a:lnTo>
                    <a:pt x="0" y="3524"/>
                  </a:lnTo>
                  <a:lnTo>
                    <a:pt x="39" y="3697"/>
                  </a:lnTo>
                  <a:lnTo>
                    <a:pt x="96" y="3851"/>
                  </a:lnTo>
                  <a:lnTo>
                    <a:pt x="193" y="4005"/>
                  </a:lnTo>
                  <a:lnTo>
                    <a:pt x="327" y="4140"/>
                  </a:lnTo>
                  <a:lnTo>
                    <a:pt x="481" y="4255"/>
                  </a:lnTo>
                  <a:lnTo>
                    <a:pt x="674" y="4390"/>
                  </a:lnTo>
                  <a:lnTo>
                    <a:pt x="886" y="4506"/>
                  </a:lnTo>
                  <a:lnTo>
                    <a:pt x="1117" y="4602"/>
                  </a:lnTo>
                  <a:lnTo>
                    <a:pt x="1367" y="4698"/>
                  </a:lnTo>
                  <a:lnTo>
                    <a:pt x="1637" y="4794"/>
                  </a:lnTo>
                  <a:lnTo>
                    <a:pt x="2214" y="4968"/>
                  </a:lnTo>
                  <a:lnTo>
                    <a:pt x="2830" y="5103"/>
                  </a:lnTo>
                  <a:lnTo>
                    <a:pt x="3485" y="5218"/>
                  </a:lnTo>
                  <a:lnTo>
                    <a:pt x="4120" y="5334"/>
                  </a:lnTo>
                  <a:lnTo>
                    <a:pt x="4736" y="5411"/>
                  </a:lnTo>
                  <a:lnTo>
                    <a:pt x="5333" y="5468"/>
                  </a:lnTo>
                  <a:lnTo>
                    <a:pt x="6315" y="5545"/>
                  </a:lnTo>
                  <a:lnTo>
                    <a:pt x="6931" y="5584"/>
                  </a:lnTo>
                  <a:lnTo>
                    <a:pt x="6931" y="5584"/>
                  </a:lnTo>
                  <a:lnTo>
                    <a:pt x="8760" y="5680"/>
                  </a:lnTo>
                  <a:lnTo>
                    <a:pt x="10608" y="5738"/>
                  </a:lnTo>
                  <a:lnTo>
                    <a:pt x="12438" y="5796"/>
                  </a:lnTo>
                  <a:lnTo>
                    <a:pt x="14267" y="5815"/>
                  </a:lnTo>
                  <a:lnTo>
                    <a:pt x="17925" y="5834"/>
                  </a:lnTo>
                  <a:lnTo>
                    <a:pt x="21583" y="5873"/>
                  </a:lnTo>
                  <a:lnTo>
                    <a:pt x="21583" y="5873"/>
                  </a:lnTo>
                  <a:lnTo>
                    <a:pt x="23489" y="5873"/>
                  </a:lnTo>
                  <a:lnTo>
                    <a:pt x="25876" y="5853"/>
                  </a:lnTo>
                  <a:lnTo>
                    <a:pt x="27185" y="5815"/>
                  </a:lnTo>
                  <a:lnTo>
                    <a:pt x="28533" y="5757"/>
                  </a:lnTo>
                  <a:lnTo>
                    <a:pt x="29919" y="5699"/>
                  </a:lnTo>
                  <a:lnTo>
                    <a:pt x="31305" y="5603"/>
                  </a:lnTo>
                  <a:lnTo>
                    <a:pt x="32672" y="5507"/>
                  </a:lnTo>
                  <a:lnTo>
                    <a:pt x="33982" y="5391"/>
                  </a:lnTo>
                  <a:lnTo>
                    <a:pt x="35233" y="5257"/>
                  </a:lnTo>
                  <a:lnTo>
                    <a:pt x="36407" y="5103"/>
                  </a:lnTo>
                  <a:lnTo>
                    <a:pt x="37466" y="4910"/>
                  </a:lnTo>
                  <a:lnTo>
                    <a:pt x="37948" y="4814"/>
                  </a:lnTo>
                  <a:lnTo>
                    <a:pt x="38391" y="4717"/>
                  </a:lnTo>
                  <a:lnTo>
                    <a:pt x="38795" y="4602"/>
                  </a:lnTo>
                  <a:lnTo>
                    <a:pt x="39141" y="4486"/>
                  </a:lnTo>
                  <a:lnTo>
                    <a:pt x="39469" y="4352"/>
                  </a:lnTo>
                  <a:lnTo>
                    <a:pt x="39738" y="4217"/>
                  </a:lnTo>
                  <a:lnTo>
                    <a:pt x="39738" y="4217"/>
                  </a:lnTo>
                  <a:lnTo>
                    <a:pt x="39854" y="4140"/>
                  </a:lnTo>
                  <a:lnTo>
                    <a:pt x="39969" y="4044"/>
                  </a:lnTo>
                  <a:lnTo>
                    <a:pt x="40085" y="3909"/>
                  </a:lnTo>
                  <a:lnTo>
                    <a:pt x="40181" y="3774"/>
                  </a:lnTo>
                  <a:lnTo>
                    <a:pt x="40277" y="3639"/>
                  </a:lnTo>
                  <a:lnTo>
                    <a:pt x="40354" y="3485"/>
                  </a:lnTo>
                  <a:lnTo>
                    <a:pt x="40393" y="3351"/>
                  </a:lnTo>
                  <a:lnTo>
                    <a:pt x="40412" y="3196"/>
                  </a:lnTo>
                  <a:lnTo>
                    <a:pt x="40412" y="3196"/>
                  </a:lnTo>
                  <a:lnTo>
                    <a:pt x="40393" y="3062"/>
                  </a:lnTo>
                  <a:lnTo>
                    <a:pt x="40354" y="294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8"/>
            <p:cNvSpPr/>
            <p:nvPr/>
          </p:nvSpPr>
          <p:spPr>
            <a:xfrm>
              <a:off x="8591675" y="3390025"/>
              <a:ext cx="1204275" cy="313375"/>
            </a:xfrm>
            <a:custGeom>
              <a:rect b="b" l="l" r="r" t="t"/>
              <a:pathLst>
                <a:path extrusionOk="0" h="12535" w="48171">
                  <a:moveTo>
                    <a:pt x="924" y="0"/>
                  </a:moveTo>
                  <a:lnTo>
                    <a:pt x="866" y="39"/>
                  </a:lnTo>
                  <a:lnTo>
                    <a:pt x="828" y="116"/>
                  </a:lnTo>
                  <a:lnTo>
                    <a:pt x="635" y="674"/>
                  </a:lnTo>
                  <a:lnTo>
                    <a:pt x="462" y="1252"/>
                  </a:lnTo>
                  <a:lnTo>
                    <a:pt x="327" y="1868"/>
                  </a:lnTo>
                  <a:lnTo>
                    <a:pt x="193" y="2503"/>
                  </a:lnTo>
                  <a:lnTo>
                    <a:pt x="96" y="3139"/>
                  </a:lnTo>
                  <a:lnTo>
                    <a:pt x="39" y="3774"/>
                  </a:lnTo>
                  <a:lnTo>
                    <a:pt x="0" y="4429"/>
                  </a:lnTo>
                  <a:lnTo>
                    <a:pt x="19" y="4756"/>
                  </a:lnTo>
                  <a:lnTo>
                    <a:pt x="39" y="5064"/>
                  </a:lnTo>
                  <a:lnTo>
                    <a:pt x="58" y="5391"/>
                  </a:lnTo>
                  <a:lnTo>
                    <a:pt x="96" y="5699"/>
                  </a:lnTo>
                  <a:lnTo>
                    <a:pt x="154" y="6007"/>
                  </a:lnTo>
                  <a:lnTo>
                    <a:pt x="212" y="6315"/>
                  </a:lnTo>
                  <a:lnTo>
                    <a:pt x="289" y="6604"/>
                  </a:lnTo>
                  <a:lnTo>
                    <a:pt x="385" y="6893"/>
                  </a:lnTo>
                  <a:lnTo>
                    <a:pt x="501" y="7182"/>
                  </a:lnTo>
                  <a:lnTo>
                    <a:pt x="635" y="7451"/>
                  </a:lnTo>
                  <a:lnTo>
                    <a:pt x="770" y="7721"/>
                  </a:lnTo>
                  <a:lnTo>
                    <a:pt x="924" y="7971"/>
                  </a:lnTo>
                  <a:lnTo>
                    <a:pt x="1117" y="8221"/>
                  </a:lnTo>
                  <a:lnTo>
                    <a:pt x="1309" y="8453"/>
                  </a:lnTo>
                  <a:lnTo>
                    <a:pt x="1521" y="8684"/>
                  </a:lnTo>
                  <a:lnTo>
                    <a:pt x="1752" y="8895"/>
                  </a:lnTo>
                  <a:lnTo>
                    <a:pt x="2002" y="9088"/>
                  </a:lnTo>
                  <a:lnTo>
                    <a:pt x="2272" y="9261"/>
                  </a:lnTo>
                  <a:lnTo>
                    <a:pt x="2638" y="9492"/>
                  </a:lnTo>
                  <a:lnTo>
                    <a:pt x="3023" y="9685"/>
                  </a:lnTo>
                  <a:lnTo>
                    <a:pt x="3389" y="9877"/>
                  </a:lnTo>
                  <a:lnTo>
                    <a:pt x="3774" y="10070"/>
                  </a:lnTo>
                  <a:lnTo>
                    <a:pt x="4159" y="10243"/>
                  </a:lnTo>
                  <a:lnTo>
                    <a:pt x="4563" y="10397"/>
                  </a:lnTo>
                  <a:lnTo>
                    <a:pt x="5352" y="10686"/>
                  </a:lnTo>
                  <a:lnTo>
                    <a:pt x="6142" y="10936"/>
                  </a:lnTo>
                  <a:lnTo>
                    <a:pt x="6970" y="11148"/>
                  </a:lnTo>
                  <a:lnTo>
                    <a:pt x="7778" y="11321"/>
                  </a:lnTo>
                  <a:lnTo>
                    <a:pt x="8606" y="11475"/>
                  </a:lnTo>
                  <a:lnTo>
                    <a:pt x="9453" y="11610"/>
                  </a:lnTo>
                  <a:lnTo>
                    <a:pt x="10300" y="11726"/>
                  </a:lnTo>
                  <a:lnTo>
                    <a:pt x="11128" y="11822"/>
                  </a:lnTo>
                  <a:lnTo>
                    <a:pt x="11975" y="11899"/>
                  </a:lnTo>
                  <a:lnTo>
                    <a:pt x="13670" y="12034"/>
                  </a:lnTo>
                  <a:lnTo>
                    <a:pt x="15325" y="12168"/>
                  </a:lnTo>
                  <a:lnTo>
                    <a:pt x="17212" y="12303"/>
                  </a:lnTo>
                  <a:lnTo>
                    <a:pt x="19061" y="12419"/>
                  </a:lnTo>
                  <a:lnTo>
                    <a:pt x="20909" y="12476"/>
                  </a:lnTo>
                  <a:lnTo>
                    <a:pt x="22757" y="12515"/>
                  </a:lnTo>
                  <a:lnTo>
                    <a:pt x="24586" y="12534"/>
                  </a:lnTo>
                  <a:lnTo>
                    <a:pt x="26434" y="12515"/>
                  </a:lnTo>
                  <a:lnTo>
                    <a:pt x="28302" y="12476"/>
                  </a:lnTo>
                  <a:lnTo>
                    <a:pt x="30189" y="12438"/>
                  </a:lnTo>
                  <a:lnTo>
                    <a:pt x="31922" y="12361"/>
                  </a:lnTo>
                  <a:lnTo>
                    <a:pt x="33674" y="12245"/>
                  </a:lnTo>
                  <a:lnTo>
                    <a:pt x="35445" y="12111"/>
                  </a:lnTo>
                  <a:lnTo>
                    <a:pt x="36330" y="12014"/>
                  </a:lnTo>
                  <a:lnTo>
                    <a:pt x="37216" y="11918"/>
                  </a:lnTo>
                  <a:lnTo>
                    <a:pt x="38102" y="11803"/>
                  </a:lnTo>
                  <a:lnTo>
                    <a:pt x="38987" y="11668"/>
                  </a:lnTo>
                  <a:lnTo>
                    <a:pt x="39854" y="11533"/>
                  </a:lnTo>
                  <a:lnTo>
                    <a:pt x="40720" y="11379"/>
                  </a:lnTo>
                  <a:lnTo>
                    <a:pt x="41586" y="11225"/>
                  </a:lnTo>
                  <a:lnTo>
                    <a:pt x="42453" y="11032"/>
                  </a:lnTo>
                  <a:lnTo>
                    <a:pt x="43281" y="10840"/>
                  </a:lnTo>
                  <a:lnTo>
                    <a:pt x="44128" y="10628"/>
                  </a:lnTo>
                  <a:lnTo>
                    <a:pt x="44513" y="10513"/>
                  </a:lnTo>
                  <a:lnTo>
                    <a:pt x="44898" y="10378"/>
                  </a:lnTo>
                  <a:lnTo>
                    <a:pt x="45245" y="10224"/>
                  </a:lnTo>
                  <a:lnTo>
                    <a:pt x="45572" y="10070"/>
                  </a:lnTo>
                  <a:lnTo>
                    <a:pt x="45880" y="9896"/>
                  </a:lnTo>
                  <a:lnTo>
                    <a:pt x="46169" y="9704"/>
                  </a:lnTo>
                  <a:lnTo>
                    <a:pt x="46457" y="9511"/>
                  </a:lnTo>
                  <a:lnTo>
                    <a:pt x="46708" y="9280"/>
                  </a:lnTo>
                  <a:lnTo>
                    <a:pt x="46939" y="9030"/>
                  </a:lnTo>
                  <a:lnTo>
                    <a:pt x="47151" y="8780"/>
                  </a:lnTo>
                  <a:lnTo>
                    <a:pt x="47343" y="8491"/>
                  </a:lnTo>
                  <a:lnTo>
                    <a:pt x="47516" y="8183"/>
                  </a:lnTo>
                  <a:lnTo>
                    <a:pt x="47670" y="7856"/>
                  </a:lnTo>
                  <a:lnTo>
                    <a:pt x="47805" y="7490"/>
                  </a:lnTo>
                  <a:lnTo>
                    <a:pt x="47921" y="7124"/>
                  </a:lnTo>
                  <a:lnTo>
                    <a:pt x="48017" y="6720"/>
                  </a:lnTo>
                  <a:lnTo>
                    <a:pt x="48075" y="6373"/>
                  </a:lnTo>
                  <a:lnTo>
                    <a:pt x="48113" y="6007"/>
                  </a:lnTo>
                  <a:lnTo>
                    <a:pt x="48152" y="5642"/>
                  </a:lnTo>
                  <a:lnTo>
                    <a:pt x="48171" y="5276"/>
                  </a:lnTo>
                  <a:lnTo>
                    <a:pt x="48152" y="4910"/>
                  </a:lnTo>
                  <a:lnTo>
                    <a:pt x="48133" y="4525"/>
                  </a:lnTo>
                  <a:lnTo>
                    <a:pt x="48094" y="4159"/>
                  </a:lnTo>
                  <a:lnTo>
                    <a:pt x="48036" y="3774"/>
                  </a:lnTo>
                  <a:lnTo>
                    <a:pt x="47959" y="3408"/>
                  </a:lnTo>
                  <a:lnTo>
                    <a:pt x="47882" y="3042"/>
                  </a:lnTo>
                  <a:lnTo>
                    <a:pt x="47767" y="2677"/>
                  </a:lnTo>
                  <a:lnTo>
                    <a:pt x="47632" y="2330"/>
                  </a:lnTo>
                  <a:lnTo>
                    <a:pt x="47478" y="1983"/>
                  </a:lnTo>
                  <a:lnTo>
                    <a:pt x="47305" y="1656"/>
                  </a:lnTo>
                  <a:lnTo>
                    <a:pt x="47112" y="1329"/>
                  </a:lnTo>
                  <a:lnTo>
                    <a:pt x="46900" y="1040"/>
                  </a:lnTo>
                  <a:lnTo>
                    <a:pt x="46631" y="636"/>
                  </a:lnTo>
                  <a:lnTo>
                    <a:pt x="46477" y="443"/>
                  </a:lnTo>
                  <a:lnTo>
                    <a:pt x="46419" y="385"/>
                  </a:lnTo>
                  <a:lnTo>
                    <a:pt x="46342" y="366"/>
                  </a:lnTo>
                  <a:lnTo>
                    <a:pt x="46092" y="540"/>
                  </a:lnTo>
                  <a:lnTo>
                    <a:pt x="45803" y="713"/>
                  </a:lnTo>
                  <a:lnTo>
                    <a:pt x="45476" y="867"/>
                  </a:lnTo>
                  <a:lnTo>
                    <a:pt x="45091" y="1002"/>
                  </a:lnTo>
                  <a:lnTo>
                    <a:pt x="43955" y="1290"/>
                  </a:lnTo>
                  <a:lnTo>
                    <a:pt x="42799" y="1579"/>
                  </a:lnTo>
                  <a:lnTo>
                    <a:pt x="41664" y="1810"/>
                  </a:lnTo>
                  <a:lnTo>
                    <a:pt x="40528" y="2041"/>
                  </a:lnTo>
                  <a:lnTo>
                    <a:pt x="39372" y="2234"/>
                  </a:lnTo>
                  <a:lnTo>
                    <a:pt x="38217" y="2407"/>
                  </a:lnTo>
                  <a:lnTo>
                    <a:pt x="37043" y="2561"/>
                  </a:lnTo>
                  <a:lnTo>
                    <a:pt x="35868" y="2677"/>
                  </a:lnTo>
                  <a:lnTo>
                    <a:pt x="33828" y="2811"/>
                  </a:lnTo>
                  <a:lnTo>
                    <a:pt x="31787" y="2927"/>
                  </a:lnTo>
                  <a:lnTo>
                    <a:pt x="29727" y="3004"/>
                  </a:lnTo>
                  <a:lnTo>
                    <a:pt x="27686" y="3042"/>
                  </a:lnTo>
                  <a:lnTo>
                    <a:pt x="25626" y="3062"/>
                  </a:lnTo>
                  <a:lnTo>
                    <a:pt x="23566" y="3062"/>
                  </a:lnTo>
                  <a:lnTo>
                    <a:pt x="21525" y="3042"/>
                  </a:lnTo>
                  <a:lnTo>
                    <a:pt x="19484" y="3004"/>
                  </a:lnTo>
                  <a:lnTo>
                    <a:pt x="17289" y="2946"/>
                  </a:lnTo>
                  <a:lnTo>
                    <a:pt x="16192" y="2908"/>
                  </a:lnTo>
                  <a:lnTo>
                    <a:pt x="15094" y="2850"/>
                  </a:lnTo>
                  <a:lnTo>
                    <a:pt x="13997" y="2773"/>
                  </a:lnTo>
                  <a:lnTo>
                    <a:pt x="12900" y="2696"/>
                  </a:lnTo>
                  <a:lnTo>
                    <a:pt x="11802" y="2580"/>
                  </a:lnTo>
                  <a:lnTo>
                    <a:pt x="10705" y="2465"/>
                  </a:lnTo>
                  <a:lnTo>
                    <a:pt x="8394" y="2195"/>
                  </a:lnTo>
                  <a:lnTo>
                    <a:pt x="7220" y="2041"/>
                  </a:lnTo>
                  <a:lnTo>
                    <a:pt x="6642" y="1964"/>
                  </a:lnTo>
                  <a:lnTo>
                    <a:pt x="6046" y="1849"/>
                  </a:lnTo>
                  <a:lnTo>
                    <a:pt x="5449" y="1733"/>
                  </a:lnTo>
                  <a:lnTo>
                    <a:pt x="4852" y="1598"/>
                  </a:lnTo>
                  <a:lnTo>
                    <a:pt x="4274" y="1425"/>
                  </a:lnTo>
                  <a:lnTo>
                    <a:pt x="3677" y="1252"/>
                  </a:lnTo>
                  <a:lnTo>
                    <a:pt x="3100" y="1040"/>
                  </a:lnTo>
                  <a:lnTo>
                    <a:pt x="2522" y="809"/>
                  </a:lnTo>
                  <a:lnTo>
                    <a:pt x="1945" y="540"/>
                  </a:lnTo>
                  <a:lnTo>
                    <a:pt x="1386" y="231"/>
                  </a:lnTo>
                  <a:lnTo>
                    <a:pt x="1213" y="116"/>
                  </a:lnTo>
                  <a:lnTo>
                    <a:pt x="1059" y="20"/>
                  </a:lnTo>
                  <a:lnTo>
                    <a:pt x="98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8"/>
            <p:cNvSpPr/>
            <p:nvPr/>
          </p:nvSpPr>
          <p:spPr>
            <a:xfrm>
              <a:off x="8591675" y="3390025"/>
              <a:ext cx="1204275" cy="313375"/>
            </a:xfrm>
            <a:custGeom>
              <a:rect b="b" l="l" r="r" t="t"/>
              <a:pathLst>
                <a:path extrusionOk="0" fill="none" h="12535" w="48171">
                  <a:moveTo>
                    <a:pt x="46900" y="1040"/>
                  </a:moveTo>
                  <a:lnTo>
                    <a:pt x="46900" y="1040"/>
                  </a:lnTo>
                  <a:lnTo>
                    <a:pt x="46631" y="636"/>
                  </a:lnTo>
                  <a:lnTo>
                    <a:pt x="46477" y="443"/>
                  </a:lnTo>
                  <a:lnTo>
                    <a:pt x="46419" y="385"/>
                  </a:lnTo>
                  <a:lnTo>
                    <a:pt x="46342" y="366"/>
                  </a:lnTo>
                  <a:lnTo>
                    <a:pt x="46342" y="366"/>
                  </a:lnTo>
                  <a:lnTo>
                    <a:pt x="46092" y="540"/>
                  </a:lnTo>
                  <a:lnTo>
                    <a:pt x="45803" y="713"/>
                  </a:lnTo>
                  <a:lnTo>
                    <a:pt x="45476" y="867"/>
                  </a:lnTo>
                  <a:lnTo>
                    <a:pt x="45091" y="1002"/>
                  </a:lnTo>
                  <a:lnTo>
                    <a:pt x="45091" y="1002"/>
                  </a:lnTo>
                  <a:lnTo>
                    <a:pt x="43955" y="1290"/>
                  </a:lnTo>
                  <a:lnTo>
                    <a:pt x="42799" y="1579"/>
                  </a:lnTo>
                  <a:lnTo>
                    <a:pt x="41664" y="1810"/>
                  </a:lnTo>
                  <a:lnTo>
                    <a:pt x="40528" y="2041"/>
                  </a:lnTo>
                  <a:lnTo>
                    <a:pt x="39372" y="2234"/>
                  </a:lnTo>
                  <a:lnTo>
                    <a:pt x="38217" y="2407"/>
                  </a:lnTo>
                  <a:lnTo>
                    <a:pt x="37043" y="2561"/>
                  </a:lnTo>
                  <a:lnTo>
                    <a:pt x="35868" y="2677"/>
                  </a:lnTo>
                  <a:lnTo>
                    <a:pt x="35868" y="2677"/>
                  </a:lnTo>
                  <a:lnTo>
                    <a:pt x="33828" y="2811"/>
                  </a:lnTo>
                  <a:lnTo>
                    <a:pt x="31787" y="2927"/>
                  </a:lnTo>
                  <a:lnTo>
                    <a:pt x="29727" y="3004"/>
                  </a:lnTo>
                  <a:lnTo>
                    <a:pt x="27686" y="3042"/>
                  </a:lnTo>
                  <a:lnTo>
                    <a:pt x="25626" y="3062"/>
                  </a:lnTo>
                  <a:lnTo>
                    <a:pt x="23566" y="3062"/>
                  </a:lnTo>
                  <a:lnTo>
                    <a:pt x="21525" y="3042"/>
                  </a:lnTo>
                  <a:lnTo>
                    <a:pt x="19484" y="3004"/>
                  </a:lnTo>
                  <a:lnTo>
                    <a:pt x="19484" y="3004"/>
                  </a:lnTo>
                  <a:lnTo>
                    <a:pt x="17289" y="2946"/>
                  </a:lnTo>
                  <a:lnTo>
                    <a:pt x="16192" y="2908"/>
                  </a:lnTo>
                  <a:lnTo>
                    <a:pt x="15094" y="2850"/>
                  </a:lnTo>
                  <a:lnTo>
                    <a:pt x="13997" y="2773"/>
                  </a:lnTo>
                  <a:lnTo>
                    <a:pt x="12900" y="2696"/>
                  </a:lnTo>
                  <a:lnTo>
                    <a:pt x="11802" y="2580"/>
                  </a:lnTo>
                  <a:lnTo>
                    <a:pt x="10705" y="2465"/>
                  </a:lnTo>
                  <a:lnTo>
                    <a:pt x="10705" y="2465"/>
                  </a:lnTo>
                  <a:lnTo>
                    <a:pt x="8394" y="2195"/>
                  </a:lnTo>
                  <a:lnTo>
                    <a:pt x="7220" y="2041"/>
                  </a:lnTo>
                  <a:lnTo>
                    <a:pt x="6642" y="1964"/>
                  </a:lnTo>
                  <a:lnTo>
                    <a:pt x="6046" y="1849"/>
                  </a:lnTo>
                  <a:lnTo>
                    <a:pt x="5449" y="1733"/>
                  </a:lnTo>
                  <a:lnTo>
                    <a:pt x="4852" y="1598"/>
                  </a:lnTo>
                  <a:lnTo>
                    <a:pt x="4274" y="1425"/>
                  </a:lnTo>
                  <a:lnTo>
                    <a:pt x="3677" y="1252"/>
                  </a:lnTo>
                  <a:lnTo>
                    <a:pt x="3100" y="1040"/>
                  </a:lnTo>
                  <a:lnTo>
                    <a:pt x="2522" y="809"/>
                  </a:lnTo>
                  <a:lnTo>
                    <a:pt x="1945" y="540"/>
                  </a:lnTo>
                  <a:lnTo>
                    <a:pt x="1386" y="231"/>
                  </a:lnTo>
                  <a:lnTo>
                    <a:pt x="1386" y="231"/>
                  </a:lnTo>
                  <a:lnTo>
                    <a:pt x="1213" y="116"/>
                  </a:lnTo>
                  <a:lnTo>
                    <a:pt x="1059" y="20"/>
                  </a:lnTo>
                  <a:lnTo>
                    <a:pt x="982" y="0"/>
                  </a:lnTo>
                  <a:lnTo>
                    <a:pt x="924" y="0"/>
                  </a:lnTo>
                  <a:lnTo>
                    <a:pt x="866" y="39"/>
                  </a:lnTo>
                  <a:lnTo>
                    <a:pt x="828" y="116"/>
                  </a:lnTo>
                  <a:lnTo>
                    <a:pt x="828" y="116"/>
                  </a:lnTo>
                  <a:lnTo>
                    <a:pt x="635" y="674"/>
                  </a:lnTo>
                  <a:lnTo>
                    <a:pt x="462" y="1252"/>
                  </a:lnTo>
                  <a:lnTo>
                    <a:pt x="327" y="1868"/>
                  </a:lnTo>
                  <a:lnTo>
                    <a:pt x="193" y="2503"/>
                  </a:lnTo>
                  <a:lnTo>
                    <a:pt x="96" y="3139"/>
                  </a:lnTo>
                  <a:lnTo>
                    <a:pt x="39" y="3774"/>
                  </a:lnTo>
                  <a:lnTo>
                    <a:pt x="0" y="4429"/>
                  </a:lnTo>
                  <a:lnTo>
                    <a:pt x="19" y="4756"/>
                  </a:lnTo>
                  <a:lnTo>
                    <a:pt x="39" y="5064"/>
                  </a:lnTo>
                  <a:lnTo>
                    <a:pt x="58" y="5391"/>
                  </a:lnTo>
                  <a:lnTo>
                    <a:pt x="96" y="5699"/>
                  </a:lnTo>
                  <a:lnTo>
                    <a:pt x="154" y="6007"/>
                  </a:lnTo>
                  <a:lnTo>
                    <a:pt x="212" y="6315"/>
                  </a:lnTo>
                  <a:lnTo>
                    <a:pt x="289" y="6604"/>
                  </a:lnTo>
                  <a:lnTo>
                    <a:pt x="385" y="6893"/>
                  </a:lnTo>
                  <a:lnTo>
                    <a:pt x="501" y="7182"/>
                  </a:lnTo>
                  <a:lnTo>
                    <a:pt x="635" y="7451"/>
                  </a:lnTo>
                  <a:lnTo>
                    <a:pt x="770" y="7721"/>
                  </a:lnTo>
                  <a:lnTo>
                    <a:pt x="924" y="7971"/>
                  </a:lnTo>
                  <a:lnTo>
                    <a:pt x="1117" y="8221"/>
                  </a:lnTo>
                  <a:lnTo>
                    <a:pt x="1309" y="8453"/>
                  </a:lnTo>
                  <a:lnTo>
                    <a:pt x="1521" y="8684"/>
                  </a:lnTo>
                  <a:lnTo>
                    <a:pt x="1752" y="8895"/>
                  </a:lnTo>
                  <a:lnTo>
                    <a:pt x="2002" y="9088"/>
                  </a:lnTo>
                  <a:lnTo>
                    <a:pt x="2272" y="9261"/>
                  </a:lnTo>
                  <a:lnTo>
                    <a:pt x="2272" y="9261"/>
                  </a:lnTo>
                  <a:lnTo>
                    <a:pt x="2638" y="9492"/>
                  </a:lnTo>
                  <a:lnTo>
                    <a:pt x="3023" y="9685"/>
                  </a:lnTo>
                  <a:lnTo>
                    <a:pt x="3389" y="9877"/>
                  </a:lnTo>
                  <a:lnTo>
                    <a:pt x="3774" y="10070"/>
                  </a:lnTo>
                  <a:lnTo>
                    <a:pt x="4159" y="10243"/>
                  </a:lnTo>
                  <a:lnTo>
                    <a:pt x="4563" y="10397"/>
                  </a:lnTo>
                  <a:lnTo>
                    <a:pt x="5352" y="10686"/>
                  </a:lnTo>
                  <a:lnTo>
                    <a:pt x="6142" y="10936"/>
                  </a:lnTo>
                  <a:lnTo>
                    <a:pt x="6970" y="11148"/>
                  </a:lnTo>
                  <a:lnTo>
                    <a:pt x="7778" y="11321"/>
                  </a:lnTo>
                  <a:lnTo>
                    <a:pt x="8606" y="11475"/>
                  </a:lnTo>
                  <a:lnTo>
                    <a:pt x="9453" y="11610"/>
                  </a:lnTo>
                  <a:lnTo>
                    <a:pt x="10300" y="11726"/>
                  </a:lnTo>
                  <a:lnTo>
                    <a:pt x="11128" y="11822"/>
                  </a:lnTo>
                  <a:lnTo>
                    <a:pt x="11975" y="11899"/>
                  </a:lnTo>
                  <a:lnTo>
                    <a:pt x="13670" y="12034"/>
                  </a:lnTo>
                  <a:lnTo>
                    <a:pt x="15325" y="12168"/>
                  </a:lnTo>
                  <a:lnTo>
                    <a:pt x="15325" y="12168"/>
                  </a:lnTo>
                  <a:lnTo>
                    <a:pt x="17212" y="12303"/>
                  </a:lnTo>
                  <a:lnTo>
                    <a:pt x="19061" y="12419"/>
                  </a:lnTo>
                  <a:lnTo>
                    <a:pt x="20909" y="12476"/>
                  </a:lnTo>
                  <a:lnTo>
                    <a:pt x="22757" y="12515"/>
                  </a:lnTo>
                  <a:lnTo>
                    <a:pt x="24586" y="12534"/>
                  </a:lnTo>
                  <a:lnTo>
                    <a:pt x="26434" y="12515"/>
                  </a:lnTo>
                  <a:lnTo>
                    <a:pt x="28302" y="12476"/>
                  </a:lnTo>
                  <a:lnTo>
                    <a:pt x="30189" y="12438"/>
                  </a:lnTo>
                  <a:lnTo>
                    <a:pt x="30189" y="12438"/>
                  </a:lnTo>
                  <a:lnTo>
                    <a:pt x="31922" y="12361"/>
                  </a:lnTo>
                  <a:lnTo>
                    <a:pt x="33674" y="12245"/>
                  </a:lnTo>
                  <a:lnTo>
                    <a:pt x="35445" y="12111"/>
                  </a:lnTo>
                  <a:lnTo>
                    <a:pt x="36330" y="12014"/>
                  </a:lnTo>
                  <a:lnTo>
                    <a:pt x="37216" y="11918"/>
                  </a:lnTo>
                  <a:lnTo>
                    <a:pt x="38102" y="11803"/>
                  </a:lnTo>
                  <a:lnTo>
                    <a:pt x="38987" y="11668"/>
                  </a:lnTo>
                  <a:lnTo>
                    <a:pt x="39854" y="11533"/>
                  </a:lnTo>
                  <a:lnTo>
                    <a:pt x="40720" y="11379"/>
                  </a:lnTo>
                  <a:lnTo>
                    <a:pt x="41586" y="11225"/>
                  </a:lnTo>
                  <a:lnTo>
                    <a:pt x="42453" y="11032"/>
                  </a:lnTo>
                  <a:lnTo>
                    <a:pt x="43281" y="10840"/>
                  </a:lnTo>
                  <a:lnTo>
                    <a:pt x="44128" y="10628"/>
                  </a:lnTo>
                  <a:lnTo>
                    <a:pt x="44128" y="10628"/>
                  </a:lnTo>
                  <a:lnTo>
                    <a:pt x="44513" y="10513"/>
                  </a:lnTo>
                  <a:lnTo>
                    <a:pt x="44898" y="10378"/>
                  </a:lnTo>
                  <a:lnTo>
                    <a:pt x="45245" y="10224"/>
                  </a:lnTo>
                  <a:lnTo>
                    <a:pt x="45572" y="10070"/>
                  </a:lnTo>
                  <a:lnTo>
                    <a:pt x="45880" y="9896"/>
                  </a:lnTo>
                  <a:lnTo>
                    <a:pt x="46169" y="9704"/>
                  </a:lnTo>
                  <a:lnTo>
                    <a:pt x="46457" y="9511"/>
                  </a:lnTo>
                  <a:lnTo>
                    <a:pt x="46708" y="9280"/>
                  </a:lnTo>
                  <a:lnTo>
                    <a:pt x="46939" y="9030"/>
                  </a:lnTo>
                  <a:lnTo>
                    <a:pt x="47151" y="8780"/>
                  </a:lnTo>
                  <a:lnTo>
                    <a:pt x="47343" y="8491"/>
                  </a:lnTo>
                  <a:lnTo>
                    <a:pt x="47516" y="8183"/>
                  </a:lnTo>
                  <a:lnTo>
                    <a:pt x="47670" y="7856"/>
                  </a:lnTo>
                  <a:lnTo>
                    <a:pt x="47805" y="7490"/>
                  </a:lnTo>
                  <a:lnTo>
                    <a:pt x="47921" y="7124"/>
                  </a:lnTo>
                  <a:lnTo>
                    <a:pt x="48017" y="6720"/>
                  </a:lnTo>
                  <a:lnTo>
                    <a:pt x="48017" y="6720"/>
                  </a:lnTo>
                  <a:lnTo>
                    <a:pt x="48075" y="6373"/>
                  </a:lnTo>
                  <a:lnTo>
                    <a:pt x="48113" y="6007"/>
                  </a:lnTo>
                  <a:lnTo>
                    <a:pt x="48152" y="5642"/>
                  </a:lnTo>
                  <a:lnTo>
                    <a:pt x="48171" y="5276"/>
                  </a:lnTo>
                  <a:lnTo>
                    <a:pt x="48152" y="4910"/>
                  </a:lnTo>
                  <a:lnTo>
                    <a:pt x="48133" y="4525"/>
                  </a:lnTo>
                  <a:lnTo>
                    <a:pt x="48094" y="4159"/>
                  </a:lnTo>
                  <a:lnTo>
                    <a:pt x="48036" y="3774"/>
                  </a:lnTo>
                  <a:lnTo>
                    <a:pt x="47959" y="3408"/>
                  </a:lnTo>
                  <a:lnTo>
                    <a:pt x="47882" y="3042"/>
                  </a:lnTo>
                  <a:lnTo>
                    <a:pt x="47767" y="2677"/>
                  </a:lnTo>
                  <a:lnTo>
                    <a:pt x="47632" y="2330"/>
                  </a:lnTo>
                  <a:lnTo>
                    <a:pt x="47478" y="1983"/>
                  </a:lnTo>
                  <a:lnTo>
                    <a:pt x="47305" y="1656"/>
                  </a:lnTo>
                  <a:lnTo>
                    <a:pt x="47112" y="1329"/>
                  </a:lnTo>
                  <a:lnTo>
                    <a:pt x="46900" y="104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8"/>
            <p:cNvSpPr/>
            <p:nvPr/>
          </p:nvSpPr>
          <p:spPr>
            <a:xfrm>
              <a:off x="8979125" y="3260075"/>
              <a:ext cx="447175" cy="86175"/>
            </a:xfrm>
            <a:custGeom>
              <a:rect b="b" l="l" r="r" t="t"/>
              <a:pathLst>
                <a:path extrusionOk="0" h="3447" w="17887">
                  <a:moveTo>
                    <a:pt x="11341" y="0"/>
                  </a:moveTo>
                  <a:lnTo>
                    <a:pt x="10417" y="39"/>
                  </a:lnTo>
                  <a:lnTo>
                    <a:pt x="9666" y="462"/>
                  </a:lnTo>
                  <a:lnTo>
                    <a:pt x="8953" y="828"/>
                  </a:lnTo>
                  <a:lnTo>
                    <a:pt x="8434" y="1098"/>
                  </a:lnTo>
                  <a:lnTo>
                    <a:pt x="7837" y="1367"/>
                  </a:lnTo>
                  <a:lnTo>
                    <a:pt x="7182" y="1656"/>
                  </a:lnTo>
                  <a:lnTo>
                    <a:pt x="6508" y="1906"/>
                  </a:lnTo>
                  <a:lnTo>
                    <a:pt x="5815" y="2156"/>
                  </a:lnTo>
                  <a:lnTo>
                    <a:pt x="5449" y="2253"/>
                  </a:lnTo>
                  <a:lnTo>
                    <a:pt x="5103" y="2330"/>
                  </a:lnTo>
                  <a:lnTo>
                    <a:pt x="4737" y="2407"/>
                  </a:lnTo>
                  <a:lnTo>
                    <a:pt x="4390" y="2464"/>
                  </a:lnTo>
                  <a:lnTo>
                    <a:pt x="4044" y="2484"/>
                  </a:lnTo>
                  <a:lnTo>
                    <a:pt x="3717" y="2503"/>
                  </a:lnTo>
                  <a:lnTo>
                    <a:pt x="3408" y="2484"/>
                  </a:lnTo>
                  <a:lnTo>
                    <a:pt x="3120" y="2464"/>
                  </a:lnTo>
                  <a:lnTo>
                    <a:pt x="2850" y="2407"/>
                  </a:lnTo>
                  <a:lnTo>
                    <a:pt x="2561" y="2330"/>
                  </a:lnTo>
                  <a:lnTo>
                    <a:pt x="2311" y="2214"/>
                  </a:lnTo>
                  <a:lnTo>
                    <a:pt x="2061" y="2079"/>
                  </a:lnTo>
                  <a:lnTo>
                    <a:pt x="1830" y="1925"/>
                  </a:lnTo>
                  <a:lnTo>
                    <a:pt x="1618" y="1733"/>
                  </a:lnTo>
                  <a:lnTo>
                    <a:pt x="1425" y="1521"/>
                  </a:lnTo>
                  <a:lnTo>
                    <a:pt x="1252" y="1309"/>
                  </a:lnTo>
                  <a:lnTo>
                    <a:pt x="1098" y="1098"/>
                  </a:lnTo>
                  <a:lnTo>
                    <a:pt x="963" y="886"/>
                  </a:lnTo>
                  <a:lnTo>
                    <a:pt x="771" y="982"/>
                  </a:lnTo>
                  <a:lnTo>
                    <a:pt x="578" y="1098"/>
                  </a:lnTo>
                  <a:lnTo>
                    <a:pt x="405" y="1213"/>
                  </a:lnTo>
                  <a:lnTo>
                    <a:pt x="270" y="1329"/>
                  </a:lnTo>
                  <a:lnTo>
                    <a:pt x="155" y="1483"/>
                  </a:lnTo>
                  <a:lnTo>
                    <a:pt x="58" y="1637"/>
                  </a:lnTo>
                  <a:lnTo>
                    <a:pt x="20" y="1810"/>
                  </a:lnTo>
                  <a:lnTo>
                    <a:pt x="1" y="2002"/>
                  </a:lnTo>
                  <a:lnTo>
                    <a:pt x="20" y="2156"/>
                  </a:lnTo>
                  <a:lnTo>
                    <a:pt x="58" y="2291"/>
                  </a:lnTo>
                  <a:lnTo>
                    <a:pt x="135" y="2407"/>
                  </a:lnTo>
                  <a:lnTo>
                    <a:pt x="232" y="2522"/>
                  </a:lnTo>
                  <a:lnTo>
                    <a:pt x="347" y="2619"/>
                  </a:lnTo>
                  <a:lnTo>
                    <a:pt x="463" y="2715"/>
                  </a:lnTo>
                  <a:lnTo>
                    <a:pt x="617" y="2811"/>
                  </a:lnTo>
                  <a:lnTo>
                    <a:pt x="771" y="2888"/>
                  </a:lnTo>
                  <a:lnTo>
                    <a:pt x="963" y="2946"/>
                  </a:lnTo>
                  <a:lnTo>
                    <a:pt x="1156" y="3023"/>
                  </a:lnTo>
                  <a:lnTo>
                    <a:pt x="1560" y="3119"/>
                  </a:lnTo>
                  <a:lnTo>
                    <a:pt x="2022" y="3215"/>
                  </a:lnTo>
                  <a:lnTo>
                    <a:pt x="2484" y="3273"/>
                  </a:lnTo>
                  <a:lnTo>
                    <a:pt x="2966" y="3312"/>
                  </a:lnTo>
                  <a:lnTo>
                    <a:pt x="3466" y="3350"/>
                  </a:lnTo>
                  <a:lnTo>
                    <a:pt x="4371" y="3369"/>
                  </a:lnTo>
                  <a:lnTo>
                    <a:pt x="5161" y="3369"/>
                  </a:lnTo>
                  <a:lnTo>
                    <a:pt x="5680" y="3389"/>
                  </a:lnTo>
                  <a:lnTo>
                    <a:pt x="6893" y="3427"/>
                  </a:lnTo>
                  <a:lnTo>
                    <a:pt x="8164" y="3446"/>
                  </a:lnTo>
                  <a:lnTo>
                    <a:pt x="9011" y="3446"/>
                  </a:lnTo>
                  <a:lnTo>
                    <a:pt x="9858" y="3427"/>
                  </a:lnTo>
                  <a:lnTo>
                    <a:pt x="10705" y="3389"/>
                  </a:lnTo>
                  <a:lnTo>
                    <a:pt x="11553" y="3331"/>
                  </a:lnTo>
                  <a:lnTo>
                    <a:pt x="12400" y="3254"/>
                  </a:lnTo>
                  <a:lnTo>
                    <a:pt x="13208" y="3177"/>
                  </a:lnTo>
                  <a:lnTo>
                    <a:pt x="14017" y="3061"/>
                  </a:lnTo>
                  <a:lnTo>
                    <a:pt x="14768" y="2946"/>
                  </a:lnTo>
                  <a:lnTo>
                    <a:pt x="15268" y="2869"/>
                  </a:lnTo>
                  <a:lnTo>
                    <a:pt x="15807" y="2792"/>
                  </a:lnTo>
                  <a:lnTo>
                    <a:pt x="16327" y="2696"/>
                  </a:lnTo>
                  <a:lnTo>
                    <a:pt x="16597" y="2638"/>
                  </a:lnTo>
                  <a:lnTo>
                    <a:pt x="16828" y="2561"/>
                  </a:lnTo>
                  <a:lnTo>
                    <a:pt x="17059" y="2484"/>
                  </a:lnTo>
                  <a:lnTo>
                    <a:pt x="17271" y="2387"/>
                  </a:lnTo>
                  <a:lnTo>
                    <a:pt x="17444" y="2272"/>
                  </a:lnTo>
                  <a:lnTo>
                    <a:pt x="17598" y="2137"/>
                  </a:lnTo>
                  <a:lnTo>
                    <a:pt x="17733" y="1983"/>
                  </a:lnTo>
                  <a:lnTo>
                    <a:pt x="17829" y="1810"/>
                  </a:lnTo>
                  <a:lnTo>
                    <a:pt x="17848" y="1714"/>
                  </a:lnTo>
                  <a:lnTo>
                    <a:pt x="17867" y="1598"/>
                  </a:lnTo>
                  <a:lnTo>
                    <a:pt x="17887" y="1367"/>
                  </a:lnTo>
                  <a:lnTo>
                    <a:pt x="17867" y="1252"/>
                  </a:lnTo>
                  <a:lnTo>
                    <a:pt x="17829" y="1136"/>
                  </a:lnTo>
                  <a:lnTo>
                    <a:pt x="17771" y="1040"/>
                  </a:lnTo>
                  <a:lnTo>
                    <a:pt x="17694" y="924"/>
                  </a:lnTo>
                  <a:lnTo>
                    <a:pt x="17617" y="847"/>
                  </a:lnTo>
                  <a:lnTo>
                    <a:pt x="17502" y="751"/>
                  </a:lnTo>
                  <a:lnTo>
                    <a:pt x="17386" y="674"/>
                  </a:lnTo>
                  <a:lnTo>
                    <a:pt x="17251" y="597"/>
                  </a:lnTo>
                  <a:lnTo>
                    <a:pt x="16943" y="462"/>
                  </a:lnTo>
                  <a:lnTo>
                    <a:pt x="16597" y="366"/>
                  </a:lnTo>
                  <a:lnTo>
                    <a:pt x="16212" y="270"/>
                  </a:lnTo>
                  <a:lnTo>
                    <a:pt x="15807" y="193"/>
                  </a:lnTo>
                  <a:lnTo>
                    <a:pt x="15384" y="135"/>
                  </a:lnTo>
                  <a:lnTo>
                    <a:pt x="14960" y="77"/>
                  </a:lnTo>
                  <a:lnTo>
                    <a:pt x="14113" y="19"/>
                  </a:lnTo>
                  <a:lnTo>
                    <a:pt x="13324" y="0"/>
                  </a:lnTo>
                  <a:close/>
                </a:path>
              </a:pathLst>
            </a:cu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8"/>
            <p:cNvSpPr/>
            <p:nvPr/>
          </p:nvSpPr>
          <p:spPr>
            <a:xfrm>
              <a:off x="8979125" y="3260075"/>
              <a:ext cx="447175" cy="86175"/>
            </a:xfrm>
            <a:custGeom>
              <a:rect b="b" l="l" r="r" t="t"/>
              <a:pathLst>
                <a:path extrusionOk="0" fill="none" h="3447" w="17887">
                  <a:moveTo>
                    <a:pt x="12669" y="0"/>
                  </a:moveTo>
                  <a:lnTo>
                    <a:pt x="12669" y="0"/>
                  </a:lnTo>
                  <a:lnTo>
                    <a:pt x="12246" y="0"/>
                  </a:lnTo>
                  <a:lnTo>
                    <a:pt x="12246" y="0"/>
                  </a:lnTo>
                  <a:lnTo>
                    <a:pt x="11341" y="0"/>
                  </a:lnTo>
                  <a:lnTo>
                    <a:pt x="10417" y="39"/>
                  </a:lnTo>
                  <a:lnTo>
                    <a:pt x="10417" y="39"/>
                  </a:lnTo>
                  <a:lnTo>
                    <a:pt x="9666" y="462"/>
                  </a:lnTo>
                  <a:lnTo>
                    <a:pt x="8953" y="828"/>
                  </a:lnTo>
                  <a:lnTo>
                    <a:pt x="8953" y="828"/>
                  </a:lnTo>
                  <a:lnTo>
                    <a:pt x="8434" y="1098"/>
                  </a:lnTo>
                  <a:lnTo>
                    <a:pt x="7837" y="1367"/>
                  </a:lnTo>
                  <a:lnTo>
                    <a:pt x="7182" y="1656"/>
                  </a:lnTo>
                  <a:lnTo>
                    <a:pt x="6508" y="1906"/>
                  </a:lnTo>
                  <a:lnTo>
                    <a:pt x="5815" y="2156"/>
                  </a:lnTo>
                  <a:lnTo>
                    <a:pt x="5449" y="2253"/>
                  </a:lnTo>
                  <a:lnTo>
                    <a:pt x="5103" y="2330"/>
                  </a:lnTo>
                  <a:lnTo>
                    <a:pt x="4737" y="2407"/>
                  </a:lnTo>
                  <a:lnTo>
                    <a:pt x="4390" y="2464"/>
                  </a:lnTo>
                  <a:lnTo>
                    <a:pt x="4044" y="2484"/>
                  </a:lnTo>
                  <a:lnTo>
                    <a:pt x="3717" y="2503"/>
                  </a:lnTo>
                  <a:lnTo>
                    <a:pt x="3717" y="2503"/>
                  </a:lnTo>
                  <a:lnTo>
                    <a:pt x="3408" y="2484"/>
                  </a:lnTo>
                  <a:lnTo>
                    <a:pt x="3120" y="2464"/>
                  </a:lnTo>
                  <a:lnTo>
                    <a:pt x="2850" y="2407"/>
                  </a:lnTo>
                  <a:lnTo>
                    <a:pt x="2561" y="2330"/>
                  </a:lnTo>
                  <a:lnTo>
                    <a:pt x="2311" y="2214"/>
                  </a:lnTo>
                  <a:lnTo>
                    <a:pt x="2061" y="2079"/>
                  </a:lnTo>
                  <a:lnTo>
                    <a:pt x="1830" y="1925"/>
                  </a:lnTo>
                  <a:lnTo>
                    <a:pt x="1618" y="1733"/>
                  </a:lnTo>
                  <a:lnTo>
                    <a:pt x="1618" y="1733"/>
                  </a:lnTo>
                  <a:lnTo>
                    <a:pt x="1425" y="1521"/>
                  </a:lnTo>
                  <a:lnTo>
                    <a:pt x="1252" y="1309"/>
                  </a:lnTo>
                  <a:lnTo>
                    <a:pt x="1098" y="1098"/>
                  </a:lnTo>
                  <a:lnTo>
                    <a:pt x="963" y="886"/>
                  </a:lnTo>
                  <a:lnTo>
                    <a:pt x="963" y="886"/>
                  </a:lnTo>
                  <a:lnTo>
                    <a:pt x="771" y="982"/>
                  </a:lnTo>
                  <a:lnTo>
                    <a:pt x="578" y="1098"/>
                  </a:lnTo>
                  <a:lnTo>
                    <a:pt x="405" y="1213"/>
                  </a:lnTo>
                  <a:lnTo>
                    <a:pt x="270" y="1329"/>
                  </a:lnTo>
                  <a:lnTo>
                    <a:pt x="155" y="1483"/>
                  </a:lnTo>
                  <a:lnTo>
                    <a:pt x="58" y="1637"/>
                  </a:lnTo>
                  <a:lnTo>
                    <a:pt x="20" y="1810"/>
                  </a:lnTo>
                  <a:lnTo>
                    <a:pt x="1" y="2002"/>
                  </a:lnTo>
                  <a:lnTo>
                    <a:pt x="1" y="2002"/>
                  </a:lnTo>
                  <a:lnTo>
                    <a:pt x="20" y="2156"/>
                  </a:lnTo>
                  <a:lnTo>
                    <a:pt x="58" y="2291"/>
                  </a:lnTo>
                  <a:lnTo>
                    <a:pt x="135" y="2407"/>
                  </a:lnTo>
                  <a:lnTo>
                    <a:pt x="232" y="2522"/>
                  </a:lnTo>
                  <a:lnTo>
                    <a:pt x="347" y="2619"/>
                  </a:lnTo>
                  <a:lnTo>
                    <a:pt x="463" y="2715"/>
                  </a:lnTo>
                  <a:lnTo>
                    <a:pt x="617" y="2811"/>
                  </a:lnTo>
                  <a:lnTo>
                    <a:pt x="771" y="2888"/>
                  </a:lnTo>
                  <a:lnTo>
                    <a:pt x="963" y="2946"/>
                  </a:lnTo>
                  <a:lnTo>
                    <a:pt x="1156" y="3023"/>
                  </a:lnTo>
                  <a:lnTo>
                    <a:pt x="1560" y="3119"/>
                  </a:lnTo>
                  <a:lnTo>
                    <a:pt x="2022" y="3215"/>
                  </a:lnTo>
                  <a:lnTo>
                    <a:pt x="2484" y="3273"/>
                  </a:lnTo>
                  <a:lnTo>
                    <a:pt x="2966" y="3312"/>
                  </a:lnTo>
                  <a:lnTo>
                    <a:pt x="3466" y="3350"/>
                  </a:lnTo>
                  <a:lnTo>
                    <a:pt x="4371" y="3369"/>
                  </a:lnTo>
                  <a:lnTo>
                    <a:pt x="5161" y="3369"/>
                  </a:lnTo>
                  <a:lnTo>
                    <a:pt x="5680" y="3389"/>
                  </a:lnTo>
                  <a:lnTo>
                    <a:pt x="5680" y="3389"/>
                  </a:lnTo>
                  <a:lnTo>
                    <a:pt x="6893" y="3427"/>
                  </a:lnTo>
                  <a:lnTo>
                    <a:pt x="8164" y="3446"/>
                  </a:lnTo>
                  <a:lnTo>
                    <a:pt x="8164" y="3446"/>
                  </a:lnTo>
                  <a:lnTo>
                    <a:pt x="9011" y="3446"/>
                  </a:lnTo>
                  <a:lnTo>
                    <a:pt x="9858" y="3427"/>
                  </a:lnTo>
                  <a:lnTo>
                    <a:pt x="10705" y="3389"/>
                  </a:lnTo>
                  <a:lnTo>
                    <a:pt x="11553" y="3331"/>
                  </a:lnTo>
                  <a:lnTo>
                    <a:pt x="12400" y="3254"/>
                  </a:lnTo>
                  <a:lnTo>
                    <a:pt x="13208" y="3177"/>
                  </a:lnTo>
                  <a:lnTo>
                    <a:pt x="14017" y="3061"/>
                  </a:lnTo>
                  <a:lnTo>
                    <a:pt x="14768" y="2946"/>
                  </a:lnTo>
                  <a:lnTo>
                    <a:pt x="14768" y="2946"/>
                  </a:lnTo>
                  <a:lnTo>
                    <a:pt x="15268" y="2869"/>
                  </a:lnTo>
                  <a:lnTo>
                    <a:pt x="15807" y="2792"/>
                  </a:lnTo>
                  <a:lnTo>
                    <a:pt x="16327" y="2696"/>
                  </a:lnTo>
                  <a:lnTo>
                    <a:pt x="16597" y="2638"/>
                  </a:lnTo>
                  <a:lnTo>
                    <a:pt x="16828" y="2561"/>
                  </a:lnTo>
                  <a:lnTo>
                    <a:pt x="17059" y="2484"/>
                  </a:lnTo>
                  <a:lnTo>
                    <a:pt x="17271" y="2387"/>
                  </a:lnTo>
                  <a:lnTo>
                    <a:pt x="17444" y="2272"/>
                  </a:lnTo>
                  <a:lnTo>
                    <a:pt x="17598" y="2137"/>
                  </a:lnTo>
                  <a:lnTo>
                    <a:pt x="17733" y="1983"/>
                  </a:lnTo>
                  <a:lnTo>
                    <a:pt x="17829" y="1810"/>
                  </a:lnTo>
                  <a:lnTo>
                    <a:pt x="17848" y="1714"/>
                  </a:lnTo>
                  <a:lnTo>
                    <a:pt x="17867" y="1598"/>
                  </a:lnTo>
                  <a:lnTo>
                    <a:pt x="17887" y="1367"/>
                  </a:lnTo>
                  <a:lnTo>
                    <a:pt x="17887" y="1367"/>
                  </a:lnTo>
                  <a:lnTo>
                    <a:pt x="17867" y="1252"/>
                  </a:lnTo>
                  <a:lnTo>
                    <a:pt x="17829" y="1136"/>
                  </a:lnTo>
                  <a:lnTo>
                    <a:pt x="17771" y="1040"/>
                  </a:lnTo>
                  <a:lnTo>
                    <a:pt x="17694" y="924"/>
                  </a:lnTo>
                  <a:lnTo>
                    <a:pt x="17617" y="847"/>
                  </a:lnTo>
                  <a:lnTo>
                    <a:pt x="17502" y="751"/>
                  </a:lnTo>
                  <a:lnTo>
                    <a:pt x="17386" y="674"/>
                  </a:lnTo>
                  <a:lnTo>
                    <a:pt x="17251" y="597"/>
                  </a:lnTo>
                  <a:lnTo>
                    <a:pt x="16943" y="462"/>
                  </a:lnTo>
                  <a:lnTo>
                    <a:pt x="16597" y="366"/>
                  </a:lnTo>
                  <a:lnTo>
                    <a:pt x="16212" y="270"/>
                  </a:lnTo>
                  <a:lnTo>
                    <a:pt x="15807" y="193"/>
                  </a:lnTo>
                  <a:lnTo>
                    <a:pt x="15384" y="135"/>
                  </a:lnTo>
                  <a:lnTo>
                    <a:pt x="14960" y="77"/>
                  </a:lnTo>
                  <a:lnTo>
                    <a:pt x="14113" y="19"/>
                  </a:lnTo>
                  <a:lnTo>
                    <a:pt x="13324" y="0"/>
                  </a:lnTo>
                  <a:lnTo>
                    <a:pt x="1266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8"/>
            <p:cNvSpPr/>
            <p:nvPr/>
          </p:nvSpPr>
          <p:spPr>
            <a:xfrm>
              <a:off x="8615725" y="3389550"/>
              <a:ext cx="37100" cy="19750"/>
            </a:xfrm>
            <a:custGeom>
              <a:rect b="b" l="l" r="r" t="t"/>
              <a:pathLst>
                <a:path extrusionOk="0" h="790" w="1484">
                  <a:moveTo>
                    <a:pt x="444" y="270"/>
                  </a:moveTo>
                  <a:lnTo>
                    <a:pt x="444" y="270"/>
                  </a:lnTo>
                  <a:lnTo>
                    <a:pt x="963" y="539"/>
                  </a:lnTo>
                  <a:lnTo>
                    <a:pt x="1483" y="790"/>
                  </a:lnTo>
                  <a:lnTo>
                    <a:pt x="1483" y="790"/>
                  </a:lnTo>
                  <a:lnTo>
                    <a:pt x="1483" y="790"/>
                  </a:lnTo>
                  <a:lnTo>
                    <a:pt x="1483" y="790"/>
                  </a:lnTo>
                  <a:lnTo>
                    <a:pt x="963" y="539"/>
                  </a:lnTo>
                  <a:lnTo>
                    <a:pt x="444" y="270"/>
                  </a:lnTo>
                  <a:close/>
                  <a:moveTo>
                    <a:pt x="444" y="270"/>
                  </a:moveTo>
                  <a:lnTo>
                    <a:pt x="444" y="270"/>
                  </a:lnTo>
                  <a:lnTo>
                    <a:pt x="444" y="270"/>
                  </a:lnTo>
                  <a:lnTo>
                    <a:pt x="444" y="270"/>
                  </a:lnTo>
                  <a:lnTo>
                    <a:pt x="444" y="270"/>
                  </a:lnTo>
                  <a:close/>
                  <a:moveTo>
                    <a:pt x="1" y="0"/>
                  </a:moveTo>
                  <a:lnTo>
                    <a:pt x="1" y="0"/>
                  </a:lnTo>
                  <a:lnTo>
                    <a:pt x="1" y="0"/>
                  </a:lnTo>
                  <a:lnTo>
                    <a:pt x="97" y="39"/>
                  </a:lnTo>
                  <a:lnTo>
                    <a:pt x="193" y="96"/>
                  </a:lnTo>
                  <a:lnTo>
                    <a:pt x="309" y="173"/>
                  </a:lnTo>
                  <a:lnTo>
                    <a:pt x="424" y="250"/>
                  </a:lnTo>
                  <a:lnTo>
                    <a:pt x="424" y="250"/>
                  </a:lnTo>
                  <a:lnTo>
                    <a:pt x="424" y="250"/>
                  </a:lnTo>
                  <a:lnTo>
                    <a:pt x="424" y="250"/>
                  </a:lnTo>
                  <a:lnTo>
                    <a:pt x="309" y="173"/>
                  </a:lnTo>
                  <a:lnTo>
                    <a:pt x="193" y="96"/>
                  </a:lnTo>
                  <a:lnTo>
                    <a:pt x="97" y="39"/>
                  </a:lnTo>
                  <a:lnTo>
                    <a:pt x="1" y="0"/>
                  </a:lnTo>
                  <a:close/>
                </a:path>
              </a:pathLst>
            </a:custGeom>
            <a:solidFill>
              <a:srgbClr val="9B5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8"/>
            <p:cNvSpPr/>
            <p:nvPr/>
          </p:nvSpPr>
          <p:spPr>
            <a:xfrm>
              <a:off x="8626800" y="3396275"/>
              <a:ext cx="26025" cy="13025"/>
            </a:xfrm>
            <a:custGeom>
              <a:rect b="b" l="l" r="r" t="t"/>
              <a:pathLst>
                <a:path extrusionOk="0" fill="none" h="521" w="1041">
                  <a:moveTo>
                    <a:pt x="1" y="1"/>
                  </a:moveTo>
                  <a:lnTo>
                    <a:pt x="1" y="1"/>
                  </a:lnTo>
                  <a:lnTo>
                    <a:pt x="520" y="270"/>
                  </a:lnTo>
                  <a:lnTo>
                    <a:pt x="1040" y="521"/>
                  </a:lnTo>
                  <a:lnTo>
                    <a:pt x="1040" y="521"/>
                  </a:lnTo>
                  <a:lnTo>
                    <a:pt x="1040" y="521"/>
                  </a:lnTo>
                  <a:lnTo>
                    <a:pt x="1040" y="521"/>
                  </a:lnTo>
                  <a:lnTo>
                    <a:pt x="520" y="270"/>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8"/>
            <p:cNvSpPr/>
            <p:nvPr/>
          </p:nvSpPr>
          <p:spPr>
            <a:xfrm>
              <a:off x="8626800" y="33962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8"/>
            <p:cNvSpPr/>
            <p:nvPr/>
          </p:nvSpPr>
          <p:spPr>
            <a:xfrm>
              <a:off x="8615725" y="3389550"/>
              <a:ext cx="10625" cy="6275"/>
            </a:xfrm>
            <a:custGeom>
              <a:rect b="b" l="l" r="r" t="t"/>
              <a:pathLst>
                <a:path extrusionOk="0" fill="none" h="251" w="425">
                  <a:moveTo>
                    <a:pt x="1" y="0"/>
                  </a:moveTo>
                  <a:lnTo>
                    <a:pt x="1" y="0"/>
                  </a:lnTo>
                  <a:lnTo>
                    <a:pt x="1" y="0"/>
                  </a:lnTo>
                  <a:lnTo>
                    <a:pt x="97" y="39"/>
                  </a:lnTo>
                  <a:lnTo>
                    <a:pt x="193" y="96"/>
                  </a:lnTo>
                  <a:lnTo>
                    <a:pt x="309" y="173"/>
                  </a:lnTo>
                  <a:lnTo>
                    <a:pt x="424" y="250"/>
                  </a:lnTo>
                  <a:lnTo>
                    <a:pt x="424" y="250"/>
                  </a:lnTo>
                  <a:lnTo>
                    <a:pt x="424" y="250"/>
                  </a:lnTo>
                  <a:lnTo>
                    <a:pt x="424" y="250"/>
                  </a:lnTo>
                  <a:lnTo>
                    <a:pt x="309" y="173"/>
                  </a:lnTo>
                  <a:lnTo>
                    <a:pt x="193" y="96"/>
                  </a:lnTo>
                  <a:lnTo>
                    <a:pt x="97" y="39"/>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8"/>
            <p:cNvSpPr/>
            <p:nvPr/>
          </p:nvSpPr>
          <p:spPr>
            <a:xfrm>
              <a:off x="8652800" y="3409275"/>
              <a:ext cx="18300" cy="7250"/>
            </a:xfrm>
            <a:custGeom>
              <a:rect b="b" l="l" r="r" t="t"/>
              <a:pathLst>
                <a:path extrusionOk="0" h="290" w="732">
                  <a:moveTo>
                    <a:pt x="0" y="1"/>
                  </a:moveTo>
                  <a:lnTo>
                    <a:pt x="366" y="155"/>
                  </a:lnTo>
                  <a:lnTo>
                    <a:pt x="713" y="289"/>
                  </a:lnTo>
                  <a:lnTo>
                    <a:pt x="732" y="289"/>
                  </a:lnTo>
                  <a:lnTo>
                    <a:pt x="0" y="1"/>
                  </a:lnTo>
                  <a:close/>
                </a:path>
              </a:pathLst>
            </a:custGeom>
            <a:solidFill>
              <a:srgbClr val="9B5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8"/>
            <p:cNvSpPr/>
            <p:nvPr/>
          </p:nvSpPr>
          <p:spPr>
            <a:xfrm>
              <a:off x="8652800" y="3409275"/>
              <a:ext cx="18300" cy="7250"/>
            </a:xfrm>
            <a:custGeom>
              <a:rect b="b" l="l" r="r" t="t"/>
              <a:pathLst>
                <a:path extrusionOk="0" fill="none" h="290" w="732">
                  <a:moveTo>
                    <a:pt x="0" y="1"/>
                  </a:moveTo>
                  <a:lnTo>
                    <a:pt x="0" y="1"/>
                  </a:lnTo>
                  <a:lnTo>
                    <a:pt x="0" y="1"/>
                  </a:lnTo>
                  <a:lnTo>
                    <a:pt x="0" y="1"/>
                  </a:lnTo>
                  <a:lnTo>
                    <a:pt x="366" y="155"/>
                  </a:lnTo>
                  <a:lnTo>
                    <a:pt x="713" y="289"/>
                  </a:lnTo>
                  <a:lnTo>
                    <a:pt x="713" y="289"/>
                  </a:lnTo>
                  <a:lnTo>
                    <a:pt x="732" y="289"/>
                  </a:lnTo>
                  <a:lnTo>
                    <a:pt x="732" y="289"/>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8"/>
            <p:cNvSpPr/>
            <p:nvPr/>
          </p:nvSpPr>
          <p:spPr>
            <a:xfrm>
              <a:off x="9750200" y="3399175"/>
              <a:ext cx="7250" cy="6275"/>
            </a:xfrm>
            <a:custGeom>
              <a:rect b="b" l="l" r="r" t="t"/>
              <a:pathLst>
                <a:path extrusionOk="0" h="251" w="290">
                  <a:moveTo>
                    <a:pt x="1" y="0"/>
                  </a:moveTo>
                  <a:lnTo>
                    <a:pt x="1" y="0"/>
                  </a:lnTo>
                  <a:lnTo>
                    <a:pt x="1" y="0"/>
                  </a:lnTo>
                  <a:lnTo>
                    <a:pt x="1" y="0"/>
                  </a:lnTo>
                  <a:lnTo>
                    <a:pt x="1" y="0"/>
                  </a:lnTo>
                  <a:lnTo>
                    <a:pt x="1" y="0"/>
                  </a:lnTo>
                  <a:close/>
                  <a:moveTo>
                    <a:pt x="1" y="0"/>
                  </a:moveTo>
                  <a:lnTo>
                    <a:pt x="1" y="0"/>
                  </a:lnTo>
                  <a:lnTo>
                    <a:pt x="1" y="0"/>
                  </a:lnTo>
                  <a:lnTo>
                    <a:pt x="1" y="0"/>
                  </a:lnTo>
                  <a:lnTo>
                    <a:pt x="1" y="0"/>
                  </a:lnTo>
                  <a:lnTo>
                    <a:pt x="1" y="0"/>
                  </a:lnTo>
                  <a:lnTo>
                    <a:pt x="78" y="19"/>
                  </a:lnTo>
                  <a:lnTo>
                    <a:pt x="136" y="77"/>
                  </a:lnTo>
                  <a:lnTo>
                    <a:pt x="290" y="251"/>
                  </a:lnTo>
                  <a:lnTo>
                    <a:pt x="290" y="251"/>
                  </a:lnTo>
                  <a:lnTo>
                    <a:pt x="136" y="77"/>
                  </a:lnTo>
                  <a:lnTo>
                    <a:pt x="78" y="19"/>
                  </a:lnTo>
                  <a:lnTo>
                    <a:pt x="1" y="0"/>
                  </a:lnTo>
                  <a:close/>
                </a:path>
              </a:pathLst>
            </a:custGeom>
            <a:solidFill>
              <a:srgbClr val="E0C9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8"/>
            <p:cNvSpPr/>
            <p:nvPr/>
          </p:nvSpPr>
          <p:spPr>
            <a:xfrm>
              <a:off x="9750200" y="3399175"/>
              <a:ext cx="25" cy="25"/>
            </a:xfrm>
            <a:custGeom>
              <a:rect b="b" l="l" r="r" t="t"/>
              <a:pathLst>
                <a:path extrusionOk="0" fill="none" h="1" w="1">
                  <a:moveTo>
                    <a:pt x="1" y="0"/>
                  </a:moveTo>
                  <a:lnTo>
                    <a:pt x="1" y="0"/>
                  </a:ln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8"/>
            <p:cNvSpPr/>
            <p:nvPr/>
          </p:nvSpPr>
          <p:spPr>
            <a:xfrm>
              <a:off x="9750200" y="3399175"/>
              <a:ext cx="7250" cy="6275"/>
            </a:xfrm>
            <a:custGeom>
              <a:rect b="b" l="l" r="r" t="t"/>
              <a:pathLst>
                <a:path extrusionOk="0" fill="none" h="251" w="290">
                  <a:moveTo>
                    <a:pt x="1" y="0"/>
                  </a:moveTo>
                  <a:lnTo>
                    <a:pt x="1" y="0"/>
                  </a:lnTo>
                  <a:lnTo>
                    <a:pt x="1" y="0"/>
                  </a:lnTo>
                  <a:lnTo>
                    <a:pt x="1" y="0"/>
                  </a:lnTo>
                  <a:lnTo>
                    <a:pt x="1" y="0"/>
                  </a:lnTo>
                  <a:lnTo>
                    <a:pt x="1" y="0"/>
                  </a:lnTo>
                  <a:lnTo>
                    <a:pt x="78" y="19"/>
                  </a:lnTo>
                  <a:lnTo>
                    <a:pt x="136" y="77"/>
                  </a:lnTo>
                  <a:lnTo>
                    <a:pt x="290" y="251"/>
                  </a:lnTo>
                  <a:lnTo>
                    <a:pt x="290" y="251"/>
                  </a:lnTo>
                  <a:lnTo>
                    <a:pt x="136" y="77"/>
                  </a:lnTo>
                  <a:lnTo>
                    <a:pt x="78" y="19"/>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8"/>
            <p:cNvSpPr/>
            <p:nvPr/>
          </p:nvSpPr>
          <p:spPr>
            <a:xfrm>
              <a:off x="9728075" y="3399175"/>
              <a:ext cx="22150" cy="12525"/>
            </a:xfrm>
            <a:custGeom>
              <a:rect b="b" l="l" r="r" t="t"/>
              <a:pathLst>
                <a:path extrusionOk="0" h="501" w="886">
                  <a:moveTo>
                    <a:pt x="886" y="0"/>
                  </a:moveTo>
                  <a:lnTo>
                    <a:pt x="886" y="0"/>
                  </a:lnTo>
                  <a:lnTo>
                    <a:pt x="693" y="135"/>
                  </a:lnTo>
                  <a:lnTo>
                    <a:pt x="482" y="270"/>
                  </a:lnTo>
                  <a:lnTo>
                    <a:pt x="251" y="405"/>
                  </a:lnTo>
                  <a:lnTo>
                    <a:pt x="0" y="501"/>
                  </a:lnTo>
                  <a:lnTo>
                    <a:pt x="0" y="501"/>
                  </a:lnTo>
                  <a:lnTo>
                    <a:pt x="0" y="501"/>
                  </a:lnTo>
                  <a:lnTo>
                    <a:pt x="0" y="501"/>
                  </a:lnTo>
                  <a:lnTo>
                    <a:pt x="251" y="405"/>
                  </a:lnTo>
                  <a:lnTo>
                    <a:pt x="482" y="270"/>
                  </a:lnTo>
                  <a:lnTo>
                    <a:pt x="693" y="135"/>
                  </a:lnTo>
                  <a:lnTo>
                    <a:pt x="886" y="0"/>
                  </a:lnTo>
                  <a:lnTo>
                    <a:pt x="886" y="0"/>
                  </a:lnTo>
                  <a:close/>
                </a:path>
              </a:pathLst>
            </a:custGeom>
            <a:solidFill>
              <a:srgbClr val="9B5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8"/>
            <p:cNvSpPr/>
            <p:nvPr/>
          </p:nvSpPr>
          <p:spPr>
            <a:xfrm>
              <a:off x="9728075" y="3399175"/>
              <a:ext cx="22150" cy="12525"/>
            </a:xfrm>
            <a:custGeom>
              <a:rect b="b" l="l" r="r" t="t"/>
              <a:pathLst>
                <a:path extrusionOk="0" fill="none" h="501" w="886">
                  <a:moveTo>
                    <a:pt x="886" y="0"/>
                  </a:moveTo>
                  <a:lnTo>
                    <a:pt x="886" y="0"/>
                  </a:lnTo>
                  <a:lnTo>
                    <a:pt x="693" y="135"/>
                  </a:lnTo>
                  <a:lnTo>
                    <a:pt x="482" y="270"/>
                  </a:lnTo>
                  <a:lnTo>
                    <a:pt x="251" y="405"/>
                  </a:lnTo>
                  <a:lnTo>
                    <a:pt x="0" y="501"/>
                  </a:lnTo>
                  <a:lnTo>
                    <a:pt x="0" y="501"/>
                  </a:lnTo>
                  <a:lnTo>
                    <a:pt x="0" y="501"/>
                  </a:lnTo>
                  <a:lnTo>
                    <a:pt x="0" y="501"/>
                  </a:lnTo>
                  <a:lnTo>
                    <a:pt x="251" y="405"/>
                  </a:lnTo>
                  <a:lnTo>
                    <a:pt x="482" y="270"/>
                  </a:lnTo>
                  <a:lnTo>
                    <a:pt x="693" y="135"/>
                  </a:lnTo>
                  <a:lnTo>
                    <a:pt x="886" y="0"/>
                  </a:lnTo>
                  <a:lnTo>
                    <a:pt x="88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8"/>
            <p:cNvSpPr/>
            <p:nvPr/>
          </p:nvSpPr>
          <p:spPr>
            <a:xfrm>
              <a:off x="9727100" y="3411675"/>
              <a:ext cx="1000" cy="525"/>
            </a:xfrm>
            <a:custGeom>
              <a:rect b="b" l="l" r="r" t="t"/>
              <a:pathLst>
                <a:path extrusionOk="0" h="21" w="40">
                  <a:moveTo>
                    <a:pt x="39" y="1"/>
                  </a:moveTo>
                  <a:lnTo>
                    <a:pt x="39" y="1"/>
                  </a:lnTo>
                  <a:lnTo>
                    <a:pt x="1" y="20"/>
                  </a:lnTo>
                  <a:lnTo>
                    <a:pt x="1" y="20"/>
                  </a:lnTo>
                  <a:lnTo>
                    <a:pt x="1" y="20"/>
                  </a:lnTo>
                  <a:lnTo>
                    <a:pt x="1" y="20"/>
                  </a:lnTo>
                  <a:lnTo>
                    <a:pt x="39" y="1"/>
                  </a:lnTo>
                  <a:lnTo>
                    <a:pt x="39" y="1"/>
                  </a:lnTo>
                  <a:lnTo>
                    <a:pt x="39" y="1"/>
                  </a:lnTo>
                  <a:close/>
                </a:path>
              </a:pathLst>
            </a:custGeom>
            <a:solidFill>
              <a:srgbClr val="9B5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8"/>
            <p:cNvSpPr/>
            <p:nvPr/>
          </p:nvSpPr>
          <p:spPr>
            <a:xfrm>
              <a:off x="9727100" y="3411675"/>
              <a:ext cx="1000" cy="525"/>
            </a:xfrm>
            <a:custGeom>
              <a:rect b="b" l="l" r="r" t="t"/>
              <a:pathLst>
                <a:path extrusionOk="0" fill="none" h="21" w="40">
                  <a:moveTo>
                    <a:pt x="39" y="1"/>
                  </a:moveTo>
                  <a:lnTo>
                    <a:pt x="39" y="1"/>
                  </a:lnTo>
                  <a:lnTo>
                    <a:pt x="1" y="20"/>
                  </a:lnTo>
                  <a:lnTo>
                    <a:pt x="1" y="20"/>
                  </a:lnTo>
                  <a:lnTo>
                    <a:pt x="1" y="20"/>
                  </a:lnTo>
                  <a:lnTo>
                    <a:pt x="1" y="20"/>
                  </a:lnTo>
                  <a:lnTo>
                    <a:pt x="39" y="1"/>
                  </a:lnTo>
                  <a:lnTo>
                    <a:pt x="39" y="1"/>
                  </a:lnTo>
                  <a:lnTo>
                    <a:pt x="3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8"/>
            <p:cNvSpPr/>
            <p:nvPr/>
          </p:nvSpPr>
          <p:spPr>
            <a:xfrm>
              <a:off x="8974800" y="3411675"/>
              <a:ext cx="821150" cy="291725"/>
            </a:xfrm>
            <a:custGeom>
              <a:rect b="b" l="l" r="r" t="t"/>
              <a:pathLst>
                <a:path extrusionOk="0" h="11669" w="32846">
                  <a:moveTo>
                    <a:pt x="0" y="11302"/>
                  </a:moveTo>
                  <a:lnTo>
                    <a:pt x="0" y="11302"/>
                  </a:lnTo>
                  <a:lnTo>
                    <a:pt x="1175" y="11399"/>
                  </a:lnTo>
                  <a:lnTo>
                    <a:pt x="2311" y="11476"/>
                  </a:lnTo>
                  <a:lnTo>
                    <a:pt x="3466" y="11533"/>
                  </a:lnTo>
                  <a:lnTo>
                    <a:pt x="4602" y="11591"/>
                  </a:lnTo>
                  <a:lnTo>
                    <a:pt x="5738" y="11630"/>
                  </a:lnTo>
                  <a:lnTo>
                    <a:pt x="6855" y="11649"/>
                  </a:lnTo>
                  <a:lnTo>
                    <a:pt x="9126" y="11668"/>
                  </a:lnTo>
                  <a:lnTo>
                    <a:pt x="9126" y="11668"/>
                  </a:lnTo>
                  <a:lnTo>
                    <a:pt x="9126" y="11668"/>
                  </a:lnTo>
                  <a:lnTo>
                    <a:pt x="6855" y="11649"/>
                  </a:lnTo>
                  <a:lnTo>
                    <a:pt x="5738" y="11630"/>
                  </a:lnTo>
                  <a:lnTo>
                    <a:pt x="4602" y="11591"/>
                  </a:lnTo>
                  <a:lnTo>
                    <a:pt x="3466" y="11533"/>
                  </a:lnTo>
                  <a:lnTo>
                    <a:pt x="2311" y="11476"/>
                  </a:lnTo>
                  <a:lnTo>
                    <a:pt x="1175" y="11399"/>
                  </a:lnTo>
                  <a:lnTo>
                    <a:pt x="0" y="11302"/>
                  </a:lnTo>
                  <a:close/>
                  <a:moveTo>
                    <a:pt x="32576" y="2292"/>
                  </a:moveTo>
                  <a:lnTo>
                    <a:pt x="32576" y="2292"/>
                  </a:lnTo>
                  <a:lnTo>
                    <a:pt x="32692" y="2735"/>
                  </a:lnTo>
                  <a:lnTo>
                    <a:pt x="32769" y="3197"/>
                  </a:lnTo>
                  <a:lnTo>
                    <a:pt x="32808" y="3659"/>
                  </a:lnTo>
                  <a:lnTo>
                    <a:pt x="32846" y="4102"/>
                  </a:lnTo>
                  <a:lnTo>
                    <a:pt x="32827" y="4545"/>
                  </a:lnTo>
                  <a:lnTo>
                    <a:pt x="32808" y="4987"/>
                  </a:lnTo>
                  <a:lnTo>
                    <a:pt x="32750" y="5430"/>
                  </a:lnTo>
                  <a:lnTo>
                    <a:pt x="32692" y="5854"/>
                  </a:lnTo>
                  <a:lnTo>
                    <a:pt x="32692" y="5854"/>
                  </a:lnTo>
                  <a:lnTo>
                    <a:pt x="32596" y="6200"/>
                  </a:lnTo>
                  <a:lnTo>
                    <a:pt x="32499" y="6528"/>
                  </a:lnTo>
                  <a:lnTo>
                    <a:pt x="32403" y="6836"/>
                  </a:lnTo>
                  <a:lnTo>
                    <a:pt x="32288" y="7124"/>
                  </a:lnTo>
                  <a:lnTo>
                    <a:pt x="32134" y="7394"/>
                  </a:lnTo>
                  <a:lnTo>
                    <a:pt x="31999" y="7644"/>
                  </a:lnTo>
                  <a:lnTo>
                    <a:pt x="31826" y="7895"/>
                  </a:lnTo>
                  <a:lnTo>
                    <a:pt x="31652" y="8126"/>
                  </a:lnTo>
                  <a:lnTo>
                    <a:pt x="31460" y="8337"/>
                  </a:lnTo>
                  <a:lnTo>
                    <a:pt x="31248" y="8530"/>
                  </a:lnTo>
                  <a:lnTo>
                    <a:pt x="31036" y="8722"/>
                  </a:lnTo>
                  <a:lnTo>
                    <a:pt x="30805" y="8876"/>
                  </a:lnTo>
                  <a:lnTo>
                    <a:pt x="30555" y="9050"/>
                  </a:lnTo>
                  <a:lnTo>
                    <a:pt x="30285" y="9185"/>
                  </a:lnTo>
                  <a:lnTo>
                    <a:pt x="29997" y="9319"/>
                  </a:lnTo>
                  <a:lnTo>
                    <a:pt x="29708" y="9454"/>
                  </a:lnTo>
                  <a:lnTo>
                    <a:pt x="29708" y="9454"/>
                  </a:lnTo>
                  <a:lnTo>
                    <a:pt x="29997" y="9319"/>
                  </a:lnTo>
                  <a:lnTo>
                    <a:pt x="30285" y="9185"/>
                  </a:lnTo>
                  <a:lnTo>
                    <a:pt x="30555" y="9050"/>
                  </a:lnTo>
                  <a:lnTo>
                    <a:pt x="30805" y="8876"/>
                  </a:lnTo>
                  <a:lnTo>
                    <a:pt x="31036" y="8722"/>
                  </a:lnTo>
                  <a:lnTo>
                    <a:pt x="31248" y="8530"/>
                  </a:lnTo>
                  <a:lnTo>
                    <a:pt x="31460" y="8337"/>
                  </a:lnTo>
                  <a:lnTo>
                    <a:pt x="31652" y="8126"/>
                  </a:lnTo>
                  <a:lnTo>
                    <a:pt x="31826" y="7895"/>
                  </a:lnTo>
                  <a:lnTo>
                    <a:pt x="31999" y="7644"/>
                  </a:lnTo>
                  <a:lnTo>
                    <a:pt x="32134" y="7394"/>
                  </a:lnTo>
                  <a:lnTo>
                    <a:pt x="32288" y="7124"/>
                  </a:lnTo>
                  <a:lnTo>
                    <a:pt x="32403" y="6836"/>
                  </a:lnTo>
                  <a:lnTo>
                    <a:pt x="32499" y="6528"/>
                  </a:lnTo>
                  <a:lnTo>
                    <a:pt x="32596" y="6200"/>
                  </a:lnTo>
                  <a:lnTo>
                    <a:pt x="32692" y="5854"/>
                  </a:lnTo>
                  <a:lnTo>
                    <a:pt x="32692" y="5854"/>
                  </a:lnTo>
                  <a:lnTo>
                    <a:pt x="32750" y="5430"/>
                  </a:lnTo>
                  <a:lnTo>
                    <a:pt x="32808" y="4987"/>
                  </a:lnTo>
                  <a:lnTo>
                    <a:pt x="32827" y="4545"/>
                  </a:lnTo>
                  <a:lnTo>
                    <a:pt x="32846" y="4102"/>
                  </a:lnTo>
                  <a:lnTo>
                    <a:pt x="32808" y="3659"/>
                  </a:lnTo>
                  <a:lnTo>
                    <a:pt x="32769" y="3197"/>
                  </a:lnTo>
                  <a:lnTo>
                    <a:pt x="32692" y="2735"/>
                  </a:lnTo>
                  <a:lnTo>
                    <a:pt x="32576" y="2292"/>
                  </a:lnTo>
                  <a:close/>
                  <a:moveTo>
                    <a:pt x="32345" y="1560"/>
                  </a:moveTo>
                  <a:lnTo>
                    <a:pt x="32345" y="1560"/>
                  </a:lnTo>
                  <a:lnTo>
                    <a:pt x="32365" y="1599"/>
                  </a:lnTo>
                  <a:lnTo>
                    <a:pt x="32365" y="1599"/>
                  </a:lnTo>
                  <a:lnTo>
                    <a:pt x="32345" y="1560"/>
                  </a:lnTo>
                  <a:close/>
                  <a:moveTo>
                    <a:pt x="31460" y="1"/>
                  </a:moveTo>
                  <a:lnTo>
                    <a:pt x="31460" y="1"/>
                  </a:lnTo>
                  <a:lnTo>
                    <a:pt x="31575" y="174"/>
                  </a:lnTo>
                  <a:lnTo>
                    <a:pt x="31575" y="174"/>
                  </a:lnTo>
                  <a:lnTo>
                    <a:pt x="31806" y="482"/>
                  </a:lnTo>
                  <a:lnTo>
                    <a:pt x="32018" y="829"/>
                  </a:lnTo>
                  <a:lnTo>
                    <a:pt x="32191" y="1194"/>
                  </a:lnTo>
                  <a:lnTo>
                    <a:pt x="32345" y="1560"/>
                  </a:lnTo>
                  <a:lnTo>
                    <a:pt x="32345" y="1560"/>
                  </a:lnTo>
                  <a:lnTo>
                    <a:pt x="32191" y="1194"/>
                  </a:lnTo>
                  <a:lnTo>
                    <a:pt x="32018" y="829"/>
                  </a:lnTo>
                  <a:lnTo>
                    <a:pt x="31806" y="482"/>
                  </a:lnTo>
                  <a:lnTo>
                    <a:pt x="31575" y="174"/>
                  </a:lnTo>
                  <a:lnTo>
                    <a:pt x="31575" y="174"/>
                  </a:lnTo>
                  <a:lnTo>
                    <a:pt x="31460" y="1"/>
                  </a:lnTo>
                  <a:close/>
                </a:path>
              </a:pathLst>
            </a:custGeom>
            <a:solidFill>
              <a:srgbClr val="E0C9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8"/>
            <p:cNvSpPr/>
            <p:nvPr/>
          </p:nvSpPr>
          <p:spPr>
            <a:xfrm>
              <a:off x="8974800" y="3694225"/>
              <a:ext cx="228175" cy="9175"/>
            </a:xfrm>
            <a:custGeom>
              <a:rect b="b" l="l" r="r" t="t"/>
              <a:pathLst>
                <a:path extrusionOk="0" fill="none" h="367" w="9127">
                  <a:moveTo>
                    <a:pt x="0" y="0"/>
                  </a:moveTo>
                  <a:lnTo>
                    <a:pt x="0" y="0"/>
                  </a:lnTo>
                  <a:lnTo>
                    <a:pt x="1175" y="97"/>
                  </a:lnTo>
                  <a:lnTo>
                    <a:pt x="2311" y="174"/>
                  </a:lnTo>
                  <a:lnTo>
                    <a:pt x="3466" y="231"/>
                  </a:lnTo>
                  <a:lnTo>
                    <a:pt x="4602" y="289"/>
                  </a:lnTo>
                  <a:lnTo>
                    <a:pt x="5738" y="328"/>
                  </a:lnTo>
                  <a:lnTo>
                    <a:pt x="6855" y="347"/>
                  </a:lnTo>
                  <a:lnTo>
                    <a:pt x="9126" y="366"/>
                  </a:lnTo>
                  <a:lnTo>
                    <a:pt x="9126" y="366"/>
                  </a:lnTo>
                  <a:lnTo>
                    <a:pt x="9126" y="366"/>
                  </a:lnTo>
                  <a:lnTo>
                    <a:pt x="6855" y="347"/>
                  </a:lnTo>
                  <a:lnTo>
                    <a:pt x="5738" y="328"/>
                  </a:lnTo>
                  <a:lnTo>
                    <a:pt x="4602" y="289"/>
                  </a:lnTo>
                  <a:lnTo>
                    <a:pt x="3466" y="231"/>
                  </a:lnTo>
                  <a:lnTo>
                    <a:pt x="2311" y="174"/>
                  </a:lnTo>
                  <a:lnTo>
                    <a:pt x="1175" y="97"/>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8"/>
            <p:cNvSpPr/>
            <p:nvPr/>
          </p:nvSpPr>
          <p:spPr>
            <a:xfrm>
              <a:off x="9717475" y="3468950"/>
              <a:ext cx="78475" cy="179100"/>
            </a:xfrm>
            <a:custGeom>
              <a:rect b="b" l="l" r="r" t="t"/>
              <a:pathLst>
                <a:path extrusionOk="0" fill="none" h="7164" w="3139">
                  <a:moveTo>
                    <a:pt x="2869" y="1"/>
                  </a:moveTo>
                  <a:lnTo>
                    <a:pt x="2869" y="1"/>
                  </a:lnTo>
                  <a:lnTo>
                    <a:pt x="2985" y="444"/>
                  </a:lnTo>
                  <a:lnTo>
                    <a:pt x="3062" y="906"/>
                  </a:lnTo>
                  <a:lnTo>
                    <a:pt x="3101" y="1368"/>
                  </a:lnTo>
                  <a:lnTo>
                    <a:pt x="3139" y="1811"/>
                  </a:lnTo>
                  <a:lnTo>
                    <a:pt x="3120" y="2254"/>
                  </a:lnTo>
                  <a:lnTo>
                    <a:pt x="3101" y="2696"/>
                  </a:lnTo>
                  <a:lnTo>
                    <a:pt x="3043" y="3139"/>
                  </a:lnTo>
                  <a:lnTo>
                    <a:pt x="2985" y="3563"/>
                  </a:lnTo>
                  <a:lnTo>
                    <a:pt x="2985" y="3563"/>
                  </a:lnTo>
                  <a:lnTo>
                    <a:pt x="2889" y="3909"/>
                  </a:lnTo>
                  <a:lnTo>
                    <a:pt x="2792" y="4237"/>
                  </a:lnTo>
                  <a:lnTo>
                    <a:pt x="2696" y="4545"/>
                  </a:lnTo>
                  <a:lnTo>
                    <a:pt x="2581" y="4833"/>
                  </a:lnTo>
                  <a:lnTo>
                    <a:pt x="2427" y="5103"/>
                  </a:lnTo>
                  <a:lnTo>
                    <a:pt x="2292" y="5353"/>
                  </a:lnTo>
                  <a:lnTo>
                    <a:pt x="2119" y="5604"/>
                  </a:lnTo>
                  <a:lnTo>
                    <a:pt x="1945" y="5835"/>
                  </a:lnTo>
                  <a:lnTo>
                    <a:pt x="1753" y="6046"/>
                  </a:lnTo>
                  <a:lnTo>
                    <a:pt x="1541" y="6239"/>
                  </a:lnTo>
                  <a:lnTo>
                    <a:pt x="1329" y="6431"/>
                  </a:lnTo>
                  <a:lnTo>
                    <a:pt x="1098" y="6585"/>
                  </a:lnTo>
                  <a:lnTo>
                    <a:pt x="848" y="6759"/>
                  </a:lnTo>
                  <a:lnTo>
                    <a:pt x="578" y="6894"/>
                  </a:lnTo>
                  <a:lnTo>
                    <a:pt x="290" y="7028"/>
                  </a:lnTo>
                  <a:lnTo>
                    <a:pt x="1" y="7163"/>
                  </a:lnTo>
                  <a:lnTo>
                    <a:pt x="1" y="7163"/>
                  </a:lnTo>
                  <a:lnTo>
                    <a:pt x="290" y="7028"/>
                  </a:lnTo>
                  <a:lnTo>
                    <a:pt x="578" y="6894"/>
                  </a:lnTo>
                  <a:lnTo>
                    <a:pt x="848" y="6759"/>
                  </a:lnTo>
                  <a:lnTo>
                    <a:pt x="1098" y="6585"/>
                  </a:lnTo>
                  <a:lnTo>
                    <a:pt x="1329" y="6431"/>
                  </a:lnTo>
                  <a:lnTo>
                    <a:pt x="1541" y="6239"/>
                  </a:lnTo>
                  <a:lnTo>
                    <a:pt x="1753" y="6046"/>
                  </a:lnTo>
                  <a:lnTo>
                    <a:pt x="1945" y="5835"/>
                  </a:lnTo>
                  <a:lnTo>
                    <a:pt x="2119" y="5604"/>
                  </a:lnTo>
                  <a:lnTo>
                    <a:pt x="2292" y="5353"/>
                  </a:lnTo>
                  <a:lnTo>
                    <a:pt x="2427" y="5103"/>
                  </a:lnTo>
                  <a:lnTo>
                    <a:pt x="2581" y="4833"/>
                  </a:lnTo>
                  <a:lnTo>
                    <a:pt x="2696" y="4545"/>
                  </a:lnTo>
                  <a:lnTo>
                    <a:pt x="2792" y="4237"/>
                  </a:lnTo>
                  <a:lnTo>
                    <a:pt x="2889" y="3909"/>
                  </a:lnTo>
                  <a:lnTo>
                    <a:pt x="2985" y="3563"/>
                  </a:lnTo>
                  <a:lnTo>
                    <a:pt x="2985" y="3563"/>
                  </a:lnTo>
                  <a:lnTo>
                    <a:pt x="3043" y="3139"/>
                  </a:lnTo>
                  <a:lnTo>
                    <a:pt x="3101" y="2696"/>
                  </a:lnTo>
                  <a:lnTo>
                    <a:pt x="3120" y="2254"/>
                  </a:lnTo>
                  <a:lnTo>
                    <a:pt x="3139" y="1811"/>
                  </a:lnTo>
                  <a:lnTo>
                    <a:pt x="3101" y="1368"/>
                  </a:lnTo>
                  <a:lnTo>
                    <a:pt x="3062" y="906"/>
                  </a:lnTo>
                  <a:lnTo>
                    <a:pt x="2985" y="444"/>
                  </a:lnTo>
                  <a:lnTo>
                    <a:pt x="286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8"/>
            <p:cNvSpPr/>
            <p:nvPr/>
          </p:nvSpPr>
          <p:spPr>
            <a:xfrm>
              <a:off x="9761275" y="3411675"/>
              <a:ext cx="22175" cy="39025"/>
            </a:xfrm>
            <a:custGeom>
              <a:rect b="b" l="l" r="r" t="t"/>
              <a:pathLst>
                <a:path extrusionOk="0" fill="none" h="1561" w="887">
                  <a:moveTo>
                    <a:pt x="1" y="1"/>
                  </a:moveTo>
                  <a:lnTo>
                    <a:pt x="1" y="1"/>
                  </a:lnTo>
                  <a:lnTo>
                    <a:pt x="116" y="174"/>
                  </a:lnTo>
                  <a:lnTo>
                    <a:pt x="116" y="174"/>
                  </a:lnTo>
                  <a:lnTo>
                    <a:pt x="347" y="482"/>
                  </a:lnTo>
                  <a:lnTo>
                    <a:pt x="559" y="829"/>
                  </a:lnTo>
                  <a:lnTo>
                    <a:pt x="732" y="1194"/>
                  </a:lnTo>
                  <a:lnTo>
                    <a:pt x="886" y="1560"/>
                  </a:lnTo>
                  <a:lnTo>
                    <a:pt x="886" y="1560"/>
                  </a:lnTo>
                  <a:lnTo>
                    <a:pt x="732" y="1194"/>
                  </a:lnTo>
                  <a:lnTo>
                    <a:pt x="559" y="829"/>
                  </a:lnTo>
                  <a:lnTo>
                    <a:pt x="347" y="482"/>
                  </a:lnTo>
                  <a:lnTo>
                    <a:pt x="116" y="174"/>
                  </a:lnTo>
                  <a:lnTo>
                    <a:pt x="116" y="174"/>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8"/>
            <p:cNvSpPr/>
            <p:nvPr/>
          </p:nvSpPr>
          <p:spPr>
            <a:xfrm>
              <a:off x="8591675" y="3389550"/>
              <a:ext cx="1204275" cy="313850"/>
            </a:xfrm>
            <a:custGeom>
              <a:rect b="b" l="l" r="r" t="t"/>
              <a:pathLst>
                <a:path extrusionOk="0" h="12554" w="48171">
                  <a:moveTo>
                    <a:pt x="963" y="0"/>
                  </a:moveTo>
                  <a:lnTo>
                    <a:pt x="924" y="19"/>
                  </a:lnTo>
                  <a:lnTo>
                    <a:pt x="886" y="39"/>
                  </a:lnTo>
                  <a:lnTo>
                    <a:pt x="866" y="77"/>
                  </a:lnTo>
                  <a:lnTo>
                    <a:pt x="828" y="135"/>
                  </a:lnTo>
                  <a:lnTo>
                    <a:pt x="655" y="636"/>
                  </a:lnTo>
                  <a:lnTo>
                    <a:pt x="501" y="1136"/>
                  </a:lnTo>
                  <a:lnTo>
                    <a:pt x="366" y="1675"/>
                  </a:lnTo>
                  <a:lnTo>
                    <a:pt x="250" y="2214"/>
                  </a:lnTo>
                  <a:lnTo>
                    <a:pt x="154" y="2773"/>
                  </a:lnTo>
                  <a:lnTo>
                    <a:pt x="77" y="3350"/>
                  </a:lnTo>
                  <a:lnTo>
                    <a:pt x="19" y="3909"/>
                  </a:lnTo>
                  <a:lnTo>
                    <a:pt x="0" y="4486"/>
                  </a:lnTo>
                  <a:lnTo>
                    <a:pt x="19" y="4852"/>
                  </a:lnTo>
                  <a:lnTo>
                    <a:pt x="39" y="5198"/>
                  </a:lnTo>
                  <a:lnTo>
                    <a:pt x="77" y="5545"/>
                  </a:lnTo>
                  <a:lnTo>
                    <a:pt x="135" y="5911"/>
                  </a:lnTo>
                  <a:lnTo>
                    <a:pt x="193" y="6238"/>
                  </a:lnTo>
                  <a:lnTo>
                    <a:pt x="289" y="6585"/>
                  </a:lnTo>
                  <a:lnTo>
                    <a:pt x="385" y="6893"/>
                  </a:lnTo>
                  <a:lnTo>
                    <a:pt x="501" y="7220"/>
                  </a:lnTo>
                  <a:lnTo>
                    <a:pt x="655" y="7528"/>
                  </a:lnTo>
                  <a:lnTo>
                    <a:pt x="809" y="7817"/>
                  </a:lnTo>
                  <a:lnTo>
                    <a:pt x="1001" y="8106"/>
                  </a:lnTo>
                  <a:lnTo>
                    <a:pt x="1213" y="8375"/>
                  </a:lnTo>
                  <a:lnTo>
                    <a:pt x="1444" y="8626"/>
                  </a:lnTo>
                  <a:lnTo>
                    <a:pt x="1694" y="8857"/>
                  </a:lnTo>
                  <a:lnTo>
                    <a:pt x="1964" y="9088"/>
                  </a:lnTo>
                  <a:lnTo>
                    <a:pt x="2272" y="9280"/>
                  </a:lnTo>
                  <a:lnTo>
                    <a:pt x="2638" y="9511"/>
                  </a:lnTo>
                  <a:lnTo>
                    <a:pt x="3023" y="9704"/>
                  </a:lnTo>
                  <a:lnTo>
                    <a:pt x="3389" y="9896"/>
                  </a:lnTo>
                  <a:lnTo>
                    <a:pt x="3774" y="10089"/>
                  </a:lnTo>
                  <a:lnTo>
                    <a:pt x="4159" y="10262"/>
                  </a:lnTo>
                  <a:lnTo>
                    <a:pt x="4563" y="10416"/>
                  </a:lnTo>
                  <a:lnTo>
                    <a:pt x="5352" y="10705"/>
                  </a:lnTo>
                  <a:lnTo>
                    <a:pt x="6142" y="10955"/>
                  </a:lnTo>
                  <a:lnTo>
                    <a:pt x="6970" y="11167"/>
                  </a:lnTo>
                  <a:lnTo>
                    <a:pt x="7778" y="11340"/>
                  </a:lnTo>
                  <a:lnTo>
                    <a:pt x="8606" y="11494"/>
                  </a:lnTo>
                  <a:lnTo>
                    <a:pt x="9453" y="11629"/>
                  </a:lnTo>
                  <a:lnTo>
                    <a:pt x="10300" y="11745"/>
                  </a:lnTo>
                  <a:lnTo>
                    <a:pt x="11128" y="11841"/>
                  </a:lnTo>
                  <a:lnTo>
                    <a:pt x="11975" y="11918"/>
                  </a:lnTo>
                  <a:lnTo>
                    <a:pt x="13670" y="12053"/>
                  </a:lnTo>
                  <a:lnTo>
                    <a:pt x="15325" y="12187"/>
                  </a:lnTo>
                  <a:lnTo>
                    <a:pt x="16500" y="12284"/>
                  </a:lnTo>
                  <a:lnTo>
                    <a:pt x="17636" y="12361"/>
                  </a:lnTo>
                  <a:lnTo>
                    <a:pt x="18791" y="12418"/>
                  </a:lnTo>
                  <a:lnTo>
                    <a:pt x="19927" y="12476"/>
                  </a:lnTo>
                  <a:lnTo>
                    <a:pt x="21063" y="12515"/>
                  </a:lnTo>
                  <a:lnTo>
                    <a:pt x="22180" y="12534"/>
                  </a:lnTo>
                  <a:lnTo>
                    <a:pt x="24451" y="12553"/>
                  </a:lnTo>
                  <a:lnTo>
                    <a:pt x="25857" y="12553"/>
                  </a:lnTo>
                  <a:lnTo>
                    <a:pt x="27282" y="12534"/>
                  </a:lnTo>
                  <a:lnTo>
                    <a:pt x="30189" y="12457"/>
                  </a:lnTo>
                  <a:lnTo>
                    <a:pt x="31922" y="12380"/>
                  </a:lnTo>
                  <a:lnTo>
                    <a:pt x="33674" y="12264"/>
                  </a:lnTo>
                  <a:lnTo>
                    <a:pt x="35445" y="12130"/>
                  </a:lnTo>
                  <a:lnTo>
                    <a:pt x="36330" y="12033"/>
                  </a:lnTo>
                  <a:lnTo>
                    <a:pt x="37216" y="11937"/>
                  </a:lnTo>
                  <a:lnTo>
                    <a:pt x="38102" y="11822"/>
                  </a:lnTo>
                  <a:lnTo>
                    <a:pt x="38987" y="11687"/>
                  </a:lnTo>
                  <a:lnTo>
                    <a:pt x="39854" y="11552"/>
                  </a:lnTo>
                  <a:lnTo>
                    <a:pt x="40720" y="11398"/>
                  </a:lnTo>
                  <a:lnTo>
                    <a:pt x="41586" y="11244"/>
                  </a:lnTo>
                  <a:lnTo>
                    <a:pt x="42453" y="11051"/>
                  </a:lnTo>
                  <a:lnTo>
                    <a:pt x="43281" y="10859"/>
                  </a:lnTo>
                  <a:lnTo>
                    <a:pt x="44128" y="10647"/>
                  </a:lnTo>
                  <a:lnTo>
                    <a:pt x="44590" y="10493"/>
                  </a:lnTo>
                  <a:lnTo>
                    <a:pt x="45033" y="10339"/>
                  </a:lnTo>
                  <a:lnTo>
                    <a:pt x="45322" y="10204"/>
                  </a:lnTo>
                  <a:lnTo>
                    <a:pt x="45610" y="10070"/>
                  </a:lnTo>
                  <a:lnTo>
                    <a:pt x="45880" y="9935"/>
                  </a:lnTo>
                  <a:lnTo>
                    <a:pt x="46130" y="9761"/>
                  </a:lnTo>
                  <a:lnTo>
                    <a:pt x="46361" y="9607"/>
                  </a:lnTo>
                  <a:lnTo>
                    <a:pt x="46573" y="9415"/>
                  </a:lnTo>
                  <a:lnTo>
                    <a:pt x="46785" y="9222"/>
                  </a:lnTo>
                  <a:lnTo>
                    <a:pt x="46977" y="9011"/>
                  </a:lnTo>
                  <a:lnTo>
                    <a:pt x="47151" y="8780"/>
                  </a:lnTo>
                  <a:lnTo>
                    <a:pt x="47324" y="8529"/>
                  </a:lnTo>
                  <a:lnTo>
                    <a:pt x="47459" y="8279"/>
                  </a:lnTo>
                  <a:lnTo>
                    <a:pt x="47613" y="8009"/>
                  </a:lnTo>
                  <a:lnTo>
                    <a:pt x="47728" y="7721"/>
                  </a:lnTo>
                  <a:lnTo>
                    <a:pt x="47824" y="7413"/>
                  </a:lnTo>
                  <a:lnTo>
                    <a:pt x="47921" y="7085"/>
                  </a:lnTo>
                  <a:lnTo>
                    <a:pt x="48017" y="6739"/>
                  </a:lnTo>
                  <a:lnTo>
                    <a:pt x="48075" y="6315"/>
                  </a:lnTo>
                  <a:lnTo>
                    <a:pt x="48133" y="5872"/>
                  </a:lnTo>
                  <a:lnTo>
                    <a:pt x="48152" y="5430"/>
                  </a:lnTo>
                  <a:lnTo>
                    <a:pt x="48171" y="4987"/>
                  </a:lnTo>
                  <a:lnTo>
                    <a:pt x="48133" y="4544"/>
                  </a:lnTo>
                  <a:lnTo>
                    <a:pt x="48094" y="4082"/>
                  </a:lnTo>
                  <a:lnTo>
                    <a:pt x="48017" y="3620"/>
                  </a:lnTo>
                  <a:lnTo>
                    <a:pt x="47901" y="3177"/>
                  </a:lnTo>
                  <a:lnTo>
                    <a:pt x="47805" y="2830"/>
                  </a:lnTo>
                  <a:lnTo>
                    <a:pt x="47690" y="2484"/>
                  </a:lnTo>
                  <a:lnTo>
                    <a:pt x="47670" y="2445"/>
                  </a:lnTo>
                  <a:lnTo>
                    <a:pt x="47516" y="2079"/>
                  </a:lnTo>
                  <a:lnTo>
                    <a:pt x="47343" y="1714"/>
                  </a:lnTo>
                  <a:lnTo>
                    <a:pt x="47131" y="1367"/>
                  </a:lnTo>
                  <a:lnTo>
                    <a:pt x="46900" y="1059"/>
                  </a:lnTo>
                  <a:lnTo>
                    <a:pt x="46785" y="886"/>
                  </a:lnTo>
                  <a:lnTo>
                    <a:pt x="46631" y="636"/>
                  </a:lnTo>
                  <a:lnTo>
                    <a:pt x="46477" y="462"/>
                  </a:lnTo>
                  <a:lnTo>
                    <a:pt x="46419" y="404"/>
                  </a:lnTo>
                  <a:lnTo>
                    <a:pt x="46342" y="385"/>
                  </a:lnTo>
                  <a:lnTo>
                    <a:pt x="46149" y="520"/>
                  </a:lnTo>
                  <a:lnTo>
                    <a:pt x="45938" y="655"/>
                  </a:lnTo>
                  <a:lnTo>
                    <a:pt x="45707" y="790"/>
                  </a:lnTo>
                  <a:lnTo>
                    <a:pt x="45456" y="886"/>
                  </a:lnTo>
                  <a:lnTo>
                    <a:pt x="45418" y="905"/>
                  </a:lnTo>
                  <a:lnTo>
                    <a:pt x="45533" y="1791"/>
                  </a:lnTo>
                  <a:lnTo>
                    <a:pt x="45630" y="2676"/>
                  </a:lnTo>
                  <a:lnTo>
                    <a:pt x="45668" y="3138"/>
                  </a:lnTo>
                  <a:lnTo>
                    <a:pt x="45687" y="3581"/>
                  </a:lnTo>
                  <a:lnTo>
                    <a:pt x="45707" y="4024"/>
                  </a:lnTo>
                  <a:lnTo>
                    <a:pt x="45687" y="4448"/>
                  </a:lnTo>
                  <a:lnTo>
                    <a:pt x="45649" y="4890"/>
                  </a:lnTo>
                  <a:lnTo>
                    <a:pt x="45591" y="5295"/>
                  </a:lnTo>
                  <a:lnTo>
                    <a:pt x="45514" y="5718"/>
                  </a:lnTo>
                  <a:lnTo>
                    <a:pt x="45379" y="6103"/>
                  </a:lnTo>
                  <a:lnTo>
                    <a:pt x="45225" y="6488"/>
                  </a:lnTo>
                  <a:lnTo>
                    <a:pt x="45033" y="6835"/>
                  </a:lnTo>
                  <a:lnTo>
                    <a:pt x="44917" y="7008"/>
                  </a:lnTo>
                  <a:lnTo>
                    <a:pt x="44802" y="7182"/>
                  </a:lnTo>
                  <a:lnTo>
                    <a:pt x="44667" y="7336"/>
                  </a:lnTo>
                  <a:lnTo>
                    <a:pt x="44513" y="7490"/>
                  </a:lnTo>
                  <a:lnTo>
                    <a:pt x="44205" y="7798"/>
                  </a:lnTo>
                  <a:lnTo>
                    <a:pt x="43878" y="8106"/>
                  </a:lnTo>
                  <a:lnTo>
                    <a:pt x="43512" y="8375"/>
                  </a:lnTo>
                  <a:lnTo>
                    <a:pt x="43146" y="8645"/>
                  </a:lnTo>
                  <a:lnTo>
                    <a:pt x="42742" y="8895"/>
                  </a:lnTo>
                  <a:lnTo>
                    <a:pt x="42318" y="9126"/>
                  </a:lnTo>
                  <a:lnTo>
                    <a:pt x="41875" y="9357"/>
                  </a:lnTo>
                  <a:lnTo>
                    <a:pt x="41432" y="9569"/>
                  </a:lnTo>
                  <a:lnTo>
                    <a:pt x="40951" y="9781"/>
                  </a:lnTo>
                  <a:lnTo>
                    <a:pt x="40451" y="9954"/>
                  </a:lnTo>
                  <a:lnTo>
                    <a:pt x="39950" y="10127"/>
                  </a:lnTo>
                  <a:lnTo>
                    <a:pt x="39430" y="10301"/>
                  </a:lnTo>
                  <a:lnTo>
                    <a:pt x="38891" y="10455"/>
                  </a:lnTo>
                  <a:lnTo>
                    <a:pt x="38352" y="10589"/>
                  </a:lnTo>
                  <a:lnTo>
                    <a:pt x="37794" y="10724"/>
                  </a:lnTo>
                  <a:lnTo>
                    <a:pt x="37235" y="10859"/>
                  </a:lnTo>
                  <a:lnTo>
                    <a:pt x="36061" y="11071"/>
                  </a:lnTo>
                  <a:lnTo>
                    <a:pt x="34867" y="11244"/>
                  </a:lnTo>
                  <a:lnTo>
                    <a:pt x="33635" y="11398"/>
                  </a:lnTo>
                  <a:lnTo>
                    <a:pt x="32403" y="11494"/>
                  </a:lnTo>
                  <a:lnTo>
                    <a:pt x="31151" y="11590"/>
                  </a:lnTo>
                  <a:lnTo>
                    <a:pt x="29900" y="11648"/>
                  </a:lnTo>
                  <a:lnTo>
                    <a:pt x="28648" y="11668"/>
                  </a:lnTo>
                  <a:lnTo>
                    <a:pt x="27416" y="11687"/>
                  </a:lnTo>
                  <a:lnTo>
                    <a:pt x="26319" y="11668"/>
                  </a:lnTo>
                  <a:lnTo>
                    <a:pt x="25241" y="11648"/>
                  </a:lnTo>
                  <a:lnTo>
                    <a:pt x="24182" y="11610"/>
                  </a:lnTo>
                  <a:lnTo>
                    <a:pt x="23161" y="11571"/>
                  </a:lnTo>
                  <a:lnTo>
                    <a:pt x="21255" y="11475"/>
                  </a:lnTo>
                  <a:lnTo>
                    <a:pt x="19542" y="11340"/>
                  </a:lnTo>
                  <a:lnTo>
                    <a:pt x="18079" y="11205"/>
                  </a:lnTo>
                  <a:lnTo>
                    <a:pt x="16904" y="11090"/>
                  </a:lnTo>
                  <a:lnTo>
                    <a:pt x="15595" y="10974"/>
                  </a:lnTo>
                  <a:lnTo>
                    <a:pt x="14729" y="10917"/>
                  </a:lnTo>
                  <a:lnTo>
                    <a:pt x="13785" y="10840"/>
                  </a:lnTo>
                  <a:lnTo>
                    <a:pt x="12784" y="10763"/>
                  </a:lnTo>
                  <a:lnTo>
                    <a:pt x="11764" y="10647"/>
                  </a:lnTo>
                  <a:lnTo>
                    <a:pt x="10762" y="10532"/>
                  </a:lnTo>
                  <a:lnTo>
                    <a:pt x="9761" y="10378"/>
                  </a:lnTo>
                  <a:lnTo>
                    <a:pt x="8837" y="10204"/>
                  </a:lnTo>
                  <a:lnTo>
                    <a:pt x="8394" y="10089"/>
                  </a:lnTo>
                  <a:lnTo>
                    <a:pt x="7990" y="9992"/>
                  </a:lnTo>
                  <a:lnTo>
                    <a:pt x="7605" y="9877"/>
                  </a:lnTo>
                  <a:lnTo>
                    <a:pt x="7239" y="9761"/>
                  </a:lnTo>
                  <a:lnTo>
                    <a:pt x="6873" y="9607"/>
                  </a:lnTo>
                  <a:lnTo>
                    <a:pt x="6508" y="9453"/>
                  </a:lnTo>
                  <a:lnTo>
                    <a:pt x="6142" y="9280"/>
                  </a:lnTo>
                  <a:lnTo>
                    <a:pt x="5795" y="9088"/>
                  </a:lnTo>
                  <a:lnTo>
                    <a:pt x="5449" y="8876"/>
                  </a:lnTo>
                  <a:lnTo>
                    <a:pt x="5141" y="8645"/>
                  </a:lnTo>
                  <a:lnTo>
                    <a:pt x="4813" y="8394"/>
                  </a:lnTo>
                  <a:lnTo>
                    <a:pt x="4525" y="8144"/>
                  </a:lnTo>
                  <a:lnTo>
                    <a:pt x="4255" y="7855"/>
                  </a:lnTo>
                  <a:lnTo>
                    <a:pt x="3985" y="7567"/>
                  </a:lnTo>
                  <a:lnTo>
                    <a:pt x="3754" y="7239"/>
                  </a:lnTo>
                  <a:lnTo>
                    <a:pt x="3543" y="6912"/>
                  </a:lnTo>
                  <a:lnTo>
                    <a:pt x="3350" y="6565"/>
                  </a:lnTo>
                  <a:lnTo>
                    <a:pt x="3196" y="6200"/>
                  </a:lnTo>
                  <a:lnTo>
                    <a:pt x="3081" y="5892"/>
                  </a:lnTo>
                  <a:lnTo>
                    <a:pt x="3004" y="5564"/>
                  </a:lnTo>
                  <a:lnTo>
                    <a:pt x="2927" y="5256"/>
                  </a:lnTo>
                  <a:lnTo>
                    <a:pt x="2888" y="4948"/>
                  </a:lnTo>
                  <a:lnTo>
                    <a:pt x="2869" y="4621"/>
                  </a:lnTo>
                  <a:lnTo>
                    <a:pt x="2869" y="4313"/>
                  </a:lnTo>
                  <a:lnTo>
                    <a:pt x="2869" y="3986"/>
                  </a:lnTo>
                  <a:lnTo>
                    <a:pt x="2888" y="3658"/>
                  </a:lnTo>
                  <a:lnTo>
                    <a:pt x="2946" y="3023"/>
                  </a:lnTo>
                  <a:lnTo>
                    <a:pt x="3023" y="2388"/>
                  </a:lnTo>
                  <a:lnTo>
                    <a:pt x="3100" y="1733"/>
                  </a:lnTo>
                  <a:lnTo>
                    <a:pt x="3158" y="1078"/>
                  </a:lnTo>
                  <a:lnTo>
                    <a:pt x="2811" y="944"/>
                  </a:lnTo>
                  <a:lnTo>
                    <a:pt x="2445" y="790"/>
                  </a:lnTo>
                  <a:lnTo>
                    <a:pt x="1925" y="539"/>
                  </a:lnTo>
                  <a:lnTo>
                    <a:pt x="1406" y="270"/>
                  </a:lnTo>
                  <a:lnTo>
                    <a:pt x="1386" y="250"/>
                  </a:lnTo>
                  <a:lnTo>
                    <a:pt x="1271" y="173"/>
                  </a:lnTo>
                  <a:lnTo>
                    <a:pt x="1155" y="96"/>
                  </a:lnTo>
                  <a:lnTo>
                    <a:pt x="1059" y="39"/>
                  </a:lnTo>
                  <a:lnTo>
                    <a:pt x="9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8"/>
            <p:cNvSpPr/>
            <p:nvPr/>
          </p:nvSpPr>
          <p:spPr>
            <a:xfrm>
              <a:off x="8591675" y="3389550"/>
              <a:ext cx="1204275" cy="313850"/>
            </a:xfrm>
            <a:custGeom>
              <a:rect b="b" l="l" r="r" t="t"/>
              <a:pathLst>
                <a:path extrusionOk="0" fill="none" h="12554" w="48171">
                  <a:moveTo>
                    <a:pt x="963" y="0"/>
                  </a:moveTo>
                  <a:lnTo>
                    <a:pt x="963" y="0"/>
                  </a:lnTo>
                  <a:lnTo>
                    <a:pt x="924" y="19"/>
                  </a:lnTo>
                  <a:lnTo>
                    <a:pt x="886" y="39"/>
                  </a:lnTo>
                  <a:lnTo>
                    <a:pt x="866" y="77"/>
                  </a:lnTo>
                  <a:lnTo>
                    <a:pt x="828" y="135"/>
                  </a:lnTo>
                  <a:lnTo>
                    <a:pt x="828" y="135"/>
                  </a:lnTo>
                  <a:lnTo>
                    <a:pt x="655" y="636"/>
                  </a:lnTo>
                  <a:lnTo>
                    <a:pt x="501" y="1136"/>
                  </a:lnTo>
                  <a:lnTo>
                    <a:pt x="366" y="1675"/>
                  </a:lnTo>
                  <a:lnTo>
                    <a:pt x="250" y="2214"/>
                  </a:lnTo>
                  <a:lnTo>
                    <a:pt x="154" y="2773"/>
                  </a:lnTo>
                  <a:lnTo>
                    <a:pt x="77" y="3350"/>
                  </a:lnTo>
                  <a:lnTo>
                    <a:pt x="19" y="3909"/>
                  </a:lnTo>
                  <a:lnTo>
                    <a:pt x="0" y="4486"/>
                  </a:lnTo>
                  <a:lnTo>
                    <a:pt x="0" y="4486"/>
                  </a:lnTo>
                  <a:lnTo>
                    <a:pt x="19" y="4852"/>
                  </a:lnTo>
                  <a:lnTo>
                    <a:pt x="39" y="5198"/>
                  </a:lnTo>
                  <a:lnTo>
                    <a:pt x="77" y="5545"/>
                  </a:lnTo>
                  <a:lnTo>
                    <a:pt x="135" y="5911"/>
                  </a:lnTo>
                  <a:lnTo>
                    <a:pt x="193" y="6238"/>
                  </a:lnTo>
                  <a:lnTo>
                    <a:pt x="289" y="6585"/>
                  </a:lnTo>
                  <a:lnTo>
                    <a:pt x="385" y="6893"/>
                  </a:lnTo>
                  <a:lnTo>
                    <a:pt x="501" y="7220"/>
                  </a:lnTo>
                  <a:lnTo>
                    <a:pt x="655" y="7528"/>
                  </a:lnTo>
                  <a:lnTo>
                    <a:pt x="809" y="7817"/>
                  </a:lnTo>
                  <a:lnTo>
                    <a:pt x="1001" y="8106"/>
                  </a:lnTo>
                  <a:lnTo>
                    <a:pt x="1213" y="8375"/>
                  </a:lnTo>
                  <a:lnTo>
                    <a:pt x="1444" y="8626"/>
                  </a:lnTo>
                  <a:lnTo>
                    <a:pt x="1694" y="8857"/>
                  </a:lnTo>
                  <a:lnTo>
                    <a:pt x="1964" y="9088"/>
                  </a:lnTo>
                  <a:lnTo>
                    <a:pt x="2272" y="9280"/>
                  </a:lnTo>
                  <a:lnTo>
                    <a:pt x="2272" y="9280"/>
                  </a:lnTo>
                  <a:lnTo>
                    <a:pt x="2638" y="9511"/>
                  </a:lnTo>
                  <a:lnTo>
                    <a:pt x="3023" y="9704"/>
                  </a:lnTo>
                  <a:lnTo>
                    <a:pt x="3389" y="9896"/>
                  </a:lnTo>
                  <a:lnTo>
                    <a:pt x="3774" y="10089"/>
                  </a:lnTo>
                  <a:lnTo>
                    <a:pt x="4159" y="10262"/>
                  </a:lnTo>
                  <a:lnTo>
                    <a:pt x="4563" y="10416"/>
                  </a:lnTo>
                  <a:lnTo>
                    <a:pt x="5352" y="10705"/>
                  </a:lnTo>
                  <a:lnTo>
                    <a:pt x="6142" y="10955"/>
                  </a:lnTo>
                  <a:lnTo>
                    <a:pt x="6970" y="11167"/>
                  </a:lnTo>
                  <a:lnTo>
                    <a:pt x="7778" y="11340"/>
                  </a:lnTo>
                  <a:lnTo>
                    <a:pt x="8606" y="11494"/>
                  </a:lnTo>
                  <a:lnTo>
                    <a:pt x="9453" y="11629"/>
                  </a:lnTo>
                  <a:lnTo>
                    <a:pt x="10300" y="11745"/>
                  </a:lnTo>
                  <a:lnTo>
                    <a:pt x="11128" y="11841"/>
                  </a:lnTo>
                  <a:lnTo>
                    <a:pt x="11975" y="11918"/>
                  </a:lnTo>
                  <a:lnTo>
                    <a:pt x="13670" y="12053"/>
                  </a:lnTo>
                  <a:lnTo>
                    <a:pt x="15325" y="12187"/>
                  </a:lnTo>
                  <a:lnTo>
                    <a:pt x="15325" y="12187"/>
                  </a:lnTo>
                  <a:lnTo>
                    <a:pt x="15325" y="12187"/>
                  </a:lnTo>
                  <a:lnTo>
                    <a:pt x="16500" y="12284"/>
                  </a:lnTo>
                  <a:lnTo>
                    <a:pt x="17636" y="12361"/>
                  </a:lnTo>
                  <a:lnTo>
                    <a:pt x="18791" y="12418"/>
                  </a:lnTo>
                  <a:lnTo>
                    <a:pt x="19927" y="12476"/>
                  </a:lnTo>
                  <a:lnTo>
                    <a:pt x="21063" y="12515"/>
                  </a:lnTo>
                  <a:lnTo>
                    <a:pt x="22180" y="12534"/>
                  </a:lnTo>
                  <a:lnTo>
                    <a:pt x="24451" y="12553"/>
                  </a:lnTo>
                  <a:lnTo>
                    <a:pt x="24451" y="12553"/>
                  </a:lnTo>
                  <a:lnTo>
                    <a:pt x="25857" y="12553"/>
                  </a:lnTo>
                  <a:lnTo>
                    <a:pt x="27282" y="12534"/>
                  </a:lnTo>
                  <a:lnTo>
                    <a:pt x="30189" y="12457"/>
                  </a:lnTo>
                  <a:lnTo>
                    <a:pt x="30189" y="12457"/>
                  </a:lnTo>
                  <a:lnTo>
                    <a:pt x="31922" y="12380"/>
                  </a:lnTo>
                  <a:lnTo>
                    <a:pt x="33674" y="12264"/>
                  </a:lnTo>
                  <a:lnTo>
                    <a:pt x="35445" y="12130"/>
                  </a:lnTo>
                  <a:lnTo>
                    <a:pt x="36330" y="12033"/>
                  </a:lnTo>
                  <a:lnTo>
                    <a:pt x="37216" y="11937"/>
                  </a:lnTo>
                  <a:lnTo>
                    <a:pt x="38102" y="11822"/>
                  </a:lnTo>
                  <a:lnTo>
                    <a:pt x="38987" y="11687"/>
                  </a:lnTo>
                  <a:lnTo>
                    <a:pt x="39854" y="11552"/>
                  </a:lnTo>
                  <a:lnTo>
                    <a:pt x="40720" y="11398"/>
                  </a:lnTo>
                  <a:lnTo>
                    <a:pt x="41586" y="11244"/>
                  </a:lnTo>
                  <a:lnTo>
                    <a:pt x="42453" y="11051"/>
                  </a:lnTo>
                  <a:lnTo>
                    <a:pt x="43281" y="10859"/>
                  </a:lnTo>
                  <a:lnTo>
                    <a:pt x="44128" y="10647"/>
                  </a:lnTo>
                  <a:lnTo>
                    <a:pt x="44128" y="10647"/>
                  </a:lnTo>
                  <a:lnTo>
                    <a:pt x="44590" y="10493"/>
                  </a:lnTo>
                  <a:lnTo>
                    <a:pt x="45033" y="10339"/>
                  </a:lnTo>
                  <a:lnTo>
                    <a:pt x="45033" y="10339"/>
                  </a:lnTo>
                  <a:lnTo>
                    <a:pt x="45322" y="10204"/>
                  </a:lnTo>
                  <a:lnTo>
                    <a:pt x="45610" y="10070"/>
                  </a:lnTo>
                  <a:lnTo>
                    <a:pt x="45880" y="9935"/>
                  </a:lnTo>
                  <a:lnTo>
                    <a:pt x="46130" y="9761"/>
                  </a:lnTo>
                  <a:lnTo>
                    <a:pt x="46361" y="9607"/>
                  </a:lnTo>
                  <a:lnTo>
                    <a:pt x="46573" y="9415"/>
                  </a:lnTo>
                  <a:lnTo>
                    <a:pt x="46785" y="9222"/>
                  </a:lnTo>
                  <a:lnTo>
                    <a:pt x="46977" y="9011"/>
                  </a:lnTo>
                  <a:lnTo>
                    <a:pt x="47151" y="8780"/>
                  </a:lnTo>
                  <a:lnTo>
                    <a:pt x="47324" y="8529"/>
                  </a:lnTo>
                  <a:lnTo>
                    <a:pt x="47459" y="8279"/>
                  </a:lnTo>
                  <a:lnTo>
                    <a:pt x="47613" y="8009"/>
                  </a:lnTo>
                  <a:lnTo>
                    <a:pt x="47728" y="7721"/>
                  </a:lnTo>
                  <a:lnTo>
                    <a:pt x="47824" y="7413"/>
                  </a:lnTo>
                  <a:lnTo>
                    <a:pt x="47921" y="7085"/>
                  </a:lnTo>
                  <a:lnTo>
                    <a:pt x="48017" y="6739"/>
                  </a:lnTo>
                  <a:lnTo>
                    <a:pt x="48017" y="6739"/>
                  </a:lnTo>
                  <a:lnTo>
                    <a:pt x="48075" y="6315"/>
                  </a:lnTo>
                  <a:lnTo>
                    <a:pt x="48133" y="5872"/>
                  </a:lnTo>
                  <a:lnTo>
                    <a:pt x="48152" y="5430"/>
                  </a:lnTo>
                  <a:lnTo>
                    <a:pt x="48171" y="4987"/>
                  </a:lnTo>
                  <a:lnTo>
                    <a:pt x="48133" y="4544"/>
                  </a:lnTo>
                  <a:lnTo>
                    <a:pt x="48094" y="4082"/>
                  </a:lnTo>
                  <a:lnTo>
                    <a:pt x="48017" y="3620"/>
                  </a:lnTo>
                  <a:lnTo>
                    <a:pt x="47901" y="3177"/>
                  </a:lnTo>
                  <a:lnTo>
                    <a:pt x="47901" y="3177"/>
                  </a:lnTo>
                  <a:lnTo>
                    <a:pt x="47805" y="2830"/>
                  </a:lnTo>
                  <a:lnTo>
                    <a:pt x="47690" y="2484"/>
                  </a:lnTo>
                  <a:lnTo>
                    <a:pt x="47690" y="2484"/>
                  </a:lnTo>
                  <a:lnTo>
                    <a:pt x="47670" y="2445"/>
                  </a:lnTo>
                  <a:lnTo>
                    <a:pt x="47670" y="2445"/>
                  </a:lnTo>
                  <a:lnTo>
                    <a:pt x="47670" y="2445"/>
                  </a:lnTo>
                  <a:lnTo>
                    <a:pt x="47670" y="2445"/>
                  </a:lnTo>
                  <a:lnTo>
                    <a:pt x="47516" y="2079"/>
                  </a:lnTo>
                  <a:lnTo>
                    <a:pt x="47343" y="1714"/>
                  </a:lnTo>
                  <a:lnTo>
                    <a:pt x="47131" y="1367"/>
                  </a:lnTo>
                  <a:lnTo>
                    <a:pt x="46900" y="1059"/>
                  </a:lnTo>
                  <a:lnTo>
                    <a:pt x="46900" y="1059"/>
                  </a:lnTo>
                  <a:lnTo>
                    <a:pt x="46785" y="886"/>
                  </a:lnTo>
                  <a:lnTo>
                    <a:pt x="46785" y="886"/>
                  </a:lnTo>
                  <a:lnTo>
                    <a:pt x="46631" y="636"/>
                  </a:lnTo>
                  <a:lnTo>
                    <a:pt x="46631" y="636"/>
                  </a:lnTo>
                  <a:lnTo>
                    <a:pt x="46477" y="462"/>
                  </a:lnTo>
                  <a:lnTo>
                    <a:pt x="46419" y="404"/>
                  </a:lnTo>
                  <a:lnTo>
                    <a:pt x="46342" y="385"/>
                  </a:lnTo>
                  <a:lnTo>
                    <a:pt x="46342" y="385"/>
                  </a:lnTo>
                  <a:lnTo>
                    <a:pt x="46342" y="385"/>
                  </a:lnTo>
                  <a:lnTo>
                    <a:pt x="46342" y="385"/>
                  </a:lnTo>
                  <a:lnTo>
                    <a:pt x="46342" y="385"/>
                  </a:lnTo>
                  <a:lnTo>
                    <a:pt x="46342" y="385"/>
                  </a:lnTo>
                  <a:lnTo>
                    <a:pt x="46342" y="385"/>
                  </a:lnTo>
                  <a:lnTo>
                    <a:pt x="46342" y="385"/>
                  </a:lnTo>
                  <a:lnTo>
                    <a:pt x="46149" y="520"/>
                  </a:lnTo>
                  <a:lnTo>
                    <a:pt x="45938" y="655"/>
                  </a:lnTo>
                  <a:lnTo>
                    <a:pt x="45707" y="790"/>
                  </a:lnTo>
                  <a:lnTo>
                    <a:pt x="45456" y="886"/>
                  </a:lnTo>
                  <a:lnTo>
                    <a:pt x="45456" y="886"/>
                  </a:lnTo>
                  <a:lnTo>
                    <a:pt x="45418" y="905"/>
                  </a:lnTo>
                  <a:lnTo>
                    <a:pt x="45418" y="905"/>
                  </a:lnTo>
                  <a:lnTo>
                    <a:pt x="45533" y="1791"/>
                  </a:lnTo>
                  <a:lnTo>
                    <a:pt x="45630" y="2676"/>
                  </a:lnTo>
                  <a:lnTo>
                    <a:pt x="45668" y="3138"/>
                  </a:lnTo>
                  <a:lnTo>
                    <a:pt x="45687" y="3581"/>
                  </a:lnTo>
                  <a:lnTo>
                    <a:pt x="45707" y="4024"/>
                  </a:lnTo>
                  <a:lnTo>
                    <a:pt x="45687" y="4448"/>
                  </a:lnTo>
                  <a:lnTo>
                    <a:pt x="45649" y="4890"/>
                  </a:lnTo>
                  <a:lnTo>
                    <a:pt x="45591" y="5295"/>
                  </a:lnTo>
                  <a:lnTo>
                    <a:pt x="45514" y="5718"/>
                  </a:lnTo>
                  <a:lnTo>
                    <a:pt x="45379" y="6103"/>
                  </a:lnTo>
                  <a:lnTo>
                    <a:pt x="45225" y="6488"/>
                  </a:lnTo>
                  <a:lnTo>
                    <a:pt x="45033" y="6835"/>
                  </a:lnTo>
                  <a:lnTo>
                    <a:pt x="44917" y="7008"/>
                  </a:lnTo>
                  <a:lnTo>
                    <a:pt x="44802" y="7182"/>
                  </a:lnTo>
                  <a:lnTo>
                    <a:pt x="44667" y="7336"/>
                  </a:lnTo>
                  <a:lnTo>
                    <a:pt x="44513" y="7490"/>
                  </a:lnTo>
                  <a:lnTo>
                    <a:pt x="44513" y="7490"/>
                  </a:lnTo>
                  <a:lnTo>
                    <a:pt x="44205" y="7798"/>
                  </a:lnTo>
                  <a:lnTo>
                    <a:pt x="43878" y="8106"/>
                  </a:lnTo>
                  <a:lnTo>
                    <a:pt x="43512" y="8375"/>
                  </a:lnTo>
                  <a:lnTo>
                    <a:pt x="43146" y="8645"/>
                  </a:lnTo>
                  <a:lnTo>
                    <a:pt x="42742" y="8895"/>
                  </a:lnTo>
                  <a:lnTo>
                    <a:pt x="42318" y="9126"/>
                  </a:lnTo>
                  <a:lnTo>
                    <a:pt x="41875" y="9357"/>
                  </a:lnTo>
                  <a:lnTo>
                    <a:pt x="41432" y="9569"/>
                  </a:lnTo>
                  <a:lnTo>
                    <a:pt x="40951" y="9781"/>
                  </a:lnTo>
                  <a:lnTo>
                    <a:pt x="40451" y="9954"/>
                  </a:lnTo>
                  <a:lnTo>
                    <a:pt x="39950" y="10127"/>
                  </a:lnTo>
                  <a:lnTo>
                    <a:pt x="39430" y="10301"/>
                  </a:lnTo>
                  <a:lnTo>
                    <a:pt x="38891" y="10455"/>
                  </a:lnTo>
                  <a:lnTo>
                    <a:pt x="38352" y="10589"/>
                  </a:lnTo>
                  <a:lnTo>
                    <a:pt x="37794" y="10724"/>
                  </a:lnTo>
                  <a:lnTo>
                    <a:pt x="37235" y="10859"/>
                  </a:lnTo>
                  <a:lnTo>
                    <a:pt x="36061" y="11071"/>
                  </a:lnTo>
                  <a:lnTo>
                    <a:pt x="34867" y="11244"/>
                  </a:lnTo>
                  <a:lnTo>
                    <a:pt x="33635" y="11398"/>
                  </a:lnTo>
                  <a:lnTo>
                    <a:pt x="32403" y="11494"/>
                  </a:lnTo>
                  <a:lnTo>
                    <a:pt x="31151" y="11590"/>
                  </a:lnTo>
                  <a:lnTo>
                    <a:pt x="29900" y="11648"/>
                  </a:lnTo>
                  <a:lnTo>
                    <a:pt x="28648" y="11668"/>
                  </a:lnTo>
                  <a:lnTo>
                    <a:pt x="27416" y="11687"/>
                  </a:lnTo>
                  <a:lnTo>
                    <a:pt x="27416" y="11687"/>
                  </a:lnTo>
                  <a:lnTo>
                    <a:pt x="26319" y="11668"/>
                  </a:lnTo>
                  <a:lnTo>
                    <a:pt x="25241" y="11648"/>
                  </a:lnTo>
                  <a:lnTo>
                    <a:pt x="24182" y="11610"/>
                  </a:lnTo>
                  <a:lnTo>
                    <a:pt x="23161" y="11571"/>
                  </a:lnTo>
                  <a:lnTo>
                    <a:pt x="21255" y="11475"/>
                  </a:lnTo>
                  <a:lnTo>
                    <a:pt x="19542" y="11340"/>
                  </a:lnTo>
                  <a:lnTo>
                    <a:pt x="18079" y="11205"/>
                  </a:lnTo>
                  <a:lnTo>
                    <a:pt x="16904" y="11090"/>
                  </a:lnTo>
                  <a:lnTo>
                    <a:pt x="15595" y="10974"/>
                  </a:lnTo>
                  <a:lnTo>
                    <a:pt x="15595" y="10974"/>
                  </a:lnTo>
                  <a:lnTo>
                    <a:pt x="14729" y="10917"/>
                  </a:lnTo>
                  <a:lnTo>
                    <a:pt x="13785" y="10840"/>
                  </a:lnTo>
                  <a:lnTo>
                    <a:pt x="12784" y="10763"/>
                  </a:lnTo>
                  <a:lnTo>
                    <a:pt x="11764" y="10647"/>
                  </a:lnTo>
                  <a:lnTo>
                    <a:pt x="10762" y="10532"/>
                  </a:lnTo>
                  <a:lnTo>
                    <a:pt x="9761" y="10378"/>
                  </a:lnTo>
                  <a:lnTo>
                    <a:pt x="8837" y="10204"/>
                  </a:lnTo>
                  <a:lnTo>
                    <a:pt x="8394" y="10089"/>
                  </a:lnTo>
                  <a:lnTo>
                    <a:pt x="7990" y="9992"/>
                  </a:lnTo>
                  <a:lnTo>
                    <a:pt x="7990" y="9992"/>
                  </a:lnTo>
                  <a:lnTo>
                    <a:pt x="7605" y="9877"/>
                  </a:lnTo>
                  <a:lnTo>
                    <a:pt x="7239" y="9761"/>
                  </a:lnTo>
                  <a:lnTo>
                    <a:pt x="6873" y="9607"/>
                  </a:lnTo>
                  <a:lnTo>
                    <a:pt x="6508" y="9453"/>
                  </a:lnTo>
                  <a:lnTo>
                    <a:pt x="6142" y="9280"/>
                  </a:lnTo>
                  <a:lnTo>
                    <a:pt x="5795" y="9088"/>
                  </a:lnTo>
                  <a:lnTo>
                    <a:pt x="5449" y="8876"/>
                  </a:lnTo>
                  <a:lnTo>
                    <a:pt x="5141" y="8645"/>
                  </a:lnTo>
                  <a:lnTo>
                    <a:pt x="4813" y="8394"/>
                  </a:lnTo>
                  <a:lnTo>
                    <a:pt x="4525" y="8144"/>
                  </a:lnTo>
                  <a:lnTo>
                    <a:pt x="4255" y="7855"/>
                  </a:lnTo>
                  <a:lnTo>
                    <a:pt x="3985" y="7567"/>
                  </a:lnTo>
                  <a:lnTo>
                    <a:pt x="3754" y="7239"/>
                  </a:lnTo>
                  <a:lnTo>
                    <a:pt x="3543" y="6912"/>
                  </a:lnTo>
                  <a:lnTo>
                    <a:pt x="3350" y="6565"/>
                  </a:lnTo>
                  <a:lnTo>
                    <a:pt x="3196" y="6200"/>
                  </a:lnTo>
                  <a:lnTo>
                    <a:pt x="3196" y="6200"/>
                  </a:lnTo>
                  <a:lnTo>
                    <a:pt x="3081" y="5892"/>
                  </a:lnTo>
                  <a:lnTo>
                    <a:pt x="3004" y="5564"/>
                  </a:lnTo>
                  <a:lnTo>
                    <a:pt x="2927" y="5256"/>
                  </a:lnTo>
                  <a:lnTo>
                    <a:pt x="2888" y="4948"/>
                  </a:lnTo>
                  <a:lnTo>
                    <a:pt x="2869" y="4621"/>
                  </a:lnTo>
                  <a:lnTo>
                    <a:pt x="2869" y="4313"/>
                  </a:lnTo>
                  <a:lnTo>
                    <a:pt x="2869" y="3986"/>
                  </a:lnTo>
                  <a:lnTo>
                    <a:pt x="2888" y="3658"/>
                  </a:lnTo>
                  <a:lnTo>
                    <a:pt x="2946" y="3023"/>
                  </a:lnTo>
                  <a:lnTo>
                    <a:pt x="3023" y="2388"/>
                  </a:lnTo>
                  <a:lnTo>
                    <a:pt x="3100" y="1733"/>
                  </a:lnTo>
                  <a:lnTo>
                    <a:pt x="3158" y="1078"/>
                  </a:lnTo>
                  <a:lnTo>
                    <a:pt x="3158" y="1078"/>
                  </a:lnTo>
                  <a:lnTo>
                    <a:pt x="2811" y="944"/>
                  </a:lnTo>
                  <a:lnTo>
                    <a:pt x="2445" y="790"/>
                  </a:lnTo>
                  <a:lnTo>
                    <a:pt x="2445" y="790"/>
                  </a:lnTo>
                  <a:lnTo>
                    <a:pt x="1925" y="539"/>
                  </a:lnTo>
                  <a:lnTo>
                    <a:pt x="1406" y="270"/>
                  </a:lnTo>
                  <a:lnTo>
                    <a:pt x="1406" y="270"/>
                  </a:lnTo>
                  <a:lnTo>
                    <a:pt x="1406" y="270"/>
                  </a:lnTo>
                  <a:lnTo>
                    <a:pt x="1406" y="270"/>
                  </a:lnTo>
                  <a:lnTo>
                    <a:pt x="1406" y="270"/>
                  </a:lnTo>
                  <a:lnTo>
                    <a:pt x="1406" y="270"/>
                  </a:lnTo>
                  <a:lnTo>
                    <a:pt x="1386" y="250"/>
                  </a:lnTo>
                  <a:lnTo>
                    <a:pt x="1386" y="250"/>
                  </a:lnTo>
                  <a:lnTo>
                    <a:pt x="1386" y="250"/>
                  </a:lnTo>
                  <a:lnTo>
                    <a:pt x="1271" y="173"/>
                  </a:lnTo>
                  <a:lnTo>
                    <a:pt x="1155" y="96"/>
                  </a:lnTo>
                  <a:lnTo>
                    <a:pt x="1059" y="39"/>
                  </a:lnTo>
                  <a:lnTo>
                    <a:pt x="963" y="0"/>
                  </a:lnTo>
                  <a:lnTo>
                    <a:pt x="963" y="0"/>
                  </a:lnTo>
                  <a:lnTo>
                    <a:pt x="96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8"/>
            <p:cNvSpPr/>
            <p:nvPr/>
          </p:nvSpPr>
          <p:spPr>
            <a:xfrm>
              <a:off x="7900975" y="2930850"/>
              <a:ext cx="950150" cy="747500"/>
            </a:xfrm>
            <a:custGeom>
              <a:rect b="b" l="l" r="r" t="t"/>
              <a:pathLst>
                <a:path extrusionOk="0" h="29900" w="38006">
                  <a:moveTo>
                    <a:pt x="35560" y="0"/>
                  </a:moveTo>
                  <a:lnTo>
                    <a:pt x="35503" y="19"/>
                  </a:lnTo>
                  <a:lnTo>
                    <a:pt x="35426" y="58"/>
                  </a:lnTo>
                  <a:lnTo>
                    <a:pt x="35368" y="116"/>
                  </a:lnTo>
                  <a:lnTo>
                    <a:pt x="35175" y="173"/>
                  </a:lnTo>
                  <a:lnTo>
                    <a:pt x="35098" y="212"/>
                  </a:lnTo>
                  <a:lnTo>
                    <a:pt x="35021" y="289"/>
                  </a:lnTo>
                  <a:lnTo>
                    <a:pt x="34983" y="366"/>
                  </a:lnTo>
                  <a:lnTo>
                    <a:pt x="34983" y="462"/>
                  </a:lnTo>
                  <a:lnTo>
                    <a:pt x="34347" y="1001"/>
                  </a:lnTo>
                  <a:lnTo>
                    <a:pt x="33693" y="1540"/>
                  </a:lnTo>
                  <a:lnTo>
                    <a:pt x="33038" y="2079"/>
                  </a:lnTo>
                  <a:lnTo>
                    <a:pt x="32384" y="2580"/>
                  </a:lnTo>
                  <a:lnTo>
                    <a:pt x="31710" y="3061"/>
                  </a:lnTo>
                  <a:lnTo>
                    <a:pt x="31036" y="3543"/>
                  </a:lnTo>
                  <a:lnTo>
                    <a:pt x="30343" y="3985"/>
                  </a:lnTo>
                  <a:lnTo>
                    <a:pt x="29650" y="4428"/>
                  </a:lnTo>
                  <a:lnTo>
                    <a:pt x="28957" y="4871"/>
                  </a:lnTo>
                  <a:lnTo>
                    <a:pt x="28244" y="5295"/>
                  </a:lnTo>
                  <a:lnTo>
                    <a:pt x="27551" y="5699"/>
                  </a:lnTo>
                  <a:lnTo>
                    <a:pt x="26819" y="6103"/>
                  </a:lnTo>
                  <a:lnTo>
                    <a:pt x="25375" y="6873"/>
                  </a:lnTo>
                  <a:lnTo>
                    <a:pt x="23932" y="7605"/>
                  </a:lnTo>
                  <a:lnTo>
                    <a:pt x="22449" y="8337"/>
                  </a:lnTo>
                  <a:lnTo>
                    <a:pt x="20967" y="9030"/>
                  </a:lnTo>
                  <a:lnTo>
                    <a:pt x="17982" y="10435"/>
                  </a:lnTo>
                  <a:lnTo>
                    <a:pt x="16481" y="11148"/>
                  </a:lnTo>
                  <a:lnTo>
                    <a:pt x="14979" y="11860"/>
                  </a:lnTo>
                  <a:lnTo>
                    <a:pt x="13496" y="12611"/>
                  </a:lnTo>
                  <a:lnTo>
                    <a:pt x="11995" y="13381"/>
                  </a:lnTo>
                  <a:lnTo>
                    <a:pt x="10743" y="14055"/>
                  </a:lnTo>
                  <a:lnTo>
                    <a:pt x="9492" y="14786"/>
                  </a:lnTo>
                  <a:lnTo>
                    <a:pt x="8856" y="15171"/>
                  </a:lnTo>
                  <a:lnTo>
                    <a:pt x="8240" y="15556"/>
                  </a:lnTo>
                  <a:lnTo>
                    <a:pt x="7643" y="15961"/>
                  </a:lnTo>
                  <a:lnTo>
                    <a:pt x="7047" y="16365"/>
                  </a:lnTo>
                  <a:lnTo>
                    <a:pt x="6450" y="16789"/>
                  </a:lnTo>
                  <a:lnTo>
                    <a:pt x="5872" y="17231"/>
                  </a:lnTo>
                  <a:lnTo>
                    <a:pt x="5314" y="17694"/>
                  </a:lnTo>
                  <a:lnTo>
                    <a:pt x="4756" y="18156"/>
                  </a:lnTo>
                  <a:lnTo>
                    <a:pt x="4216" y="18656"/>
                  </a:lnTo>
                  <a:lnTo>
                    <a:pt x="3697" y="19157"/>
                  </a:lnTo>
                  <a:lnTo>
                    <a:pt x="3196" y="19677"/>
                  </a:lnTo>
                  <a:lnTo>
                    <a:pt x="2715" y="20216"/>
                  </a:lnTo>
                  <a:lnTo>
                    <a:pt x="2407" y="20601"/>
                  </a:lnTo>
                  <a:lnTo>
                    <a:pt x="2079" y="21024"/>
                  </a:lnTo>
                  <a:lnTo>
                    <a:pt x="1752" y="21467"/>
                  </a:lnTo>
                  <a:lnTo>
                    <a:pt x="1444" y="21929"/>
                  </a:lnTo>
                  <a:lnTo>
                    <a:pt x="1155" y="22411"/>
                  </a:lnTo>
                  <a:lnTo>
                    <a:pt x="886" y="22930"/>
                  </a:lnTo>
                  <a:lnTo>
                    <a:pt x="655" y="23450"/>
                  </a:lnTo>
                  <a:lnTo>
                    <a:pt x="443" y="23970"/>
                  </a:lnTo>
                  <a:lnTo>
                    <a:pt x="250" y="24509"/>
                  </a:lnTo>
                  <a:lnTo>
                    <a:pt x="116" y="25048"/>
                  </a:lnTo>
                  <a:lnTo>
                    <a:pt x="77" y="25318"/>
                  </a:lnTo>
                  <a:lnTo>
                    <a:pt x="39" y="25587"/>
                  </a:lnTo>
                  <a:lnTo>
                    <a:pt x="0" y="25876"/>
                  </a:lnTo>
                  <a:lnTo>
                    <a:pt x="0" y="26146"/>
                  </a:lnTo>
                  <a:lnTo>
                    <a:pt x="0" y="26415"/>
                  </a:lnTo>
                  <a:lnTo>
                    <a:pt x="19" y="26685"/>
                  </a:lnTo>
                  <a:lnTo>
                    <a:pt x="39" y="26935"/>
                  </a:lnTo>
                  <a:lnTo>
                    <a:pt x="96" y="27205"/>
                  </a:lnTo>
                  <a:lnTo>
                    <a:pt x="154" y="27474"/>
                  </a:lnTo>
                  <a:lnTo>
                    <a:pt x="250" y="27724"/>
                  </a:lnTo>
                  <a:lnTo>
                    <a:pt x="347" y="27994"/>
                  </a:lnTo>
                  <a:lnTo>
                    <a:pt x="462" y="28244"/>
                  </a:lnTo>
                  <a:lnTo>
                    <a:pt x="597" y="28495"/>
                  </a:lnTo>
                  <a:lnTo>
                    <a:pt x="770" y="28726"/>
                  </a:lnTo>
                  <a:lnTo>
                    <a:pt x="924" y="28937"/>
                  </a:lnTo>
                  <a:lnTo>
                    <a:pt x="1117" y="29130"/>
                  </a:lnTo>
                  <a:lnTo>
                    <a:pt x="1309" y="29284"/>
                  </a:lnTo>
                  <a:lnTo>
                    <a:pt x="1521" y="29438"/>
                  </a:lnTo>
                  <a:lnTo>
                    <a:pt x="1733" y="29553"/>
                  </a:lnTo>
                  <a:lnTo>
                    <a:pt x="1964" y="29669"/>
                  </a:lnTo>
                  <a:lnTo>
                    <a:pt x="2195" y="29746"/>
                  </a:lnTo>
                  <a:lnTo>
                    <a:pt x="2445" y="29823"/>
                  </a:lnTo>
                  <a:lnTo>
                    <a:pt x="2695" y="29861"/>
                  </a:lnTo>
                  <a:lnTo>
                    <a:pt x="2965" y="29900"/>
                  </a:lnTo>
                  <a:lnTo>
                    <a:pt x="3504" y="29900"/>
                  </a:lnTo>
                  <a:lnTo>
                    <a:pt x="3793" y="29881"/>
                  </a:lnTo>
                  <a:lnTo>
                    <a:pt x="4101" y="29842"/>
                  </a:lnTo>
                  <a:lnTo>
                    <a:pt x="4390" y="29804"/>
                  </a:lnTo>
                  <a:lnTo>
                    <a:pt x="4698" y="29746"/>
                  </a:lnTo>
                  <a:lnTo>
                    <a:pt x="5333" y="29573"/>
                  </a:lnTo>
                  <a:lnTo>
                    <a:pt x="5988" y="29342"/>
                  </a:lnTo>
                  <a:lnTo>
                    <a:pt x="6642" y="29091"/>
                  </a:lnTo>
                  <a:lnTo>
                    <a:pt x="7316" y="28783"/>
                  </a:lnTo>
                  <a:lnTo>
                    <a:pt x="8009" y="28437"/>
                  </a:lnTo>
                  <a:lnTo>
                    <a:pt x="8702" y="28071"/>
                  </a:lnTo>
                  <a:lnTo>
                    <a:pt x="9396" y="27667"/>
                  </a:lnTo>
                  <a:lnTo>
                    <a:pt x="10069" y="27243"/>
                  </a:lnTo>
                  <a:lnTo>
                    <a:pt x="10762" y="26800"/>
                  </a:lnTo>
                  <a:lnTo>
                    <a:pt x="11436" y="26338"/>
                  </a:lnTo>
                  <a:lnTo>
                    <a:pt x="12091" y="25876"/>
                  </a:lnTo>
                  <a:lnTo>
                    <a:pt x="12746" y="25414"/>
                  </a:lnTo>
                  <a:lnTo>
                    <a:pt x="13362" y="24933"/>
                  </a:lnTo>
                  <a:lnTo>
                    <a:pt x="14536" y="24009"/>
                  </a:lnTo>
                  <a:lnTo>
                    <a:pt x="15595" y="23142"/>
                  </a:lnTo>
                  <a:lnTo>
                    <a:pt x="16519" y="22372"/>
                  </a:lnTo>
                  <a:lnTo>
                    <a:pt x="17231" y="21717"/>
                  </a:lnTo>
                  <a:lnTo>
                    <a:pt x="17771" y="21236"/>
                  </a:lnTo>
                  <a:lnTo>
                    <a:pt x="18367" y="20659"/>
                  </a:lnTo>
                  <a:lnTo>
                    <a:pt x="18964" y="20062"/>
                  </a:lnTo>
                  <a:lnTo>
                    <a:pt x="19542" y="19484"/>
                  </a:lnTo>
                  <a:lnTo>
                    <a:pt x="20100" y="18887"/>
                  </a:lnTo>
                  <a:lnTo>
                    <a:pt x="21198" y="17674"/>
                  </a:lnTo>
                  <a:lnTo>
                    <a:pt x="22276" y="16461"/>
                  </a:lnTo>
                  <a:lnTo>
                    <a:pt x="23392" y="15229"/>
                  </a:lnTo>
                  <a:lnTo>
                    <a:pt x="24528" y="13978"/>
                  </a:lnTo>
                  <a:lnTo>
                    <a:pt x="25125" y="13342"/>
                  </a:lnTo>
                  <a:lnTo>
                    <a:pt x="25741" y="12707"/>
                  </a:lnTo>
                  <a:lnTo>
                    <a:pt x="26377" y="12052"/>
                  </a:lnTo>
                  <a:lnTo>
                    <a:pt x="27050" y="11398"/>
                  </a:lnTo>
                  <a:lnTo>
                    <a:pt x="27667" y="10820"/>
                  </a:lnTo>
                  <a:lnTo>
                    <a:pt x="28302" y="10262"/>
                  </a:lnTo>
                  <a:lnTo>
                    <a:pt x="28937" y="9704"/>
                  </a:lnTo>
                  <a:lnTo>
                    <a:pt x="29592" y="9164"/>
                  </a:lnTo>
                  <a:lnTo>
                    <a:pt x="30920" y="8125"/>
                  </a:lnTo>
                  <a:lnTo>
                    <a:pt x="32268" y="7085"/>
                  </a:lnTo>
                  <a:lnTo>
                    <a:pt x="32615" y="6835"/>
                  </a:lnTo>
                  <a:lnTo>
                    <a:pt x="32961" y="6604"/>
                  </a:lnTo>
                  <a:lnTo>
                    <a:pt x="33693" y="6142"/>
                  </a:lnTo>
                  <a:lnTo>
                    <a:pt x="35175" y="5218"/>
                  </a:lnTo>
                  <a:lnTo>
                    <a:pt x="35907" y="4736"/>
                  </a:lnTo>
                  <a:lnTo>
                    <a:pt x="36619" y="4255"/>
                  </a:lnTo>
                  <a:lnTo>
                    <a:pt x="36947" y="3985"/>
                  </a:lnTo>
                  <a:lnTo>
                    <a:pt x="37274" y="3716"/>
                  </a:lnTo>
                  <a:lnTo>
                    <a:pt x="37601" y="3446"/>
                  </a:lnTo>
                  <a:lnTo>
                    <a:pt x="37890" y="3158"/>
                  </a:lnTo>
                  <a:lnTo>
                    <a:pt x="37967" y="3061"/>
                  </a:lnTo>
                  <a:lnTo>
                    <a:pt x="38005" y="2965"/>
                  </a:lnTo>
                  <a:lnTo>
                    <a:pt x="38005" y="2869"/>
                  </a:lnTo>
                  <a:lnTo>
                    <a:pt x="37986" y="2753"/>
                  </a:lnTo>
                  <a:lnTo>
                    <a:pt x="37832" y="2368"/>
                  </a:lnTo>
                  <a:lnTo>
                    <a:pt x="37659" y="1925"/>
                  </a:lnTo>
                  <a:lnTo>
                    <a:pt x="37428" y="1483"/>
                  </a:lnTo>
                  <a:lnTo>
                    <a:pt x="37293" y="1271"/>
                  </a:lnTo>
                  <a:lnTo>
                    <a:pt x="37158" y="1059"/>
                  </a:lnTo>
                  <a:lnTo>
                    <a:pt x="37004" y="866"/>
                  </a:lnTo>
                  <a:lnTo>
                    <a:pt x="36850" y="674"/>
                  </a:lnTo>
                  <a:lnTo>
                    <a:pt x="36677" y="501"/>
                  </a:lnTo>
                  <a:lnTo>
                    <a:pt x="36504" y="366"/>
                  </a:lnTo>
                  <a:lnTo>
                    <a:pt x="36311" y="250"/>
                  </a:lnTo>
                  <a:lnTo>
                    <a:pt x="36119" y="154"/>
                  </a:lnTo>
                  <a:lnTo>
                    <a:pt x="35926" y="96"/>
                  </a:lnTo>
                  <a:lnTo>
                    <a:pt x="35714" y="58"/>
                  </a:lnTo>
                  <a:lnTo>
                    <a:pt x="35637" y="19"/>
                  </a:lnTo>
                  <a:lnTo>
                    <a:pt x="355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8"/>
            <p:cNvSpPr/>
            <p:nvPr/>
          </p:nvSpPr>
          <p:spPr>
            <a:xfrm>
              <a:off x="7900975" y="2930850"/>
              <a:ext cx="950150" cy="747500"/>
            </a:xfrm>
            <a:custGeom>
              <a:rect b="b" l="l" r="r" t="t"/>
              <a:pathLst>
                <a:path extrusionOk="0" fill="none" h="29900" w="38006">
                  <a:moveTo>
                    <a:pt x="37986" y="2753"/>
                  </a:moveTo>
                  <a:lnTo>
                    <a:pt x="37986" y="2753"/>
                  </a:lnTo>
                  <a:lnTo>
                    <a:pt x="37832" y="2368"/>
                  </a:lnTo>
                  <a:lnTo>
                    <a:pt x="37659" y="1925"/>
                  </a:lnTo>
                  <a:lnTo>
                    <a:pt x="37428" y="1483"/>
                  </a:lnTo>
                  <a:lnTo>
                    <a:pt x="37293" y="1271"/>
                  </a:lnTo>
                  <a:lnTo>
                    <a:pt x="37158" y="1059"/>
                  </a:lnTo>
                  <a:lnTo>
                    <a:pt x="37004" y="866"/>
                  </a:lnTo>
                  <a:lnTo>
                    <a:pt x="36850" y="674"/>
                  </a:lnTo>
                  <a:lnTo>
                    <a:pt x="36677" y="501"/>
                  </a:lnTo>
                  <a:lnTo>
                    <a:pt x="36504" y="366"/>
                  </a:lnTo>
                  <a:lnTo>
                    <a:pt x="36311" y="250"/>
                  </a:lnTo>
                  <a:lnTo>
                    <a:pt x="36119" y="154"/>
                  </a:lnTo>
                  <a:lnTo>
                    <a:pt x="35926" y="96"/>
                  </a:lnTo>
                  <a:lnTo>
                    <a:pt x="35714" y="58"/>
                  </a:lnTo>
                  <a:lnTo>
                    <a:pt x="35714" y="58"/>
                  </a:lnTo>
                  <a:lnTo>
                    <a:pt x="35637" y="19"/>
                  </a:lnTo>
                  <a:lnTo>
                    <a:pt x="35560" y="0"/>
                  </a:lnTo>
                  <a:lnTo>
                    <a:pt x="35503" y="19"/>
                  </a:lnTo>
                  <a:lnTo>
                    <a:pt x="35426" y="58"/>
                  </a:lnTo>
                  <a:lnTo>
                    <a:pt x="35426" y="58"/>
                  </a:lnTo>
                  <a:lnTo>
                    <a:pt x="35368" y="116"/>
                  </a:lnTo>
                  <a:lnTo>
                    <a:pt x="35368" y="116"/>
                  </a:lnTo>
                  <a:lnTo>
                    <a:pt x="35175" y="173"/>
                  </a:lnTo>
                  <a:lnTo>
                    <a:pt x="35175" y="173"/>
                  </a:lnTo>
                  <a:lnTo>
                    <a:pt x="35098" y="212"/>
                  </a:lnTo>
                  <a:lnTo>
                    <a:pt x="35021" y="289"/>
                  </a:lnTo>
                  <a:lnTo>
                    <a:pt x="34983" y="366"/>
                  </a:lnTo>
                  <a:lnTo>
                    <a:pt x="34983" y="462"/>
                  </a:lnTo>
                  <a:lnTo>
                    <a:pt x="34983" y="462"/>
                  </a:lnTo>
                  <a:lnTo>
                    <a:pt x="34347" y="1001"/>
                  </a:lnTo>
                  <a:lnTo>
                    <a:pt x="33693" y="1540"/>
                  </a:lnTo>
                  <a:lnTo>
                    <a:pt x="33038" y="2079"/>
                  </a:lnTo>
                  <a:lnTo>
                    <a:pt x="32384" y="2580"/>
                  </a:lnTo>
                  <a:lnTo>
                    <a:pt x="31710" y="3061"/>
                  </a:lnTo>
                  <a:lnTo>
                    <a:pt x="31036" y="3543"/>
                  </a:lnTo>
                  <a:lnTo>
                    <a:pt x="30343" y="3985"/>
                  </a:lnTo>
                  <a:lnTo>
                    <a:pt x="29650" y="4428"/>
                  </a:lnTo>
                  <a:lnTo>
                    <a:pt x="28957" y="4871"/>
                  </a:lnTo>
                  <a:lnTo>
                    <a:pt x="28244" y="5295"/>
                  </a:lnTo>
                  <a:lnTo>
                    <a:pt x="27551" y="5699"/>
                  </a:lnTo>
                  <a:lnTo>
                    <a:pt x="26819" y="6103"/>
                  </a:lnTo>
                  <a:lnTo>
                    <a:pt x="25375" y="6873"/>
                  </a:lnTo>
                  <a:lnTo>
                    <a:pt x="23932" y="7605"/>
                  </a:lnTo>
                  <a:lnTo>
                    <a:pt x="22449" y="8337"/>
                  </a:lnTo>
                  <a:lnTo>
                    <a:pt x="20967" y="9030"/>
                  </a:lnTo>
                  <a:lnTo>
                    <a:pt x="17982" y="10435"/>
                  </a:lnTo>
                  <a:lnTo>
                    <a:pt x="16481" y="11148"/>
                  </a:lnTo>
                  <a:lnTo>
                    <a:pt x="14979" y="11860"/>
                  </a:lnTo>
                  <a:lnTo>
                    <a:pt x="13496" y="12611"/>
                  </a:lnTo>
                  <a:lnTo>
                    <a:pt x="11995" y="13381"/>
                  </a:lnTo>
                  <a:lnTo>
                    <a:pt x="11995" y="13381"/>
                  </a:lnTo>
                  <a:lnTo>
                    <a:pt x="10743" y="14055"/>
                  </a:lnTo>
                  <a:lnTo>
                    <a:pt x="9492" y="14786"/>
                  </a:lnTo>
                  <a:lnTo>
                    <a:pt x="8856" y="15171"/>
                  </a:lnTo>
                  <a:lnTo>
                    <a:pt x="8240" y="15556"/>
                  </a:lnTo>
                  <a:lnTo>
                    <a:pt x="7643" y="15961"/>
                  </a:lnTo>
                  <a:lnTo>
                    <a:pt x="7047" y="16365"/>
                  </a:lnTo>
                  <a:lnTo>
                    <a:pt x="6450" y="16789"/>
                  </a:lnTo>
                  <a:lnTo>
                    <a:pt x="5872" y="17231"/>
                  </a:lnTo>
                  <a:lnTo>
                    <a:pt x="5314" y="17694"/>
                  </a:lnTo>
                  <a:lnTo>
                    <a:pt x="4756" y="18156"/>
                  </a:lnTo>
                  <a:lnTo>
                    <a:pt x="4216" y="18656"/>
                  </a:lnTo>
                  <a:lnTo>
                    <a:pt x="3697" y="19157"/>
                  </a:lnTo>
                  <a:lnTo>
                    <a:pt x="3196" y="19677"/>
                  </a:lnTo>
                  <a:lnTo>
                    <a:pt x="2715" y="20216"/>
                  </a:lnTo>
                  <a:lnTo>
                    <a:pt x="2715" y="20216"/>
                  </a:lnTo>
                  <a:lnTo>
                    <a:pt x="2407" y="20601"/>
                  </a:lnTo>
                  <a:lnTo>
                    <a:pt x="2079" y="21024"/>
                  </a:lnTo>
                  <a:lnTo>
                    <a:pt x="1752" y="21467"/>
                  </a:lnTo>
                  <a:lnTo>
                    <a:pt x="1444" y="21929"/>
                  </a:lnTo>
                  <a:lnTo>
                    <a:pt x="1155" y="22411"/>
                  </a:lnTo>
                  <a:lnTo>
                    <a:pt x="886" y="22930"/>
                  </a:lnTo>
                  <a:lnTo>
                    <a:pt x="655" y="23450"/>
                  </a:lnTo>
                  <a:lnTo>
                    <a:pt x="443" y="23970"/>
                  </a:lnTo>
                  <a:lnTo>
                    <a:pt x="250" y="24509"/>
                  </a:lnTo>
                  <a:lnTo>
                    <a:pt x="116" y="25048"/>
                  </a:lnTo>
                  <a:lnTo>
                    <a:pt x="77" y="25318"/>
                  </a:lnTo>
                  <a:lnTo>
                    <a:pt x="39" y="25587"/>
                  </a:lnTo>
                  <a:lnTo>
                    <a:pt x="0" y="25876"/>
                  </a:lnTo>
                  <a:lnTo>
                    <a:pt x="0" y="26146"/>
                  </a:lnTo>
                  <a:lnTo>
                    <a:pt x="0" y="26415"/>
                  </a:lnTo>
                  <a:lnTo>
                    <a:pt x="19" y="26685"/>
                  </a:lnTo>
                  <a:lnTo>
                    <a:pt x="39" y="26935"/>
                  </a:lnTo>
                  <a:lnTo>
                    <a:pt x="96" y="27205"/>
                  </a:lnTo>
                  <a:lnTo>
                    <a:pt x="154" y="27474"/>
                  </a:lnTo>
                  <a:lnTo>
                    <a:pt x="250" y="27724"/>
                  </a:lnTo>
                  <a:lnTo>
                    <a:pt x="347" y="27994"/>
                  </a:lnTo>
                  <a:lnTo>
                    <a:pt x="462" y="28244"/>
                  </a:lnTo>
                  <a:lnTo>
                    <a:pt x="462" y="28244"/>
                  </a:lnTo>
                  <a:lnTo>
                    <a:pt x="597" y="28495"/>
                  </a:lnTo>
                  <a:lnTo>
                    <a:pt x="770" y="28726"/>
                  </a:lnTo>
                  <a:lnTo>
                    <a:pt x="924" y="28937"/>
                  </a:lnTo>
                  <a:lnTo>
                    <a:pt x="1117" y="29130"/>
                  </a:lnTo>
                  <a:lnTo>
                    <a:pt x="1309" y="29284"/>
                  </a:lnTo>
                  <a:lnTo>
                    <a:pt x="1521" y="29438"/>
                  </a:lnTo>
                  <a:lnTo>
                    <a:pt x="1733" y="29553"/>
                  </a:lnTo>
                  <a:lnTo>
                    <a:pt x="1964" y="29669"/>
                  </a:lnTo>
                  <a:lnTo>
                    <a:pt x="2195" y="29746"/>
                  </a:lnTo>
                  <a:lnTo>
                    <a:pt x="2445" y="29823"/>
                  </a:lnTo>
                  <a:lnTo>
                    <a:pt x="2695" y="29861"/>
                  </a:lnTo>
                  <a:lnTo>
                    <a:pt x="2965" y="29900"/>
                  </a:lnTo>
                  <a:lnTo>
                    <a:pt x="3235" y="29900"/>
                  </a:lnTo>
                  <a:lnTo>
                    <a:pt x="3504" y="29900"/>
                  </a:lnTo>
                  <a:lnTo>
                    <a:pt x="3793" y="29881"/>
                  </a:lnTo>
                  <a:lnTo>
                    <a:pt x="4101" y="29842"/>
                  </a:lnTo>
                  <a:lnTo>
                    <a:pt x="4390" y="29804"/>
                  </a:lnTo>
                  <a:lnTo>
                    <a:pt x="4698" y="29746"/>
                  </a:lnTo>
                  <a:lnTo>
                    <a:pt x="5333" y="29573"/>
                  </a:lnTo>
                  <a:lnTo>
                    <a:pt x="5988" y="29342"/>
                  </a:lnTo>
                  <a:lnTo>
                    <a:pt x="6642" y="29091"/>
                  </a:lnTo>
                  <a:lnTo>
                    <a:pt x="7316" y="28783"/>
                  </a:lnTo>
                  <a:lnTo>
                    <a:pt x="8009" y="28437"/>
                  </a:lnTo>
                  <a:lnTo>
                    <a:pt x="8702" y="28071"/>
                  </a:lnTo>
                  <a:lnTo>
                    <a:pt x="9396" y="27667"/>
                  </a:lnTo>
                  <a:lnTo>
                    <a:pt x="10069" y="27243"/>
                  </a:lnTo>
                  <a:lnTo>
                    <a:pt x="10762" y="26800"/>
                  </a:lnTo>
                  <a:lnTo>
                    <a:pt x="11436" y="26338"/>
                  </a:lnTo>
                  <a:lnTo>
                    <a:pt x="12091" y="25876"/>
                  </a:lnTo>
                  <a:lnTo>
                    <a:pt x="12746" y="25414"/>
                  </a:lnTo>
                  <a:lnTo>
                    <a:pt x="13362" y="24933"/>
                  </a:lnTo>
                  <a:lnTo>
                    <a:pt x="14536" y="24009"/>
                  </a:lnTo>
                  <a:lnTo>
                    <a:pt x="15595" y="23142"/>
                  </a:lnTo>
                  <a:lnTo>
                    <a:pt x="16519" y="22372"/>
                  </a:lnTo>
                  <a:lnTo>
                    <a:pt x="17231" y="21717"/>
                  </a:lnTo>
                  <a:lnTo>
                    <a:pt x="17771" y="21236"/>
                  </a:lnTo>
                  <a:lnTo>
                    <a:pt x="17771" y="21236"/>
                  </a:lnTo>
                  <a:lnTo>
                    <a:pt x="18367" y="20659"/>
                  </a:lnTo>
                  <a:lnTo>
                    <a:pt x="18964" y="20062"/>
                  </a:lnTo>
                  <a:lnTo>
                    <a:pt x="19542" y="19484"/>
                  </a:lnTo>
                  <a:lnTo>
                    <a:pt x="20100" y="18887"/>
                  </a:lnTo>
                  <a:lnTo>
                    <a:pt x="21198" y="17674"/>
                  </a:lnTo>
                  <a:lnTo>
                    <a:pt x="22276" y="16461"/>
                  </a:lnTo>
                  <a:lnTo>
                    <a:pt x="23392" y="15229"/>
                  </a:lnTo>
                  <a:lnTo>
                    <a:pt x="24528" y="13978"/>
                  </a:lnTo>
                  <a:lnTo>
                    <a:pt x="25125" y="13342"/>
                  </a:lnTo>
                  <a:lnTo>
                    <a:pt x="25741" y="12707"/>
                  </a:lnTo>
                  <a:lnTo>
                    <a:pt x="26377" y="12052"/>
                  </a:lnTo>
                  <a:lnTo>
                    <a:pt x="27050" y="11398"/>
                  </a:lnTo>
                  <a:lnTo>
                    <a:pt x="27050" y="11398"/>
                  </a:lnTo>
                  <a:lnTo>
                    <a:pt x="27667" y="10820"/>
                  </a:lnTo>
                  <a:lnTo>
                    <a:pt x="28302" y="10262"/>
                  </a:lnTo>
                  <a:lnTo>
                    <a:pt x="28937" y="9704"/>
                  </a:lnTo>
                  <a:lnTo>
                    <a:pt x="29592" y="9164"/>
                  </a:lnTo>
                  <a:lnTo>
                    <a:pt x="30920" y="8125"/>
                  </a:lnTo>
                  <a:lnTo>
                    <a:pt x="32268" y="7085"/>
                  </a:lnTo>
                  <a:lnTo>
                    <a:pt x="32268" y="7085"/>
                  </a:lnTo>
                  <a:lnTo>
                    <a:pt x="32615" y="6835"/>
                  </a:lnTo>
                  <a:lnTo>
                    <a:pt x="32961" y="6604"/>
                  </a:lnTo>
                  <a:lnTo>
                    <a:pt x="33693" y="6142"/>
                  </a:lnTo>
                  <a:lnTo>
                    <a:pt x="35175" y="5218"/>
                  </a:lnTo>
                  <a:lnTo>
                    <a:pt x="35907" y="4736"/>
                  </a:lnTo>
                  <a:lnTo>
                    <a:pt x="36619" y="4255"/>
                  </a:lnTo>
                  <a:lnTo>
                    <a:pt x="36947" y="3985"/>
                  </a:lnTo>
                  <a:lnTo>
                    <a:pt x="37274" y="3716"/>
                  </a:lnTo>
                  <a:lnTo>
                    <a:pt x="37601" y="3446"/>
                  </a:lnTo>
                  <a:lnTo>
                    <a:pt x="37890" y="3158"/>
                  </a:lnTo>
                  <a:lnTo>
                    <a:pt x="37890" y="3158"/>
                  </a:lnTo>
                  <a:lnTo>
                    <a:pt x="37967" y="3061"/>
                  </a:lnTo>
                  <a:lnTo>
                    <a:pt x="38005" y="2965"/>
                  </a:lnTo>
                  <a:lnTo>
                    <a:pt x="38005" y="2869"/>
                  </a:lnTo>
                  <a:lnTo>
                    <a:pt x="37986" y="275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8"/>
            <p:cNvSpPr/>
            <p:nvPr/>
          </p:nvSpPr>
          <p:spPr>
            <a:xfrm>
              <a:off x="7911550" y="3109400"/>
              <a:ext cx="794700" cy="562225"/>
            </a:xfrm>
            <a:custGeom>
              <a:rect b="b" l="l" r="r" t="t"/>
              <a:pathLst>
                <a:path extrusionOk="0" h="22489" w="31788">
                  <a:moveTo>
                    <a:pt x="116" y="21237"/>
                  </a:moveTo>
                  <a:lnTo>
                    <a:pt x="116" y="21237"/>
                  </a:lnTo>
                  <a:lnTo>
                    <a:pt x="251" y="21449"/>
                  </a:lnTo>
                  <a:lnTo>
                    <a:pt x="386" y="21661"/>
                  </a:lnTo>
                  <a:lnTo>
                    <a:pt x="559" y="21834"/>
                  </a:lnTo>
                  <a:lnTo>
                    <a:pt x="713" y="22007"/>
                  </a:lnTo>
                  <a:lnTo>
                    <a:pt x="886" y="22161"/>
                  </a:lnTo>
                  <a:lnTo>
                    <a:pt x="1079" y="22277"/>
                  </a:lnTo>
                  <a:lnTo>
                    <a:pt x="1271" y="22392"/>
                  </a:lnTo>
                  <a:lnTo>
                    <a:pt x="1464" y="22488"/>
                  </a:lnTo>
                  <a:lnTo>
                    <a:pt x="1464" y="22488"/>
                  </a:lnTo>
                  <a:lnTo>
                    <a:pt x="1271" y="22392"/>
                  </a:lnTo>
                  <a:lnTo>
                    <a:pt x="1079" y="22277"/>
                  </a:lnTo>
                  <a:lnTo>
                    <a:pt x="886" y="22161"/>
                  </a:lnTo>
                  <a:lnTo>
                    <a:pt x="713" y="22007"/>
                  </a:lnTo>
                  <a:lnTo>
                    <a:pt x="559" y="21834"/>
                  </a:lnTo>
                  <a:lnTo>
                    <a:pt x="386" y="21661"/>
                  </a:lnTo>
                  <a:lnTo>
                    <a:pt x="251" y="21449"/>
                  </a:lnTo>
                  <a:lnTo>
                    <a:pt x="116" y="21237"/>
                  </a:lnTo>
                  <a:close/>
                  <a:moveTo>
                    <a:pt x="39" y="21083"/>
                  </a:moveTo>
                  <a:lnTo>
                    <a:pt x="39" y="21083"/>
                  </a:lnTo>
                  <a:lnTo>
                    <a:pt x="39" y="21083"/>
                  </a:lnTo>
                  <a:lnTo>
                    <a:pt x="39" y="21083"/>
                  </a:lnTo>
                  <a:lnTo>
                    <a:pt x="39" y="21083"/>
                  </a:lnTo>
                  <a:close/>
                  <a:moveTo>
                    <a:pt x="20" y="21083"/>
                  </a:moveTo>
                  <a:lnTo>
                    <a:pt x="20" y="21083"/>
                  </a:lnTo>
                  <a:lnTo>
                    <a:pt x="20" y="21083"/>
                  </a:lnTo>
                  <a:lnTo>
                    <a:pt x="20" y="21083"/>
                  </a:lnTo>
                  <a:lnTo>
                    <a:pt x="20" y="21083"/>
                  </a:lnTo>
                  <a:close/>
                  <a:moveTo>
                    <a:pt x="20" y="21064"/>
                  </a:moveTo>
                  <a:lnTo>
                    <a:pt x="20" y="21064"/>
                  </a:lnTo>
                  <a:lnTo>
                    <a:pt x="20" y="21064"/>
                  </a:lnTo>
                  <a:lnTo>
                    <a:pt x="20" y="21064"/>
                  </a:lnTo>
                  <a:lnTo>
                    <a:pt x="20" y="21064"/>
                  </a:lnTo>
                  <a:close/>
                  <a:moveTo>
                    <a:pt x="20" y="21064"/>
                  </a:moveTo>
                  <a:lnTo>
                    <a:pt x="20" y="21064"/>
                  </a:lnTo>
                  <a:lnTo>
                    <a:pt x="20" y="21064"/>
                  </a:lnTo>
                  <a:lnTo>
                    <a:pt x="20" y="21064"/>
                  </a:lnTo>
                  <a:lnTo>
                    <a:pt x="20" y="21064"/>
                  </a:lnTo>
                  <a:close/>
                  <a:moveTo>
                    <a:pt x="20" y="21044"/>
                  </a:moveTo>
                  <a:lnTo>
                    <a:pt x="20" y="21044"/>
                  </a:lnTo>
                  <a:lnTo>
                    <a:pt x="20" y="21044"/>
                  </a:lnTo>
                  <a:lnTo>
                    <a:pt x="20" y="21044"/>
                  </a:lnTo>
                  <a:lnTo>
                    <a:pt x="20" y="21044"/>
                  </a:lnTo>
                  <a:close/>
                  <a:moveTo>
                    <a:pt x="20" y="21044"/>
                  </a:moveTo>
                  <a:lnTo>
                    <a:pt x="20" y="21044"/>
                  </a:lnTo>
                  <a:lnTo>
                    <a:pt x="20" y="21044"/>
                  </a:lnTo>
                  <a:lnTo>
                    <a:pt x="20" y="21044"/>
                  </a:lnTo>
                  <a:lnTo>
                    <a:pt x="20" y="21044"/>
                  </a:lnTo>
                  <a:close/>
                  <a:moveTo>
                    <a:pt x="1" y="21025"/>
                  </a:moveTo>
                  <a:lnTo>
                    <a:pt x="1" y="21025"/>
                  </a:lnTo>
                  <a:lnTo>
                    <a:pt x="1" y="21044"/>
                  </a:lnTo>
                  <a:lnTo>
                    <a:pt x="1" y="21044"/>
                  </a:lnTo>
                  <a:lnTo>
                    <a:pt x="1" y="21025"/>
                  </a:lnTo>
                  <a:close/>
                  <a:moveTo>
                    <a:pt x="1" y="21025"/>
                  </a:moveTo>
                  <a:lnTo>
                    <a:pt x="1" y="21025"/>
                  </a:lnTo>
                  <a:lnTo>
                    <a:pt x="1" y="21025"/>
                  </a:lnTo>
                  <a:lnTo>
                    <a:pt x="1" y="21025"/>
                  </a:lnTo>
                  <a:lnTo>
                    <a:pt x="1" y="21025"/>
                  </a:lnTo>
                  <a:close/>
                  <a:moveTo>
                    <a:pt x="31787" y="1"/>
                  </a:moveTo>
                  <a:lnTo>
                    <a:pt x="31787" y="1"/>
                  </a:lnTo>
                  <a:lnTo>
                    <a:pt x="30459" y="1002"/>
                  </a:lnTo>
                  <a:lnTo>
                    <a:pt x="29150" y="2042"/>
                  </a:lnTo>
                  <a:lnTo>
                    <a:pt x="28495" y="2581"/>
                  </a:lnTo>
                  <a:lnTo>
                    <a:pt x="27860" y="3120"/>
                  </a:lnTo>
                  <a:lnTo>
                    <a:pt x="27244" y="3678"/>
                  </a:lnTo>
                  <a:lnTo>
                    <a:pt x="26627" y="4256"/>
                  </a:lnTo>
                  <a:lnTo>
                    <a:pt x="26627" y="4256"/>
                  </a:lnTo>
                  <a:lnTo>
                    <a:pt x="27244" y="3678"/>
                  </a:lnTo>
                  <a:lnTo>
                    <a:pt x="27860" y="3120"/>
                  </a:lnTo>
                  <a:lnTo>
                    <a:pt x="28495" y="2581"/>
                  </a:lnTo>
                  <a:lnTo>
                    <a:pt x="29150" y="2042"/>
                  </a:lnTo>
                  <a:lnTo>
                    <a:pt x="30459" y="1002"/>
                  </a:lnTo>
                  <a:lnTo>
                    <a:pt x="31787" y="1"/>
                  </a:lnTo>
                  <a:close/>
                </a:path>
              </a:pathLst>
            </a:custGeom>
            <a:solidFill>
              <a:srgbClr val="E0C9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8"/>
            <p:cNvSpPr/>
            <p:nvPr/>
          </p:nvSpPr>
          <p:spPr>
            <a:xfrm>
              <a:off x="7914450" y="3640325"/>
              <a:ext cx="33700" cy="31300"/>
            </a:xfrm>
            <a:custGeom>
              <a:rect b="b" l="l" r="r" t="t"/>
              <a:pathLst>
                <a:path extrusionOk="0" fill="none" h="1252" w="1348">
                  <a:moveTo>
                    <a:pt x="0" y="0"/>
                  </a:moveTo>
                  <a:lnTo>
                    <a:pt x="0" y="0"/>
                  </a:lnTo>
                  <a:lnTo>
                    <a:pt x="135" y="212"/>
                  </a:lnTo>
                  <a:lnTo>
                    <a:pt x="270" y="424"/>
                  </a:lnTo>
                  <a:lnTo>
                    <a:pt x="443" y="597"/>
                  </a:lnTo>
                  <a:lnTo>
                    <a:pt x="597" y="770"/>
                  </a:lnTo>
                  <a:lnTo>
                    <a:pt x="770" y="924"/>
                  </a:lnTo>
                  <a:lnTo>
                    <a:pt x="963" y="1040"/>
                  </a:lnTo>
                  <a:lnTo>
                    <a:pt x="1155" y="1155"/>
                  </a:lnTo>
                  <a:lnTo>
                    <a:pt x="1348" y="1251"/>
                  </a:lnTo>
                  <a:lnTo>
                    <a:pt x="1348" y="1251"/>
                  </a:lnTo>
                  <a:lnTo>
                    <a:pt x="1155" y="1155"/>
                  </a:lnTo>
                  <a:lnTo>
                    <a:pt x="963" y="1040"/>
                  </a:lnTo>
                  <a:lnTo>
                    <a:pt x="770" y="924"/>
                  </a:lnTo>
                  <a:lnTo>
                    <a:pt x="597" y="770"/>
                  </a:lnTo>
                  <a:lnTo>
                    <a:pt x="443" y="597"/>
                  </a:lnTo>
                  <a:lnTo>
                    <a:pt x="270" y="424"/>
                  </a:lnTo>
                  <a:lnTo>
                    <a:pt x="135" y="21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8"/>
            <p:cNvSpPr/>
            <p:nvPr/>
          </p:nvSpPr>
          <p:spPr>
            <a:xfrm>
              <a:off x="7912525" y="3636450"/>
              <a:ext cx="25" cy="25"/>
            </a:xfrm>
            <a:custGeom>
              <a:rect b="b" l="l" r="r" t="t"/>
              <a:pathLst>
                <a:path extrusionOk="0" fill="none" h="1" w="1">
                  <a:moveTo>
                    <a:pt x="0" y="1"/>
                  </a:moveTo>
                  <a:lnTo>
                    <a:pt x="0" y="1"/>
                  </a:lnTo>
                  <a:lnTo>
                    <a:pt x="0" y="1"/>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8"/>
            <p:cNvSpPr/>
            <p:nvPr/>
          </p:nvSpPr>
          <p:spPr>
            <a:xfrm>
              <a:off x="7912025" y="3636450"/>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8"/>
            <p:cNvSpPr/>
            <p:nvPr/>
          </p:nvSpPr>
          <p:spPr>
            <a:xfrm>
              <a:off x="7912025" y="36359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8"/>
            <p:cNvSpPr/>
            <p:nvPr/>
          </p:nvSpPr>
          <p:spPr>
            <a:xfrm>
              <a:off x="7912025" y="3635975"/>
              <a:ext cx="25" cy="25"/>
            </a:xfrm>
            <a:custGeom>
              <a:rect b="b" l="l" r="r" t="t"/>
              <a:pathLst>
                <a:path extrusionOk="0" fill="none" h="1" w="1">
                  <a:moveTo>
                    <a:pt x="1" y="1"/>
                  </a:moveTo>
                  <a:lnTo>
                    <a:pt x="1" y="1"/>
                  </a:lnTo>
                  <a:lnTo>
                    <a:pt x="1" y="1"/>
                  </a:lnTo>
                  <a:lnTo>
                    <a:pt x="1" y="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8"/>
            <p:cNvSpPr/>
            <p:nvPr/>
          </p:nvSpPr>
          <p:spPr>
            <a:xfrm>
              <a:off x="7912025" y="3635500"/>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8"/>
            <p:cNvSpPr/>
            <p:nvPr/>
          </p:nvSpPr>
          <p:spPr>
            <a:xfrm>
              <a:off x="7912025" y="3635500"/>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8"/>
            <p:cNvSpPr/>
            <p:nvPr/>
          </p:nvSpPr>
          <p:spPr>
            <a:xfrm>
              <a:off x="7911550" y="3635025"/>
              <a:ext cx="25" cy="500"/>
            </a:xfrm>
            <a:custGeom>
              <a:rect b="b" l="l" r="r" t="t"/>
              <a:pathLst>
                <a:path extrusionOk="0" fill="none" h="20" w="1">
                  <a:moveTo>
                    <a:pt x="1" y="0"/>
                  </a:moveTo>
                  <a:lnTo>
                    <a:pt x="1" y="0"/>
                  </a:lnTo>
                  <a:lnTo>
                    <a:pt x="1" y="19"/>
                  </a:lnTo>
                  <a:lnTo>
                    <a:pt x="1" y="19"/>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8"/>
            <p:cNvSpPr/>
            <p:nvPr/>
          </p:nvSpPr>
          <p:spPr>
            <a:xfrm>
              <a:off x="7911550" y="3635025"/>
              <a:ext cx="25" cy="25"/>
            </a:xfrm>
            <a:custGeom>
              <a:rect b="b" l="l" r="r" t="t"/>
              <a:pathLst>
                <a:path extrusionOk="0" fill="none" h="1" w="1">
                  <a:moveTo>
                    <a:pt x="1" y="0"/>
                  </a:moveTo>
                  <a:lnTo>
                    <a:pt x="1" y="0"/>
                  </a:lnTo>
                  <a:lnTo>
                    <a:pt x="1" y="0"/>
                  </a:lnTo>
                  <a:lnTo>
                    <a:pt x="1" y="0"/>
                  </a:lnTo>
                  <a:lnTo>
                    <a:pt x="1"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8"/>
            <p:cNvSpPr/>
            <p:nvPr/>
          </p:nvSpPr>
          <p:spPr>
            <a:xfrm>
              <a:off x="8577225" y="3109400"/>
              <a:ext cx="129025" cy="106400"/>
            </a:xfrm>
            <a:custGeom>
              <a:rect b="b" l="l" r="r" t="t"/>
              <a:pathLst>
                <a:path extrusionOk="0" fill="none" h="4256" w="5161">
                  <a:moveTo>
                    <a:pt x="5160" y="1"/>
                  </a:moveTo>
                  <a:lnTo>
                    <a:pt x="5160" y="1"/>
                  </a:lnTo>
                  <a:lnTo>
                    <a:pt x="3832" y="1002"/>
                  </a:lnTo>
                  <a:lnTo>
                    <a:pt x="2523" y="2042"/>
                  </a:lnTo>
                  <a:lnTo>
                    <a:pt x="1868" y="2581"/>
                  </a:lnTo>
                  <a:lnTo>
                    <a:pt x="1233" y="3120"/>
                  </a:lnTo>
                  <a:lnTo>
                    <a:pt x="617" y="3678"/>
                  </a:lnTo>
                  <a:lnTo>
                    <a:pt x="0" y="4256"/>
                  </a:lnTo>
                  <a:lnTo>
                    <a:pt x="0" y="4256"/>
                  </a:lnTo>
                  <a:lnTo>
                    <a:pt x="617" y="3678"/>
                  </a:lnTo>
                  <a:lnTo>
                    <a:pt x="1233" y="3120"/>
                  </a:lnTo>
                  <a:lnTo>
                    <a:pt x="1868" y="2581"/>
                  </a:lnTo>
                  <a:lnTo>
                    <a:pt x="2523" y="2042"/>
                  </a:lnTo>
                  <a:lnTo>
                    <a:pt x="3832" y="1002"/>
                  </a:lnTo>
                  <a:lnTo>
                    <a:pt x="516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8"/>
            <p:cNvSpPr/>
            <p:nvPr/>
          </p:nvSpPr>
          <p:spPr>
            <a:xfrm>
              <a:off x="7900975" y="2930850"/>
              <a:ext cx="950150" cy="747500"/>
            </a:xfrm>
            <a:custGeom>
              <a:rect b="b" l="l" r="r" t="t"/>
              <a:pathLst>
                <a:path extrusionOk="0" h="29900" w="38006">
                  <a:moveTo>
                    <a:pt x="35560" y="0"/>
                  </a:moveTo>
                  <a:lnTo>
                    <a:pt x="35445" y="443"/>
                  </a:lnTo>
                  <a:lnTo>
                    <a:pt x="35291" y="866"/>
                  </a:lnTo>
                  <a:lnTo>
                    <a:pt x="35117" y="1271"/>
                  </a:lnTo>
                  <a:lnTo>
                    <a:pt x="34906" y="1637"/>
                  </a:lnTo>
                  <a:lnTo>
                    <a:pt x="34675" y="2002"/>
                  </a:lnTo>
                  <a:lnTo>
                    <a:pt x="34424" y="2330"/>
                  </a:lnTo>
                  <a:lnTo>
                    <a:pt x="34136" y="2638"/>
                  </a:lnTo>
                  <a:lnTo>
                    <a:pt x="33828" y="2907"/>
                  </a:lnTo>
                  <a:lnTo>
                    <a:pt x="33057" y="3600"/>
                  </a:lnTo>
                  <a:lnTo>
                    <a:pt x="32287" y="4293"/>
                  </a:lnTo>
                  <a:lnTo>
                    <a:pt x="30805" y="5718"/>
                  </a:lnTo>
                  <a:lnTo>
                    <a:pt x="29322" y="7143"/>
                  </a:lnTo>
                  <a:lnTo>
                    <a:pt x="27878" y="8587"/>
                  </a:lnTo>
                  <a:lnTo>
                    <a:pt x="25029" y="11513"/>
                  </a:lnTo>
                  <a:lnTo>
                    <a:pt x="23604" y="12957"/>
                  </a:lnTo>
                  <a:lnTo>
                    <a:pt x="22179" y="14382"/>
                  </a:lnTo>
                  <a:lnTo>
                    <a:pt x="20716" y="15788"/>
                  </a:lnTo>
                  <a:lnTo>
                    <a:pt x="19985" y="16481"/>
                  </a:lnTo>
                  <a:lnTo>
                    <a:pt x="19253" y="17154"/>
                  </a:lnTo>
                  <a:lnTo>
                    <a:pt x="18483" y="17828"/>
                  </a:lnTo>
                  <a:lnTo>
                    <a:pt x="17732" y="18483"/>
                  </a:lnTo>
                  <a:lnTo>
                    <a:pt x="16962" y="19138"/>
                  </a:lnTo>
                  <a:lnTo>
                    <a:pt x="16173" y="19773"/>
                  </a:lnTo>
                  <a:lnTo>
                    <a:pt x="15383" y="20389"/>
                  </a:lnTo>
                  <a:lnTo>
                    <a:pt x="14555" y="21005"/>
                  </a:lnTo>
                  <a:lnTo>
                    <a:pt x="13727" y="21583"/>
                  </a:lnTo>
                  <a:lnTo>
                    <a:pt x="12900" y="22160"/>
                  </a:lnTo>
                  <a:lnTo>
                    <a:pt x="12033" y="22719"/>
                  </a:lnTo>
                  <a:lnTo>
                    <a:pt x="11148" y="23258"/>
                  </a:lnTo>
                  <a:lnTo>
                    <a:pt x="10262" y="23778"/>
                  </a:lnTo>
                  <a:lnTo>
                    <a:pt x="9338" y="24278"/>
                  </a:lnTo>
                  <a:lnTo>
                    <a:pt x="9010" y="24374"/>
                  </a:lnTo>
                  <a:lnTo>
                    <a:pt x="8683" y="24490"/>
                  </a:lnTo>
                  <a:lnTo>
                    <a:pt x="8048" y="24721"/>
                  </a:lnTo>
                  <a:lnTo>
                    <a:pt x="6816" y="25279"/>
                  </a:lnTo>
                  <a:lnTo>
                    <a:pt x="6180" y="25549"/>
                  </a:lnTo>
                  <a:lnTo>
                    <a:pt x="5872" y="25645"/>
                  </a:lnTo>
                  <a:lnTo>
                    <a:pt x="5545" y="25761"/>
                  </a:lnTo>
                  <a:lnTo>
                    <a:pt x="5198" y="25838"/>
                  </a:lnTo>
                  <a:lnTo>
                    <a:pt x="4852" y="25895"/>
                  </a:lnTo>
                  <a:lnTo>
                    <a:pt x="4486" y="25934"/>
                  </a:lnTo>
                  <a:lnTo>
                    <a:pt x="4120" y="25953"/>
                  </a:lnTo>
                  <a:lnTo>
                    <a:pt x="3870" y="25934"/>
                  </a:lnTo>
                  <a:lnTo>
                    <a:pt x="3620" y="25915"/>
                  </a:lnTo>
                  <a:lnTo>
                    <a:pt x="3350" y="25895"/>
                  </a:lnTo>
                  <a:lnTo>
                    <a:pt x="3081" y="25838"/>
                  </a:lnTo>
                  <a:lnTo>
                    <a:pt x="2830" y="25780"/>
                  </a:lnTo>
                  <a:lnTo>
                    <a:pt x="2599" y="25703"/>
                  </a:lnTo>
                  <a:lnTo>
                    <a:pt x="2368" y="25626"/>
                  </a:lnTo>
                  <a:lnTo>
                    <a:pt x="2156" y="25530"/>
                  </a:lnTo>
                  <a:lnTo>
                    <a:pt x="1945" y="25414"/>
                  </a:lnTo>
                  <a:lnTo>
                    <a:pt x="1771" y="25299"/>
                  </a:lnTo>
                  <a:lnTo>
                    <a:pt x="1598" y="25164"/>
                  </a:lnTo>
                  <a:lnTo>
                    <a:pt x="1425" y="25010"/>
                  </a:lnTo>
                  <a:lnTo>
                    <a:pt x="1290" y="24856"/>
                  </a:lnTo>
                  <a:lnTo>
                    <a:pt x="1155" y="24702"/>
                  </a:lnTo>
                  <a:lnTo>
                    <a:pt x="1040" y="24509"/>
                  </a:lnTo>
                  <a:lnTo>
                    <a:pt x="924" y="24336"/>
                  </a:lnTo>
                  <a:lnTo>
                    <a:pt x="828" y="24143"/>
                  </a:lnTo>
                  <a:lnTo>
                    <a:pt x="751" y="23951"/>
                  </a:lnTo>
                  <a:lnTo>
                    <a:pt x="674" y="23739"/>
                  </a:lnTo>
                  <a:lnTo>
                    <a:pt x="616" y="23527"/>
                  </a:lnTo>
                  <a:lnTo>
                    <a:pt x="385" y="24105"/>
                  </a:lnTo>
                  <a:lnTo>
                    <a:pt x="289" y="24394"/>
                  </a:lnTo>
                  <a:lnTo>
                    <a:pt x="212" y="24682"/>
                  </a:lnTo>
                  <a:lnTo>
                    <a:pt x="135" y="24990"/>
                  </a:lnTo>
                  <a:lnTo>
                    <a:pt x="77" y="25279"/>
                  </a:lnTo>
                  <a:lnTo>
                    <a:pt x="39" y="25568"/>
                  </a:lnTo>
                  <a:lnTo>
                    <a:pt x="0" y="25876"/>
                  </a:lnTo>
                  <a:lnTo>
                    <a:pt x="0" y="26165"/>
                  </a:lnTo>
                  <a:lnTo>
                    <a:pt x="0" y="26454"/>
                  </a:lnTo>
                  <a:lnTo>
                    <a:pt x="19" y="26762"/>
                  </a:lnTo>
                  <a:lnTo>
                    <a:pt x="58" y="27051"/>
                  </a:lnTo>
                  <a:lnTo>
                    <a:pt x="116" y="27320"/>
                  </a:lnTo>
                  <a:lnTo>
                    <a:pt x="212" y="27609"/>
                  </a:lnTo>
                  <a:lnTo>
                    <a:pt x="308" y="27898"/>
                  </a:lnTo>
                  <a:lnTo>
                    <a:pt x="424" y="28167"/>
                  </a:lnTo>
                  <a:lnTo>
                    <a:pt x="424" y="28186"/>
                  </a:lnTo>
                  <a:lnTo>
                    <a:pt x="443" y="28186"/>
                  </a:lnTo>
                  <a:lnTo>
                    <a:pt x="443" y="28206"/>
                  </a:lnTo>
                  <a:lnTo>
                    <a:pt x="443" y="28225"/>
                  </a:lnTo>
                  <a:lnTo>
                    <a:pt x="462" y="28225"/>
                  </a:lnTo>
                  <a:lnTo>
                    <a:pt x="462" y="28244"/>
                  </a:lnTo>
                  <a:lnTo>
                    <a:pt x="539" y="28379"/>
                  </a:lnTo>
                  <a:lnTo>
                    <a:pt x="674" y="28591"/>
                  </a:lnTo>
                  <a:lnTo>
                    <a:pt x="809" y="28803"/>
                  </a:lnTo>
                  <a:lnTo>
                    <a:pt x="982" y="28976"/>
                  </a:lnTo>
                  <a:lnTo>
                    <a:pt x="1136" y="29149"/>
                  </a:lnTo>
                  <a:lnTo>
                    <a:pt x="1309" y="29303"/>
                  </a:lnTo>
                  <a:lnTo>
                    <a:pt x="1502" y="29419"/>
                  </a:lnTo>
                  <a:lnTo>
                    <a:pt x="1694" y="29534"/>
                  </a:lnTo>
                  <a:lnTo>
                    <a:pt x="1887" y="29630"/>
                  </a:lnTo>
                  <a:lnTo>
                    <a:pt x="2214" y="29765"/>
                  </a:lnTo>
                  <a:lnTo>
                    <a:pt x="2561" y="29842"/>
                  </a:lnTo>
                  <a:lnTo>
                    <a:pt x="2927" y="29900"/>
                  </a:lnTo>
                  <a:lnTo>
                    <a:pt x="3312" y="29900"/>
                  </a:lnTo>
                  <a:lnTo>
                    <a:pt x="3754" y="29881"/>
                  </a:lnTo>
                  <a:lnTo>
                    <a:pt x="4236" y="29823"/>
                  </a:lnTo>
                  <a:lnTo>
                    <a:pt x="4717" y="29727"/>
                  </a:lnTo>
                  <a:lnTo>
                    <a:pt x="5218" y="29611"/>
                  </a:lnTo>
                  <a:lnTo>
                    <a:pt x="5718" y="29438"/>
                  </a:lnTo>
                  <a:lnTo>
                    <a:pt x="6238" y="29245"/>
                  </a:lnTo>
                  <a:lnTo>
                    <a:pt x="6777" y="29034"/>
                  </a:lnTo>
                  <a:lnTo>
                    <a:pt x="7316" y="28783"/>
                  </a:lnTo>
                  <a:lnTo>
                    <a:pt x="7855" y="28514"/>
                  </a:lnTo>
                  <a:lnTo>
                    <a:pt x="8394" y="28225"/>
                  </a:lnTo>
                  <a:lnTo>
                    <a:pt x="8953" y="27917"/>
                  </a:lnTo>
                  <a:lnTo>
                    <a:pt x="9492" y="27609"/>
                  </a:lnTo>
                  <a:lnTo>
                    <a:pt x="10031" y="27262"/>
                  </a:lnTo>
                  <a:lnTo>
                    <a:pt x="10589" y="26916"/>
                  </a:lnTo>
                  <a:lnTo>
                    <a:pt x="11648" y="26184"/>
                  </a:lnTo>
                  <a:lnTo>
                    <a:pt x="12688" y="25453"/>
                  </a:lnTo>
                  <a:lnTo>
                    <a:pt x="13670" y="24702"/>
                  </a:lnTo>
                  <a:lnTo>
                    <a:pt x="14594" y="23989"/>
                  </a:lnTo>
                  <a:lnTo>
                    <a:pt x="15441" y="23296"/>
                  </a:lnTo>
                  <a:lnTo>
                    <a:pt x="16192" y="22661"/>
                  </a:lnTo>
                  <a:lnTo>
                    <a:pt x="16827" y="22083"/>
                  </a:lnTo>
                  <a:lnTo>
                    <a:pt x="17771" y="21236"/>
                  </a:lnTo>
                  <a:lnTo>
                    <a:pt x="18367" y="20659"/>
                  </a:lnTo>
                  <a:lnTo>
                    <a:pt x="18964" y="20062"/>
                  </a:lnTo>
                  <a:lnTo>
                    <a:pt x="19542" y="19484"/>
                  </a:lnTo>
                  <a:lnTo>
                    <a:pt x="20100" y="18887"/>
                  </a:lnTo>
                  <a:lnTo>
                    <a:pt x="21198" y="17674"/>
                  </a:lnTo>
                  <a:lnTo>
                    <a:pt x="22276" y="16461"/>
                  </a:lnTo>
                  <a:lnTo>
                    <a:pt x="23392" y="15229"/>
                  </a:lnTo>
                  <a:lnTo>
                    <a:pt x="24528" y="13978"/>
                  </a:lnTo>
                  <a:lnTo>
                    <a:pt x="25125" y="13342"/>
                  </a:lnTo>
                  <a:lnTo>
                    <a:pt x="25741" y="12707"/>
                  </a:lnTo>
                  <a:lnTo>
                    <a:pt x="26377" y="12052"/>
                  </a:lnTo>
                  <a:lnTo>
                    <a:pt x="27050" y="11398"/>
                  </a:lnTo>
                  <a:lnTo>
                    <a:pt x="27667" y="10820"/>
                  </a:lnTo>
                  <a:lnTo>
                    <a:pt x="28283" y="10262"/>
                  </a:lnTo>
                  <a:lnTo>
                    <a:pt x="28918" y="9723"/>
                  </a:lnTo>
                  <a:lnTo>
                    <a:pt x="29573" y="9184"/>
                  </a:lnTo>
                  <a:lnTo>
                    <a:pt x="30882" y="8144"/>
                  </a:lnTo>
                  <a:lnTo>
                    <a:pt x="32210" y="7143"/>
                  </a:lnTo>
                  <a:lnTo>
                    <a:pt x="32268" y="7085"/>
                  </a:lnTo>
                  <a:lnTo>
                    <a:pt x="32615" y="6835"/>
                  </a:lnTo>
                  <a:lnTo>
                    <a:pt x="32961" y="6604"/>
                  </a:lnTo>
                  <a:lnTo>
                    <a:pt x="33693" y="6142"/>
                  </a:lnTo>
                  <a:lnTo>
                    <a:pt x="35175" y="5218"/>
                  </a:lnTo>
                  <a:lnTo>
                    <a:pt x="35907" y="4736"/>
                  </a:lnTo>
                  <a:lnTo>
                    <a:pt x="36619" y="4255"/>
                  </a:lnTo>
                  <a:lnTo>
                    <a:pt x="36947" y="3985"/>
                  </a:lnTo>
                  <a:lnTo>
                    <a:pt x="37274" y="3716"/>
                  </a:lnTo>
                  <a:lnTo>
                    <a:pt x="37601" y="3446"/>
                  </a:lnTo>
                  <a:lnTo>
                    <a:pt x="37890" y="3158"/>
                  </a:lnTo>
                  <a:lnTo>
                    <a:pt x="37948" y="3100"/>
                  </a:lnTo>
                  <a:lnTo>
                    <a:pt x="37967" y="3042"/>
                  </a:lnTo>
                  <a:lnTo>
                    <a:pt x="38005" y="2965"/>
                  </a:lnTo>
                  <a:lnTo>
                    <a:pt x="38005" y="2907"/>
                  </a:lnTo>
                  <a:lnTo>
                    <a:pt x="38005" y="2830"/>
                  </a:lnTo>
                  <a:lnTo>
                    <a:pt x="37986" y="2753"/>
                  </a:lnTo>
                  <a:lnTo>
                    <a:pt x="37832" y="2368"/>
                  </a:lnTo>
                  <a:lnTo>
                    <a:pt x="37659" y="1925"/>
                  </a:lnTo>
                  <a:lnTo>
                    <a:pt x="37428" y="1483"/>
                  </a:lnTo>
                  <a:lnTo>
                    <a:pt x="37293" y="1271"/>
                  </a:lnTo>
                  <a:lnTo>
                    <a:pt x="37158" y="1059"/>
                  </a:lnTo>
                  <a:lnTo>
                    <a:pt x="37004" y="866"/>
                  </a:lnTo>
                  <a:lnTo>
                    <a:pt x="36850" y="674"/>
                  </a:lnTo>
                  <a:lnTo>
                    <a:pt x="36677" y="501"/>
                  </a:lnTo>
                  <a:lnTo>
                    <a:pt x="36504" y="366"/>
                  </a:lnTo>
                  <a:lnTo>
                    <a:pt x="36311" y="250"/>
                  </a:lnTo>
                  <a:lnTo>
                    <a:pt x="36119" y="154"/>
                  </a:lnTo>
                  <a:lnTo>
                    <a:pt x="35926" y="96"/>
                  </a:lnTo>
                  <a:lnTo>
                    <a:pt x="35714" y="58"/>
                  </a:lnTo>
                  <a:lnTo>
                    <a:pt x="35637" y="19"/>
                  </a:lnTo>
                  <a:lnTo>
                    <a:pt x="3556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8"/>
            <p:cNvSpPr/>
            <p:nvPr/>
          </p:nvSpPr>
          <p:spPr>
            <a:xfrm>
              <a:off x="7900975" y="2930850"/>
              <a:ext cx="950150" cy="747500"/>
            </a:xfrm>
            <a:custGeom>
              <a:rect b="b" l="l" r="r" t="t"/>
              <a:pathLst>
                <a:path extrusionOk="0" fill="none" h="29900" w="38006">
                  <a:moveTo>
                    <a:pt x="35560" y="0"/>
                  </a:moveTo>
                  <a:lnTo>
                    <a:pt x="35560" y="0"/>
                  </a:lnTo>
                  <a:lnTo>
                    <a:pt x="35445" y="443"/>
                  </a:lnTo>
                  <a:lnTo>
                    <a:pt x="35291" y="866"/>
                  </a:lnTo>
                  <a:lnTo>
                    <a:pt x="35117" y="1271"/>
                  </a:lnTo>
                  <a:lnTo>
                    <a:pt x="34906" y="1637"/>
                  </a:lnTo>
                  <a:lnTo>
                    <a:pt x="34675" y="2002"/>
                  </a:lnTo>
                  <a:lnTo>
                    <a:pt x="34424" y="2330"/>
                  </a:lnTo>
                  <a:lnTo>
                    <a:pt x="34136" y="2638"/>
                  </a:lnTo>
                  <a:lnTo>
                    <a:pt x="33828" y="2907"/>
                  </a:lnTo>
                  <a:lnTo>
                    <a:pt x="33828" y="2907"/>
                  </a:lnTo>
                  <a:lnTo>
                    <a:pt x="33057" y="3600"/>
                  </a:lnTo>
                  <a:lnTo>
                    <a:pt x="32287" y="4293"/>
                  </a:lnTo>
                  <a:lnTo>
                    <a:pt x="30805" y="5718"/>
                  </a:lnTo>
                  <a:lnTo>
                    <a:pt x="29322" y="7143"/>
                  </a:lnTo>
                  <a:lnTo>
                    <a:pt x="27878" y="8587"/>
                  </a:lnTo>
                  <a:lnTo>
                    <a:pt x="25029" y="11513"/>
                  </a:lnTo>
                  <a:lnTo>
                    <a:pt x="23604" y="12957"/>
                  </a:lnTo>
                  <a:lnTo>
                    <a:pt x="22179" y="14382"/>
                  </a:lnTo>
                  <a:lnTo>
                    <a:pt x="20716" y="15788"/>
                  </a:lnTo>
                  <a:lnTo>
                    <a:pt x="19985" y="16481"/>
                  </a:lnTo>
                  <a:lnTo>
                    <a:pt x="19253" y="17154"/>
                  </a:lnTo>
                  <a:lnTo>
                    <a:pt x="18483" y="17828"/>
                  </a:lnTo>
                  <a:lnTo>
                    <a:pt x="17732" y="18483"/>
                  </a:lnTo>
                  <a:lnTo>
                    <a:pt x="16962" y="19138"/>
                  </a:lnTo>
                  <a:lnTo>
                    <a:pt x="16173" y="19773"/>
                  </a:lnTo>
                  <a:lnTo>
                    <a:pt x="15383" y="20389"/>
                  </a:lnTo>
                  <a:lnTo>
                    <a:pt x="14555" y="21005"/>
                  </a:lnTo>
                  <a:lnTo>
                    <a:pt x="13727" y="21583"/>
                  </a:lnTo>
                  <a:lnTo>
                    <a:pt x="12900" y="22160"/>
                  </a:lnTo>
                  <a:lnTo>
                    <a:pt x="12033" y="22719"/>
                  </a:lnTo>
                  <a:lnTo>
                    <a:pt x="11148" y="23258"/>
                  </a:lnTo>
                  <a:lnTo>
                    <a:pt x="10262" y="23778"/>
                  </a:lnTo>
                  <a:lnTo>
                    <a:pt x="9338" y="24278"/>
                  </a:lnTo>
                  <a:lnTo>
                    <a:pt x="9338" y="24278"/>
                  </a:lnTo>
                  <a:lnTo>
                    <a:pt x="9010" y="24374"/>
                  </a:lnTo>
                  <a:lnTo>
                    <a:pt x="8683" y="24490"/>
                  </a:lnTo>
                  <a:lnTo>
                    <a:pt x="8048" y="24721"/>
                  </a:lnTo>
                  <a:lnTo>
                    <a:pt x="6816" y="25279"/>
                  </a:lnTo>
                  <a:lnTo>
                    <a:pt x="6180" y="25549"/>
                  </a:lnTo>
                  <a:lnTo>
                    <a:pt x="5872" y="25645"/>
                  </a:lnTo>
                  <a:lnTo>
                    <a:pt x="5545" y="25761"/>
                  </a:lnTo>
                  <a:lnTo>
                    <a:pt x="5198" y="25838"/>
                  </a:lnTo>
                  <a:lnTo>
                    <a:pt x="4852" y="25895"/>
                  </a:lnTo>
                  <a:lnTo>
                    <a:pt x="4486" y="25934"/>
                  </a:lnTo>
                  <a:lnTo>
                    <a:pt x="4120" y="25953"/>
                  </a:lnTo>
                  <a:lnTo>
                    <a:pt x="4120" y="25953"/>
                  </a:lnTo>
                  <a:lnTo>
                    <a:pt x="3870" y="25934"/>
                  </a:lnTo>
                  <a:lnTo>
                    <a:pt x="3620" y="25915"/>
                  </a:lnTo>
                  <a:lnTo>
                    <a:pt x="3350" y="25895"/>
                  </a:lnTo>
                  <a:lnTo>
                    <a:pt x="3081" y="25838"/>
                  </a:lnTo>
                  <a:lnTo>
                    <a:pt x="3081" y="25838"/>
                  </a:lnTo>
                  <a:lnTo>
                    <a:pt x="2830" y="25780"/>
                  </a:lnTo>
                  <a:lnTo>
                    <a:pt x="2599" y="25703"/>
                  </a:lnTo>
                  <a:lnTo>
                    <a:pt x="2368" y="25626"/>
                  </a:lnTo>
                  <a:lnTo>
                    <a:pt x="2156" y="25530"/>
                  </a:lnTo>
                  <a:lnTo>
                    <a:pt x="1945" y="25414"/>
                  </a:lnTo>
                  <a:lnTo>
                    <a:pt x="1771" y="25299"/>
                  </a:lnTo>
                  <a:lnTo>
                    <a:pt x="1598" y="25164"/>
                  </a:lnTo>
                  <a:lnTo>
                    <a:pt x="1425" y="25010"/>
                  </a:lnTo>
                  <a:lnTo>
                    <a:pt x="1290" y="24856"/>
                  </a:lnTo>
                  <a:lnTo>
                    <a:pt x="1155" y="24702"/>
                  </a:lnTo>
                  <a:lnTo>
                    <a:pt x="1040" y="24509"/>
                  </a:lnTo>
                  <a:lnTo>
                    <a:pt x="924" y="24336"/>
                  </a:lnTo>
                  <a:lnTo>
                    <a:pt x="828" y="24143"/>
                  </a:lnTo>
                  <a:lnTo>
                    <a:pt x="751" y="23951"/>
                  </a:lnTo>
                  <a:lnTo>
                    <a:pt x="674" y="23739"/>
                  </a:lnTo>
                  <a:lnTo>
                    <a:pt x="616" y="23527"/>
                  </a:lnTo>
                  <a:lnTo>
                    <a:pt x="616" y="23527"/>
                  </a:lnTo>
                  <a:lnTo>
                    <a:pt x="385" y="24105"/>
                  </a:lnTo>
                  <a:lnTo>
                    <a:pt x="289" y="24394"/>
                  </a:lnTo>
                  <a:lnTo>
                    <a:pt x="212" y="24682"/>
                  </a:lnTo>
                  <a:lnTo>
                    <a:pt x="135" y="24990"/>
                  </a:lnTo>
                  <a:lnTo>
                    <a:pt x="77" y="25279"/>
                  </a:lnTo>
                  <a:lnTo>
                    <a:pt x="39" y="25568"/>
                  </a:lnTo>
                  <a:lnTo>
                    <a:pt x="0" y="25876"/>
                  </a:lnTo>
                  <a:lnTo>
                    <a:pt x="0" y="26165"/>
                  </a:lnTo>
                  <a:lnTo>
                    <a:pt x="0" y="26454"/>
                  </a:lnTo>
                  <a:lnTo>
                    <a:pt x="19" y="26762"/>
                  </a:lnTo>
                  <a:lnTo>
                    <a:pt x="58" y="27051"/>
                  </a:lnTo>
                  <a:lnTo>
                    <a:pt x="116" y="27320"/>
                  </a:lnTo>
                  <a:lnTo>
                    <a:pt x="212" y="27609"/>
                  </a:lnTo>
                  <a:lnTo>
                    <a:pt x="308" y="27898"/>
                  </a:lnTo>
                  <a:lnTo>
                    <a:pt x="424" y="28167"/>
                  </a:lnTo>
                  <a:lnTo>
                    <a:pt x="424" y="28167"/>
                  </a:lnTo>
                  <a:lnTo>
                    <a:pt x="424" y="28167"/>
                  </a:lnTo>
                  <a:lnTo>
                    <a:pt x="424" y="28167"/>
                  </a:lnTo>
                  <a:lnTo>
                    <a:pt x="424" y="28167"/>
                  </a:lnTo>
                  <a:lnTo>
                    <a:pt x="424" y="28167"/>
                  </a:lnTo>
                  <a:lnTo>
                    <a:pt x="424" y="28186"/>
                  </a:lnTo>
                  <a:lnTo>
                    <a:pt x="424" y="28186"/>
                  </a:lnTo>
                  <a:lnTo>
                    <a:pt x="443" y="28186"/>
                  </a:lnTo>
                  <a:lnTo>
                    <a:pt x="443" y="28186"/>
                  </a:lnTo>
                  <a:lnTo>
                    <a:pt x="443" y="28186"/>
                  </a:lnTo>
                  <a:lnTo>
                    <a:pt x="443" y="28186"/>
                  </a:lnTo>
                  <a:lnTo>
                    <a:pt x="443" y="28186"/>
                  </a:lnTo>
                  <a:lnTo>
                    <a:pt x="443" y="28186"/>
                  </a:lnTo>
                  <a:lnTo>
                    <a:pt x="443" y="28186"/>
                  </a:lnTo>
                  <a:lnTo>
                    <a:pt x="443" y="28186"/>
                  </a:lnTo>
                  <a:lnTo>
                    <a:pt x="443" y="28206"/>
                  </a:lnTo>
                  <a:lnTo>
                    <a:pt x="443" y="28206"/>
                  </a:lnTo>
                  <a:lnTo>
                    <a:pt x="443" y="28206"/>
                  </a:lnTo>
                  <a:lnTo>
                    <a:pt x="443" y="28206"/>
                  </a:lnTo>
                  <a:lnTo>
                    <a:pt x="443" y="28206"/>
                  </a:lnTo>
                  <a:lnTo>
                    <a:pt x="443" y="28206"/>
                  </a:lnTo>
                  <a:lnTo>
                    <a:pt x="443" y="28206"/>
                  </a:lnTo>
                  <a:lnTo>
                    <a:pt x="443" y="28206"/>
                  </a:lnTo>
                  <a:lnTo>
                    <a:pt x="443" y="28225"/>
                  </a:lnTo>
                  <a:lnTo>
                    <a:pt x="443" y="28225"/>
                  </a:lnTo>
                  <a:lnTo>
                    <a:pt x="443" y="28225"/>
                  </a:lnTo>
                  <a:lnTo>
                    <a:pt x="443" y="28225"/>
                  </a:lnTo>
                  <a:lnTo>
                    <a:pt x="462" y="28225"/>
                  </a:lnTo>
                  <a:lnTo>
                    <a:pt x="462" y="28225"/>
                  </a:lnTo>
                  <a:lnTo>
                    <a:pt x="462" y="28225"/>
                  </a:lnTo>
                  <a:lnTo>
                    <a:pt x="462" y="28225"/>
                  </a:lnTo>
                  <a:lnTo>
                    <a:pt x="462" y="28244"/>
                  </a:lnTo>
                  <a:lnTo>
                    <a:pt x="462" y="28244"/>
                  </a:lnTo>
                  <a:lnTo>
                    <a:pt x="539" y="28379"/>
                  </a:lnTo>
                  <a:lnTo>
                    <a:pt x="539" y="28379"/>
                  </a:lnTo>
                  <a:lnTo>
                    <a:pt x="674" y="28591"/>
                  </a:lnTo>
                  <a:lnTo>
                    <a:pt x="809" y="28803"/>
                  </a:lnTo>
                  <a:lnTo>
                    <a:pt x="982" y="28976"/>
                  </a:lnTo>
                  <a:lnTo>
                    <a:pt x="1136" y="29149"/>
                  </a:lnTo>
                  <a:lnTo>
                    <a:pt x="1309" y="29303"/>
                  </a:lnTo>
                  <a:lnTo>
                    <a:pt x="1502" y="29419"/>
                  </a:lnTo>
                  <a:lnTo>
                    <a:pt x="1694" y="29534"/>
                  </a:lnTo>
                  <a:lnTo>
                    <a:pt x="1887" y="29630"/>
                  </a:lnTo>
                  <a:lnTo>
                    <a:pt x="1887" y="29630"/>
                  </a:lnTo>
                  <a:lnTo>
                    <a:pt x="2214" y="29765"/>
                  </a:lnTo>
                  <a:lnTo>
                    <a:pt x="2561" y="29842"/>
                  </a:lnTo>
                  <a:lnTo>
                    <a:pt x="2927" y="29900"/>
                  </a:lnTo>
                  <a:lnTo>
                    <a:pt x="3312" y="29900"/>
                  </a:lnTo>
                  <a:lnTo>
                    <a:pt x="3312" y="29900"/>
                  </a:lnTo>
                  <a:lnTo>
                    <a:pt x="3754" y="29881"/>
                  </a:lnTo>
                  <a:lnTo>
                    <a:pt x="4236" y="29823"/>
                  </a:lnTo>
                  <a:lnTo>
                    <a:pt x="4717" y="29727"/>
                  </a:lnTo>
                  <a:lnTo>
                    <a:pt x="5218" y="29611"/>
                  </a:lnTo>
                  <a:lnTo>
                    <a:pt x="5718" y="29438"/>
                  </a:lnTo>
                  <a:lnTo>
                    <a:pt x="6238" y="29245"/>
                  </a:lnTo>
                  <a:lnTo>
                    <a:pt x="6777" y="29034"/>
                  </a:lnTo>
                  <a:lnTo>
                    <a:pt x="7316" y="28783"/>
                  </a:lnTo>
                  <a:lnTo>
                    <a:pt x="7855" y="28514"/>
                  </a:lnTo>
                  <a:lnTo>
                    <a:pt x="8394" y="28225"/>
                  </a:lnTo>
                  <a:lnTo>
                    <a:pt x="8953" y="27917"/>
                  </a:lnTo>
                  <a:lnTo>
                    <a:pt x="9492" y="27609"/>
                  </a:lnTo>
                  <a:lnTo>
                    <a:pt x="10031" y="27262"/>
                  </a:lnTo>
                  <a:lnTo>
                    <a:pt x="10589" y="26916"/>
                  </a:lnTo>
                  <a:lnTo>
                    <a:pt x="11648" y="26184"/>
                  </a:lnTo>
                  <a:lnTo>
                    <a:pt x="12688" y="25453"/>
                  </a:lnTo>
                  <a:lnTo>
                    <a:pt x="13670" y="24702"/>
                  </a:lnTo>
                  <a:lnTo>
                    <a:pt x="14594" y="23989"/>
                  </a:lnTo>
                  <a:lnTo>
                    <a:pt x="15441" y="23296"/>
                  </a:lnTo>
                  <a:lnTo>
                    <a:pt x="16192" y="22661"/>
                  </a:lnTo>
                  <a:lnTo>
                    <a:pt x="16827" y="22083"/>
                  </a:lnTo>
                  <a:lnTo>
                    <a:pt x="17771" y="21236"/>
                  </a:lnTo>
                  <a:lnTo>
                    <a:pt x="17771" y="21236"/>
                  </a:lnTo>
                  <a:lnTo>
                    <a:pt x="18367" y="20659"/>
                  </a:lnTo>
                  <a:lnTo>
                    <a:pt x="18964" y="20062"/>
                  </a:lnTo>
                  <a:lnTo>
                    <a:pt x="19542" y="19484"/>
                  </a:lnTo>
                  <a:lnTo>
                    <a:pt x="20100" y="18887"/>
                  </a:lnTo>
                  <a:lnTo>
                    <a:pt x="21198" y="17674"/>
                  </a:lnTo>
                  <a:lnTo>
                    <a:pt x="22276" y="16461"/>
                  </a:lnTo>
                  <a:lnTo>
                    <a:pt x="23392" y="15229"/>
                  </a:lnTo>
                  <a:lnTo>
                    <a:pt x="24528" y="13978"/>
                  </a:lnTo>
                  <a:lnTo>
                    <a:pt x="25125" y="13342"/>
                  </a:lnTo>
                  <a:lnTo>
                    <a:pt x="25741" y="12707"/>
                  </a:lnTo>
                  <a:lnTo>
                    <a:pt x="26377" y="12052"/>
                  </a:lnTo>
                  <a:lnTo>
                    <a:pt x="27050" y="11398"/>
                  </a:lnTo>
                  <a:lnTo>
                    <a:pt x="27050" y="11398"/>
                  </a:lnTo>
                  <a:lnTo>
                    <a:pt x="27050" y="11398"/>
                  </a:lnTo>
                  <a:lnTo>
                    <a:pt x="27667" y="10820"/>
                  </a:lnTo>
                  <a:lnTo>
                    <a:pt x="28283" y="10262"/>
                  </a:lnTo>
                  <a:lnTo>
                    <a:pt x="28918" y="9723"/>
                  </a:lnTo>
                  <a:lnTo>
                    <a:pt x="29573" y="9184"/>
                  </a:lnTo>
                  <a:lnTo>
                    <a:pt x="30882" y="8144"/>
                  </a:lnTo>
                  <a:lnTo>
                    <a:pt x="32210" y="7143"/>
                  </a:lnTo>
                  <a:lnTo>
                    <a:pt x="32210" y="7143"/>
                  </a:lnTo>
                  <a:lnTo>
                    <a:pt x="32268" y="7085"/>
                  </a:lnTo>
                  <a:lnTo>
                    <a:pt x="32268" y="7085"/>
                  </a:lnTo>
                  <a:lnTo>
                    <a:pt x="32615" y="6835"/>
                  </a:lnTo>
                  <a:lnTo>
                    <a:pt x="32961" y="6604"/>
                  </a:lnTo>
                  <a:lnTo>
                    <a:pt x="33693" y="6142"/>
                  </a:lnTo>
                  <a:lnTo>
                    <a:pt x="35175" y="5218"/>
                  </a:lnTo>
                  <a:lnTo>
                    <a:pt x="35907" y="4736"/>
                  </a:lnTo>
                  <a:lnTo>
                    <a:pt x="36619" y="4255"/>
                  </a:lnTo>
                  <a:lnTo>
                    <a:pt x="36947" y="3985"/>
                  </a:lnTo>
                  <a:lnTo>
                    <a:pt x="37274" y="3716"/>
                  </a:lnTo>
                  <a:lnTo>
                    <a:pt x="37601" y="3446"/>
                  </a:lnTo>
                  <a:lnTo>
                    <a:pt x="37890" y="3158"/>
                  </a:lnTo>
                  <a:lnTo>
                    <a:pt x="37890" y="3158"/>
                  </a:lnTo>
                  <a:lnTo>
                    <a:pt x="37948" y="3100"/>
                  </a:lnTo>
                  <a:lnTo>
                    <a:pt x="37967" y="3042"/>
                  </a:lnTo>
                  <a:lnTo>
                    <a:pt x="38005" y="2965"/>
                  </a:lnTo>
                  <a:lnTo>
                    <a:pt x="38005" y="2907"/>
                  </a:lnTo>
                  <a:lnTo>
                    <a:pt x="38005" y="2907"/>
                  </a:lnTo>
                  <a:lnTo>
                    <a:pt x="38005" y="2830"/>
                  </a:lnTo>
                  <a:lnTo>
                    <a:pt x="37986" y="2753"/>
                  </a:lnTo>
                  <a:lnTo>
                    <a:pt x="37986" y="2753"/>
                  </a:lnTo>
                  <a:lnTo>
                    <a:pt x="37832" y="2368"/>
                  </a:lnTo>
                  <a:lnTo>
                    <a:pt x="37659" y="1925"/>
                  </a:lnTo>
                  <a:lnTo>
                    <a:pt x="37428" y="1483"/>
                  </a:lnTo>
                  <a:lnTo>
                    <a:pt x="37293" y="1271"/>
                  </a:lnTo>
                  <a:lnTo>
                    <a:pt x="37158" y="1059"/>
                  </a:lnTo>
                  <a:lnTo>
                    <a:pt x="37004" y="866"/>
                  </a:lnTo>
                  <a:lnTo>
                    <a:pt x="36850" y="674"/>
                  </a:lnTo>
                  <a:lnTo>
                    <a:pt x="36677" y="501"/>
                  </a:lnTo>
                  <a:lnTo>
                    <a:pt x="36504" y="366"/>
                  </a:lnTo>
                  <a:lnTo>
                    <a:pt x="36311" y="250"/>
                  </a:lnTo>
                  <a:lnTo>
                    <a:pt x="36119" y="154"/>
                  </a:lnTo>
                  <a:lnTo>
                    <a:pt x="35926" y="96"/>
                  </a:lnTo>
                  <a:lnTo>
                    <a:pt x="35714" y="58"/>
                  </a:lnTo>
                  <a:lnTo>
                    <a:pt x="35714" y="58"/>
                  </a:lnTo>
                  <a:lnTo>
                    <a:pt x="35714" y="58"/>
                  </a:lnTo>
                  <a:lnTo>
                    <a:pt x="35637" y="19"/>
                  </a:lnTo>
                  <a:lnTo>
                    <a:pt x="3556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8"/>
            <p:cNvSpPr/>
            <p:nvPr/>
          </p:nvSpPr>
          <p:spPr>
            <a:xfrm>
              <a:off x="8869875" y="2806650"/>
              <a:ext cx="431275" cy="390875"/>
            </a:xfrm>
            <a:custGeom>
              <a:rect b="b" l="l" r="r" t="t"/>
              <a:pathLst>
                <a:path extrusionOk="0" h="15635" w="17251">
                  <a:moveTo>
                    <a:pt x="15788" y="1"/>
                  </a:moveTo>
                  <a:lnTo>
                    <a:pt x="15711" y="20"/>
                  </a:lnTo>
                  <a:lnTo>
                    <a:pt x="15114" y="136"/>
                  </a:lnTo>
                  <a:lnTo>
                    <a:pt x="14517" y="309"/>
                  </a:lnTo>
                  <a:lnTo>
                    <a:pt x="13939" y="501"/>
                  </a:lnTo>
                  <a:lnTo>
                    <a:pt x="13381" y="713"/>
                  </a:lnTo>
                  <a:lnTo>
                    <a:pt x="12823" y="944"/>
                  </a:lnTo>
                  <a:lnTo>
                    <a:pt x="12264" y="1214"/>
                  </a:lnTo>
                  <a:lnTo>
                    <a:pt x="11725" y="1483"/>
                  </a:lnTo>
                  <a:lnTo>
                    <a:pt x="11186" y="1791"/>
                  </a:lnTo>
                  <a:lnTo>
                    <a:pt x="10647" y="2099"/>
                  </a:lnTo>
                  <a:lnTo>
                    <a:pt x="10147" y="2446"/>
                  </a:lnTo>
                  <a:lnTo>
                    <a:pt x="9627" y="2773"/>
                  </a:lnTo>
                  <a:lnTo>
                    <a:pt x="9126" y="3139"/>
                  </a:lnTo>
                  <a:lnTo>
                    <a:pt x="8144" y="3871"/>
                  </a:lnTo>
                  <a:lnTo>
                    <a:pt x="7201" y="4621"/>
                  </a:lnTo>
                  <a:lnTo>
                    <a:pt x="6777" y="4968"/>
                  </a:lnTo>
                  <a:lnTo>
                    <a:pt x="6296" y="5315"/>
                  </a:lnTo>
                  <a:lnTo>
                    <a:pt x="5276" y="6008"/>
                  </a:lnTo>
                  <a:lnTo>
                    <a:pt x="4178" y="6739"/>
                  </a:lnTo>
                  <a:lnTo>
                    <a:pt x="3639" y="7124"/>
                  </a:lnTo>
                  <a:lnTo>
                    <a:pt x="3100" y="7529"/>
                  </a:lnTo>
                  <a:lnTo>
                    <a:pt x="2561" y="7933"/>
                  </a:lnTo>
                  <a:lnTo>
                    <a:pt x="2060" y="8337"/>
                  </a:lnTo>
                  <a:lnTo>
                    <a:pt x="1598" y="8780"/>
                  </a:lnTo>
                  <a:lnTo>
                    <a:pt x="1175" y="9223"/>
                  </a:lnTo>
                  <a:lnTo>
                    <a:pt x="963" y="9454"/>
                  </a:lnTo>
                  <a:lnTo>
                    <a:pt x="790" y="9685"/>
                  </a:lnTo>
                  <a:lnTo>
                    <a:pt x="616" y="9935"/>
                  </a:lnTo>
                  <a:lnTo>
                    <a:pt x="462" y="10166"/>
                  </a:lnTo>
                  <a:lnTo>
                    <a:pt x="328" y="10417"/>
                  </a:lnTo>
                  <a:lnTo>
                    <a:pt x="193" y="10667"/>
                  </a:lnTo>
                  <a:lnTo>
                    <a:pt x="97" y="10936"/>
                  </a:lnTo>
                  <a:lnTo>
                    <a:pt x="0" y="11187"/>
                  </a:lnTo>
                  <a:lnTo>
                    <a:pt x="0" y="11264"/>
                  </a:lnTo>
                  <a:lnTo>
                    <a:pt x="0" y="11341"/>
                  </a:lnTo>
                  <a:lnTo>
                    <a:pt x="20" y="11399"/>
                  </a:lnTo>
                  <a:lnTo>
                    <a:pt x="58" y="11456"/>
                  </a:lnTo>
                  <a:lnTo>
                    <a:pt x="20" y="11514"/>
                  </a:lnTo>
                  <a:lnTo>
                    <a:pt x="39" y="11572"/>
                  </a:lnTo>
                  <a:lnTo>
                    <a:pt x="58" y="11630"/>
                  </a:lnTo>
                  <a:lnTo>
                    <a:pt x="116" y="11649"/>
                  </a:lnTo>
                  <a:lnTo>
                    <a:pt x="944" y="11841"/>
                  </a:lnTo>
                  <a:lnTo>
                    <a:pt x="1406" y="11938"/>
                  </a:lnTo>
                  <a:lnTo>
                    <a:pt x="1868" y="12072"/>
                  </a:lnTo>
                  <a:lnTo>
                    <a:pt x="2349" y="12207"/>
                  </a:lnTo>
                  <a:lnTo>
                    <a:pt x="2830" y="12380"/>
                  </a:lnTo>
                  <a:lnTo>
                    <a:pt x="3331" y="12554"/>
                  </a:lnTo>
                  <a:lnTo>
                    <a:pt x="3812" y="12766"/>
                  </a:lnTo>
                  <a:lnTo>
                    <a:pt x="4274" y="12997"/>
                  </a:lnTo>
                  <a:lnTo>
                    <a:pt x="4717" y="13228"/>
                  </a:lnTo>
                  <a:lnTo>
                    <a:pt x="5141" y="13497"/>
                  </a:lnTo>
                  <a:lnTo>
                    <a:pt x="5526" y="13805"/>
                  </a:lnTo>
                  <a:lnTo>
                    <a:pt x="5699" y="13959"/>
                  </a:lnTo>
                  <a:lnTo>
                    <a:pt x="5872" y="14113"/>
                  </a:lnTo>
                  <a:lnTo>
                    <a:pt x="6026" y="14286"/>
                  </a:lnTo>
                  <a:lnTo>
                    <a:pt x="6180" y="14460"/>
                  </a:lnTo>
                  <a:lnTo>
                    <a:pt x="6315" y="14652"/>
                  </a:lnTo>
                  <a:lnTo>
                    <a:pt x="6431" y="14845"/>
                  </a:lnTo>
                  <a:lnTo>
                    <a:pt x="6546" y="15037"/>
                  </a:lnTo>
                  <a:lnTo>
                    <a:pt x="6623" y="15249"/>
                  </a:lnTo>
                  <a:lnTo>
                    <a:pt x="6681" y="15307"/>
                  </a:lnTo>
                  <a:lnTo>
                    <a:pt x="6758" y="15365"/>
                  </a:lnTo>
                  <a:lnTo>
                    <a:pt x="6912" y="15365"/>
                  </a:lnTo>
                  <a:lnTo>
                    <a:pt x="7028" y="15442"/>
                  </a:lnTo>
                  <a:lnTo>
                    <a:pt x="7143" y="15519"/>
                  </a:lnTo>
                  <a:lnTo>
                    <a:pt x="7278" y="15576"/>
                  </a:lnTo>
                  <a:lnTo>
                    <a:pt x="7432" y="15615"/>
                  </a:lnTo>
                  <a:lnTo>
                    <a:pt x="7586" y="15634"/>
                  </a:lnTo>
                  <a:lnTo>
                    <a:pt x="7913" y="15634"/>
                  </a:lnTo>
                  <a:lnTo>
                    <a:pt x="8106" y="15596"/>
                  </a:lnTo>
                  <a:lnTo>
                    <a:pt x="8472" y="15519"/>
                  </a:lnTo>
                  <a:lnTo>
                    <a:pt x="8876" y="15384"/>
                  </a:lnTo>
                  <a:lnTo>
                    <a:pt x="9280" y="15211"/>
                  </a:lnTo>
                  <a:lnTo>
                    <a:pt x="9704" y="15018"/>
                  </a:lnTo>
                  <a:lnTo>
                    <a:pt x="10108" y="14806"/>
                  </a:lnTo>
                  <a:lnTo>
                    <a:pt x="10512" y="14575"/>
                  </a:lnTo>
                  <a:lnTo>
                    <a:pt x="11283" y="14113"/>
                  </a:lnTo>
                  <a:lnTo>
                    <a:pt x="11918" y="13690"/>
                  </a:lnTo>
                  <a:lnTo>
                    <a:pt x="12418" y="13382"/>
                  </a:lnTo>
                  <a:lnTo>
                    <a:pt x="13131" y="12939"/>
                  </a:lnTo>
                  <a:lnTo>
                    <a:pt x="13535" y="12688"/>
                  </a:lnTo>
                  <a:lnTo>
                    <a:pt x="13939" y="12400"/>
                  </a:lnTo>
                  <a:lnTo>
                    <a:pt x="14363" y="12092"/>
                  </a:lnTo>
                  <a:lnTo>
                    <a:pt x="14767" y="11784"/>
                  </a:lnTo>
                  <a:lnTo>
                    <a:pt x="15172" y="11437"/>
                  </a:lnTo>
                  <a:lnTo>
                    <a:pt x="15557" y="11071"/>
                  </a:lnTo>
                  <a:lnTo>
                    <a:pt x="15923" y="10705"/>
                  </a:lnTo>
                  <a:lnTo>
                    <a:pt x="16269" y="10320"/>
                  </a:lnTo>
                  <a:lnTo>
                    <a:pt x="16558" y="9916"/>
                  </a:lnTo>
                  <a:lnTo>
                    <a:pt x="16693" y="9704"/>
                  </a:lnTo>
                  <a:lnTo>
                    <a:pt x="16808" y="9512"/>
                  </a:lnTo>
                  <a:lnTo>
                    <a:pt x="16924" y="9300"/>
                  </a:lnTo>
                  <a:lnTo>
                    <a:pt x="17020" y="9088"/>
                  </a:lnTo>
                  <a:lnTo>
                    <a:pt x="17097" y="8876"/>
                  </a:lnTo>
                  <a:lnTo>
                    <a:pt x="17155" y="8645"/>
                  </a:lnTo>
                  <a:lnTo>
                    <a:pt x="17212" y="8434"/>
                  </a:lnTo>
                  <a:lnTo>
                    <a:pt x="17251" y="8222"/>
                  </a:lnTo>
                  <a:lnTo>
                    <a:pt x="17251" y="7991"/>
                  </a:lnTo>
                  <a:lnTo>
                    <a:pt x="17251" y="7779"/>
                  </a:lnTo>
                  <a:lnTo>
                    <a:pt x="17232" y="7721"/>
                  </a:lnTo>
                  <a:lnTo>
                    <a:pt x="17212" y="7683"/>
                  </a:lnTo>
                  <a:lnTo>
                    <a:pt x="17193" y="7644"/>
                  </a:lnTo>
                  <a:lnTo>
                    <a:pt x="17155" y="7625"/>
                  </a:lnTo>
                  <a:lnTo>
                    <a:pt x="17078" y="7606"/>
                  </a:lnTo>
                  <a:lnTo>
                    <a:pt x="17001" y="7625"/>
                  </a:lnTo>
                  <a:lnTo>
                    <a:pt x="16750" y="7221"/>
                  </a:lnTo>
                  <a:lnTo>
                    <a:pt x="16519" y="6816"/>
                  </a:lnTo>
                  <a:lnTo>
                    <a:pt x="16308" y="6412"/>
                  </a:lnTo>
                  <a:lnTo>
                    <a:pt x="16115" y="6008"/>
                  </a:lnTo>
                  <a:lnTo>
                    <a:pt x="15961" y="5584"/>
                  </a:lnTo>
                  <a:lnTo>
                    <a:pt x="15807" y="5141"/>
                  </a:lnTo>
                  <a:lnTo>
                    <a:pt x="15711" y="4698"/>
                  </a:lnTo>
                  <a:lnTo>
                    <a:pt x="15614" y="4217"/>
                  </a:lnTo>
                  <a:lnTo>
                    <a:pt x="15576" y="3736"/>
                  </a:lnTo>
                  <a:lnTo>
                    <a:pt x="15576" y="3274"/>
                  </a:lnTo>
                  <a:lnTo>
                    <a:pt x="15614" y="2812"/>
                  </a:lnTo>
                  <a:lnTo>
                    <a:pt x="15653" y="2350"/>
                  </a:lnTo>
                  <a:lnTo>
                    <a:pt x="15807" y="1425"/>
                  </a:lnTo>
                  <a:lnTo>
                    <a:pt x="15884" y="963"/>
                  </a:lnTo>
                  <a:lnTo>
                    <a:pt x="15942" y="501"/>
                  </a:lnTo>
                  <a:lnTo>
                    <a:pt x="15980" y="444"/>
                  </a:lnTo>
                  <a:lnTo>
                    <a:pt x="16019" y="386"/>
                  </a:lnTo>
                  <a:lnTo>
                    <a:pt x="16038" y="309"/>
                  </a:lnTo>
                  <a:lnTo>
                    <a:pt x="16038" y="251"/>
                  </a:lnTo>
                  <a:lnTo>
                    <a:pt x="16019" y="174"/>
                  </a:lnTo>
                  <a:lnTo>
                    <a:pt x="15980" y="116"/>
                  </a:lnTo>
                  <a:lnTo>
                    <a:pt x="15942" y="59"/>
                  </a:lnTo>
                  <a:lnTo>
                    <a:pt x="15884" y="20"/>
                  </a:lnTo>
                  <a:lnTo>
                    <a:pt x="15788" y="1"/>
                  </a:lnTo>
                  <a:close/>
                </a:path>
              </a:pathLst>
            </a:custGeom>
            <a:solidFill>
              <a:srgbClr val="A76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8"/>
            <p:cNvSpPr/>
            <p:nvPr/>
          </p:nvSpPr>
          <p:spPr>
            <a:xfrm>
              <a:off x="8869875" y="2806650"/>
              <a:ext cx="431275" cy="390875"/>
            </a:xfrm>
            <a:custGeom>
              <a:rect b="b" l="l" r="r" t="t"/>
              <a:pathLst>
                <a:path extrusionOk="0" fill="none" h="15635" w="17251">
                  <a:moveTo>
                    <a:pt x="58" y="11456"/>
                  </a:moveTo>
                  <a:lnTo>
                    <a:pt x="58" y="11456"/>
                  </a:lnTo>
                  <a:lnTo>
                    <a:pt x="20" y="11514"/>
                  </a:lnTo>
                  <a:lnTo>
                    <a:pt x="39" y="11572"/>
                  </a:lnTo>
                  <a:lnTo>
                    <a:pt x="58" y="11630"/>
                  </a:lnTo>
                  <a:lnTo>
                    <a:pt x="116" y="11649"/>
                  </a:lnTo>
                  <a:lnTo>
                    <a:pt x="116" y="11649"/>
                  </a:lnTo>
                  <a:lnTo>
                    <a:pt x="944" y="11841"/>
                  </a:lnTo>
                  <a:lnTo>
                    <a:pt x="1406" y="11938"/>
                  </a:lnTo>
                  <a:lnTo>
                    <a:pt x="1868" y="12072"/>
                  </a:lnTo>
                  <a:lnTo>
                    <a:pt x="2349" y="12207"/>
                  </a:lnTo>
                  <a:lnTo>
                    <a:pt x="2830" y="12380"/>
                  </a:lnTo>
                  <a:lnTo>
                    <a:pt x="3331" y="12554"/>
                  </a:lnTo>
                  <a:lnTo>
                    <a:pt x="3812" y="12766"/>
                  </a:lnTo>
                  <a:lnTo>
                    <a:pt x="4274" y="12997"/>
                  </a:lnTo>
                  <a:lnTo>
                    <a:pt x="4717" y="13228"/>
                  </a:lnTo>
                  <a:lnTo>
                    <a:pt x="5141" y="13497"/>
                  </a:lnTo>
                  <a:lnTo>
                    <a:pt x="5526" y="13805"/>
                  </a:lnTo>
                  <a:lnTo>
                    <a:pt x="5699" y="13959"/>
                  </a:lnTo>
                  <a:lnTo>
                    <a:pt x="5872" y="14113"/>
                  </a:lnTo>
                  <a:lnTo>
                    <a:pt x="6026" y="14286"/>
                  </a:lnTo>
                  <a:lnTo>
                    <a:pt x="6180" y="14460"/>
                  </a:lnTo>
                  <a:lnTo>
                    <a:pt x="6315" y="14652"/>
                  </a:lnTo>
                  <a:lnTo>
                    <a:pt x="6431" y="14845"/>
                  </a:lnTo>
                  <a:lnTo>
                    <a:pt x="6546" y="15037"/>
                  </a:lnTo>
                  <a:lnTo>
                    <a:pt x="6623" y="15249"/>
                  </a:lnTo>
                  <a:lnTo>
                    <a:pt x="6623" y="15249"/>
                  </a:lnTo>
                  <a:lnTo>
                    <a:pt x="6681" y="15307"/>
                  </a:lnTo>
                  <a:lnTo>
                    <a:pt x="6758" y="15365"/>
                  </a:lnTo>
                  <a:lnTo>
                    <a:pt x="6835" y="15365"/>
                  </a:lnTo>
                  <a:lnTo>
                    <a:pt x="6912" y="15365"/>
                  </a:lnTo>
                  <a:lnTo>
                    <a:pt x="6912" y="15365"/>
                  </a:lnTo>
                  <a:lnTo>
                    <a:pt x="7028" y="15442"/>
                  </a:lnTo>
                  <a:lnTo>
                    <a:pt x="7143" y="15519"/>
                  </a:lnTo>
                  <a:lnTo>
                    <a:pt x="7278" y="15576"/>
                  </a:lnTo>
                  <a:lnTo>
                    <a:pt x="7432" y="15615"/>
                  </a:lnTo>
                  <a:lnTo>
                    <a:pt x="7586" y="15634"/>
                  </a:lnTo>
                  <a:lnTo>
                    <a:pt x="7740" y="15634"/>
                  </a:lnTo>
                  <a:lnTo>
                    <a:pt x="7913" y="15634"/>
                  </a:lnTo>
                  <a:lnTo>
                    <a:pt x="8106" y="15596"/>
                  </a:lnTo>
                  <a:lnTo>
                    <a:pt x="8472" y="15519"/>
                  </a:lnTo>
                  <a:lnTo>
                    <a:pt x="8876" y="15384"/>
                  </a:lnTo>
                  <a:lnTo>
                    <a:pt x="9280" y="15211"/>
                  </a:lnTo>
                  <a:lnTo>
                    <a:pt x="9704" y="15018"/>
                  </a:lnTo>
                  <a:lnTo>
                    <a:pt x="10108" y="14806"/>
                  </a:lnTo>
                  <a:lnTo>
                    <a:pt x="10512" y="14575"/>
                  </a:lnTo>
                  <a:lnTo>
                    <a:pt x="11283" y="14113"/>
                  </a:lnTo>
                  <a:lnTo>
                    <a:pt x="11918" y="13690"/>
                  </a:lnTo>
                  <a:lnTo>
                    <a:pt x="12418" y="13382"/>
                  </a:lnTo>
                  <a:lnTo>
                    <a:pt x="12418" y="13382"/>
                  </a:lnTo>
                  <a:lnTo>
                    <a:pt x="13131" y="12939"/>
                  </a:lnTo>
                  <a:lnTo>
                    <a:pt x="13535" y="12688"/>
                  </a:lnTo>
                  <a:lnTo>
                    <a:pt x="13939" y="12400"/>
                  </a:lnTo>
                  <a:lnTo>
                    <a:pt x="14363" y="12092"/>
                  </a:lnTo>
                  <a:lnTo>
                    <a:pt x="14767" y="11784"/>
                  </a:lnTo>
                  <a:lnTo>
                    <a:pt x="15172" y="11437"/>
                  </a:lnTo>
                  <a:lnTo>
                    <a:pt x="15557" y="11071"/>
                  </a:lnTo>
                  <a:lnTo>
                    <a:pt x="15923" y="10705"/>
                  </a:lnTo>
                  <a:lnTo>
                    <a:pt x="16269" y="10320"/>
                  </a:lnTo>
                  <a:lnTo>
                    <a:pt x="16558" y="9916"/>
                  </a:lnTo>
                  <a:lnTo>
                    <a:pt x="16693" y="9704"/>
                  </a:lnTo>
                  <a:lnTo>
                    <a:pt x="16808" y="9512"/>
                  </a:lnTo>
                  <a:lnTo>
                    <a:pt x="16924" y="9300"/>
                  </a:lnTo>
                  <a:lnTo>
                    <a:pt x="17020" y="9088"/>
                  </a:lnTo>
                  <a:lnTo>
                    <a:pt x="17097" y="8876"/>
                  </a:lnTo>
                  <a:lnTo>
                    <a:pt x="17155" y="8645"/>
                  </a:lnTo>
                  <a:lnTo>
                    <a:pt x="17212" y="8434"/>
                  </a:lnTo>
                  <a:lnTo>
                    <a:pt x="17251" y="8222"/>
                  </a:lnTo>
                  <a:lnTo>
                    <a:pt x="17251" y="7991"/>
                  </a:lnTo>
                  <a:lnTo>
                    <a:pt x="17251" y="7779"/>
                  </a:lnTo>
                  <a:lnTo>
                    <a:pt x="17251" y="7779"/>
                  </a:lnTo>
                  <a:lnTo>
                    <a:pt x="17232" y="7721"/>
                  </a:lnTo>
                  <a:lnTo>
                    <a:pt x="17212" y="7683"/>
                  </a:lnTo>
                  <a:lnTo>
                    <a:pt x="17193" y="7644"/>
                  </a:lnTo>
                  <a:lnTo>
                    <a:pt x="17155" y="7625"/>
                  </a:lnTo>
                  <a:lnTo>
                    <a:pt x="17078" y="7606"/>
                  </a:lnTo>
                  <a:lnTo>
                    <a:pt x="17001" y="7625"/>
                  </a:lnTo>
                  <a:lnTo>
                    <a:pt x="17001" y="7625"/>
                  </a:lnTo>
                  <a:lnTo>
                    <a:pt x="16750" y="7221"/>
                  </a:lnTo>
                  <a:lnTo>
                    <a:pt x="16519" y="6816"/>
                  </a:lnTo>
                  <a:lnTo>
                    <a:pt x="16308" y="6412"/>
                  </a:lnTo>
                  <a:lnTo>
                    <a:pt x="16115" y="6008"/>
                  </a:lnTo>
                  <a:lnTo>
                    <a:pt x="15961" y="5584"/>
                  </a:lnTo>
                  <a:lnTo>
                    <a:pt x="15807" y="5141"/>
                  </a:lnTo>
                  <a:lnTo>
                    <a:pt x="15711" y="4698"/>
                  </a:lnTo>
                  <a:lnTo>
                    <a:pt x="15614" y="4217"/>
                  </a:lnTo>
                  <a:lnTo>
                    <a:pt x="15614" y="4217"/>
                  </a:lnTo>
                  <a:lnTo>
                    <a:pt x="15576" y="3736"/>
                  </a:lnTo>
                  <a:lnTo>
                    <a:pt x="15576" y="3274"/>
                  </a:lnTo>
                  <a:lnTo>
                    <a:pt x="15614" y="2812"/>
                  </a:lnTo>
                  <a:lnTo>
                    <a:pt x="15653" y="2350"/>
                  </a:lnTo>
                  <a:lnTo>
                    <a:pt x="15807" y="1425"/>
                  </a:lnTo>
                  <a:lnTo>
                    <a:pt x="15884" y="963"/>
                  </a:lnTo>
                  <a:lnTo>
                    <a:pt x="15942" y="501"/>
                  </a:lnTo>
                  <a:lnTo>
                    <a:pt x="15942" y="501"/>
                  </a:lnTo>
                  <a:lnTo>
                    <a:pt x="15980" y="444"/>
                  </a:lnTo>
                  <a:lnTo>
                    <a:pt x="16019" y="386"/>
                  </a:lnTo>
                  <a:lnTo>
                    <a:pt x="16038" y="309"/>
                  </a:lnTo>
                  <a:lnTo>
                    <a:pt x="16038" y="251"/>
                  </a:lnTo>
                  <a:lnTo>
                    <a:pt x="16019" y="174"/>
                  </a:lnTo>
                  <a:lnTo>
                    <a:pt x="15980" y="116"/>
                  </a:lnTo>
                  <a:lnTo>
                    <a:pt x="15942" y="59"/>
                  </a:lnTo>
                  <a:lnTo>
                    <a:pt x="15884" y="20"/>
                  </a:lnTo>
                  <a:lnTo>
                    <a:pt x="15884" y="20"/>
                  </a:lnTo>
                  <a:lnTo>
                    <a:pt x="15788" y="1"/>
                  </a:lnTo>
                  <a:lnTo>
                    <a:pt x="15711" y="20"/>
                  </a:lnTo>
                  <a:lnTo>
                    <a:pt x="15711" y="20"/>
                  </a:lnTo>
                  <a:lnTo>
                    <a:pt x="15114" y="136"/>
                  </a:lnTo>
                  <a:lnTo>
                    <a:pt x="14517" y="309"/>
                  </a:lnTo>
                  <a:lnTo>
                    <a:pt x="13939" y="501"/>
                  </a:lnTo>
                  <a:lnTo>
                    <a:pt x="13381" y="713"/>
                  </a:lnTo>
                  <a:lnTo>
                    <a:pt x="12823" y="944"/>
                  </a:lnTo>
                  <a:lnTo>
                    <a:pt x="12264" y="1214"/>
                  </a:lnTo>
                  <a:lnTo>
                    <a:pt x="11725" y="1483"/>
                  </a:lnTo>
                  <a:lnTo>
                    <a:pt x="11186" y="1791"/>
                  </a:lnTo>
                  <a:lnTo>
                    <a:pt x="10647" y="2099"/>
                  </a:lnTo>
                  <a:lnTo>
                    <a:pt x="10147" y="2446"/>
                  </a:lnTo>
                  <a:lnTo>
                    <a:pt x="9627" y="2773"/>
                  </a:lnTo>
                  <a:lnTo>
                    <a:pt x="9126" y="3139"/>
                  </a:lnTo>
                  <a:lnTo>
                    <a:pt x="8144" y="3871"/>
                  </a:lnTo>
                  <a:lnTo>
                    <a:pt x="7201" y="4621"/>
                  </a:lnTo>
                  <a:lnTo>
                    <a:pt x="7201" y="4621"/>
                  </a:lnTo>
                  <a:lnTo>
                    <a:pt x="6777" y="4968"/>
                  </a:lnTo>
                  <a:lnTo>
                    <a:pt x="6296" y="5315"/>
                  </a:lnTo>
                  <a:lnTo>
                    <a:pt x="5276" y="6008"/>
                  </a:lnTo>
                  <a:lnTo>
                    <a:pt x="4178" y="6739"/>
                  </a:lnTo>
                  <a:lnTo>
                    <a:pt x="3639" y="7124"/>
                  </a:lnTo>
                  <a:lnTo>
                    <a:pt x="3100" y="7529"/>
                  </a:lnTo>
                  <a:lnTo>
                    <a:pt x="2561" y="7933"/>
                  </a:lnTo>
                  <a:lnTo>
                    <a:pt x="2060" y="8337"/>
                  </a:lnTo>
                  <a:lnTo>
                    <a:pt x="1598" y="8780"/>
                  </a:lnTo>
                  <a:lnTo>
                    <a:pt x="1175" y="9223"/>
                  </a:lnTo>
                  <a:lnTo>
                    <a:pt x="963" y="9454"/>
                  </a:lnTo>
                  <a:lnTo>
                    <a:pt x="790" y="9685"/>
                  </a:lnTo>
                  <a:lnTo>
                    <a:pt x="616" y="9935"/>
                  </a:lnTo>
                  <a:lnTo>
                    <a:pt x="462" y="10166"/>
                  </a:lnTo>
                  <a:lnTo>
                    <a:pt x="328" y="10417"/>
                  </a:lnTo>
                  <a:lnTo>
                    <a:pt x="193" y="10667"/>
                  </a:lnTo>
                  <a:lnTo>
                    <a:pt x="97" y="10936"/>
                  </a:lnTo>
                  <a:lnTo>
                    <a:pt x="0" y="11187"/>
                  </a:lnTo>
                  <a:lnTo>
                    <a:pt x="0" y="11187"/>
                  </a:lnTo>
                  <a:lnTo>
                    <a:pt x="0" y="11264"/>
                  </a:lnTo>
                  <a:lnTo>
                    <a:pt x="0" y="11341"/>
                  </a:lnTo>
                  <a:lnTo>
                    <a:pt x="20" y="11399"/>
                  </a:lnTo>
                  <a:lnTo>
                    <a:pt x="58" y="114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8"/>
            <p:cNvSpPr/>
            <p:nvPr/>
          </p:nvSpPr>
          <p:spPr>
            <a:xfrm>
              <a:off x="8869875" y="2806650"/>
              <a:ext cx="421175" cy="377400"/>
            </a:xfrm>
            <a:custGeom>
              <a:rect b="b" l="l" r="r" t="t"/>
              <a:pathLst>
                <a:path extrusionOk="0" h="15096" w="16847">
                  <a:moveTo>
                    <a:pt x="15768" y="1"/>
                  </a:moveTo>
                  <a:lnTo>
                    <a:pt x="15711" y="20"/>
                  </a:lnTo>
                  <a:lnTo>
                    <a:pt x="15114" y="136"/>
                  </a:lnTo>
                  <a:lnTo>
                    <a:pt x="14517" y="309"/>
                  </a:lnTo>
                  <a:lnTo>
                    <a:pt x="13939" y="501"/>
                  </a:lnTo>
                  <a:lnTo>
                    <a:pt x="13381" y="713"/>
                  </a:lnTo>
                  <a:lnTo>
                    <a:pt x="12823" y="944"/>
                  </a:lnTo>
                  <a:lnTo>
                    <a:pt x="12264" y="1214"/>
                  </a:lnTo>
                  <a:lnTo>
                    <a:pt x="11725" y="1483"/>
                  </a:lnTo>
                  <a:lnTo>
                    <a:pt x="11186" y="1791"/>
                  </a:lnTo>
                  <a:lnTo>
                    <a:pt x="10647" y="2099"/>
                  </a:lnTo>
                  <a:lnTo>
                    <a:pt x="10147" y="2446"/>
                  </a:lnTo>
                  <a:lnTo>
                    <a:pt x="9627" y="2773"/>
                  </a:lnTo>
                  <a:lnTo>
                    <a:pt x="9126" y="3139"/>
                  </a:lnTo>
                  <a:lnTo>
                    <a:pt x="8144" y="3871"/>
                  </a:lnTo>
                  <a:lnTo>
                    <a:pt x="7201" y="4621"/>
                  </a:lnTo>
                  <a:lnTo>
                    <a:pt x="6777" y="4968"/>
                  </a:lnTo>
                  <a:lnTo>
                    <a:pt x="6296" y="5315"/>
                  </a:lnTo>
                  <a:lnTo>
                    <a:pt x="5276" y="6008"/>
                  </a:lnTo>
                  <a:lnTo>
                    <a:pt x="4178" y="6739"/>
                  </a:lnTo>
                  <a:lnTo>
                    <a:pt x="3639" y="7124"/>
                  </a:lnTo>
                  <a:lnTo>
                    <a:pt x="3100" y="7529"/>
                  </a:lnTo>
                  <a:lnTo>
                    <a:pt x="2561" y="7933"/>
                  </a:lnTo>
                  <a:lnTo>
                    <a:pt x="2060" y="8337"/>
                  </a:lnTo>
                  <a:lnTo>
                    <a:pt x="1598" y="8780"/>
                  </a:lnTo>
                  <a:lnTo>
                    <a:pt x="1175" y="9223"/>
                  </a:lnTo>
                  <a:lnTo>
                    <a:pt x="963" y="9454"/>
                  </a:lnTo>
                  <a:lnTo>
                    <a:pt x="790" y="9685"/>
                  </a:lnTo>
                  <a:lnTo>
                    <a:pt x="616" y="9935"/>
                  </a:lnTo>
                  <a:lnTo>
                    <a:pt x="462" y="10166"/>
                  </a:lnTo>
                  <a:lnTo>
                    <a:pt x="328" y="10417"/>
                  </a:lnTo>
                  <a:lnTo>
                    <a:pt x="193" y="10667"/>
                  </a:lnTo>
                  <a:lnTo>
                    <a:pt x="97" y="10936"/>
                  </a:lnTo>
                  <a:lnTo>
                    <a:pt x="0" y="11187"/>
                  </a:lnTo>
                  <a:lnTo>
                    <a:pt x="0" y="11283"/>
                  </a:lnTo>
                  <a:lnTo>
                    <a:pt x="0" y="11379"/>
                  </a:lnTo>
                  <a:lnTo>
                    <a:pt x="58" y="11456"/>
                  </a:lnTo>
                  <a:lnTo>
                    <a:pt x="39" y="11495"/>
                  </a:lnTo>
                  <a:lnTo>
                    <a:pt x="20" y="11533"/>
                  </a:lnTo>
                  <a:lnTo>
                    <a:pt x="39" y="11572"/>
                  </a:lnTo>
                  <a:lnTo>
                    <a:pt x="58" y="11610"/>
                  </a:lnTo>
                  <a:lnTo>
                    <a:pt x="77" y="11649"/>
                  </a:lnTo>
                  <a:lnTo>
                    <a:pt x="116" y="11649"/>
                  </a:lnTo>
                  <a:lnTo>
                    <a:pt x="924" y="11822"/>
                  </a:lnTo>
                  <a:lnTo>
                    <a:pt x="1367" y="11938"/>
                  </a:lnTo>
                  <a:lnTo>
                    <a:pt x="1829" y="12053"/>
                  </a:lnTo>
                  <a:lnTo>
                    <a:pt x="2291" y="12207"/>
                  </a:lnTo>
                  <a:lnTo>
                    <a:pt x="2773" y="12361"/>
                  </a:lnTo>
                  <a:lnTo>
                    <a:pt x="3254" y="12534"/>
                  </a:lnTo>
                  <a:lnTo>
                    <a:pt x="3716" y="12727"/>
                  </a:lnTo>
                  <a:lnTo>
                    <a:pt x="4178" y="12939"/>
                  </a:lnTo>
                  <a:lnTo>
                    <a:pt x="4621" y="13189"/>
                  </a:lnTo>
                  <a:lnTo>
                    <a:pt x="5045" y="13439"/>
                  </a:lnTo>
                  <a:lnTo>
                    <a:pt x="5430" y="13728"/>
                  </a:lnTo>
                  <a:lnTo>
                    <a:pt x="5776" y="14036"/>
                  </a:lnTo>
                  <a:lnTo>
                    <a:pt x="5949" y="14190"/>
                  </a:lnTo>
                  <a:lnTo>
                    <a:pt x="6103" y="14364"/>
                  </a:lnTo>
                  <a:lnTo>
                    <a:pt x="6238" y="14537"/>
                  </a:lnTo>
                  <a:lnTo>
                    <a:pt x="6354" y="14729"/>
                  </a:lnTo>
                  <a:lnTo>
                    <a:pt x="6469" y="14903"/>
                  </a:lnTo>
                  <a:lnTo>
                    <a:pt x="6566" y="15095"/>
                  </a:lnTo>
                  <a:lnTo>
                    <a:pt x="6912" y="14826"/>
                  </a:lnTo>
                  <a:lnTo>
                    <a:pt x="7259" y="14556"/>
                  </a:lnTo>
                  <a:lnTo>
                    <a:pt x="7624" y="14286"/>
                  </a:lnTo>
                  <a:lnTo>
                    <a:pt x="7990" y="14036"/>
                  </a:lnTo>
                  <a:lnTo>
                    <a:pt x="8760" y="13555"/>
                  </a:lnTo>
                  <a:lnTo>
                    <a:pt x="9531" y="13112"/>
                  </a:lnTo>
                  <a:lnTo>
                    <a:pt x="10917" y="12284"/>
                  </a:lnTo>
                  <a:lnTo>
                    <a:pt x="11494" y="11938"/>
                  </a:lnTo>
                  <a:lnTo>
                    <a:pt x="11725" y="11764"/>
                  </a:lnTo>
                  <a:lnTo>
                    <a:pt x="11937" y="11610"/>
                  </a:lnTo>
                  <a:lnTo>
                    <a:pt x="12611" y="11033"/>
                  </a:lnTo>
                  <a:lnTo>
                    <a:pt x="13266" y="10455"/>
                  </a:lnTo>
                  <a:lnTo>
                    <a:pt x="14517" y="9300"/>
                  </a:lnTo>
                  <a:lnTo>
                    <a:pt x="15133" y="8761"/>
                  </a:lnTo>
                  <a:lnTo>
                    <a:pt x="15711" y="8260"/>
                  </a:lnTo>
                  <a:lnTo>
                    <a:pt x="16288" y="7779"/>
                  </a:lnTo>
                  <a:lnTo>
                    <a:pt x="16847" y="7375"/>
                  </a:lnTo>
                  <a:lnTo>
                    <a:pt x="16616" y="7009"/>
                  </a:lnTo>
                  <a:lnTo>
                    <a:pt x="16423" y="6643"/>
                  </a:lnTo>
                  <a:lnTo>
                    <a:pt x="16231" y="6258"/>
                  </a:lnTo>
                  <a:lnTo>
                    <a:pt x="16057" y="5873"/>
                  </a:lnTo>
                  <a:lnTo>
                    <a:pt x="15923" y="5488"/>
                  </a:lnTo>
                  <a:lnTo>
                    <a:pt x="15788" y="5084"/>
                  </a:lnTo>
                  <a:lnTo>
                    <a:pt x="15691" y="4660"/>
                  </a:lnTo>
                  <a:lnTo>
                    <a:pt x="15614" y="4217"/>
                  </a:lnTo>
                  <a:lnTo>
                    <a:pt x="15595" y="3851"/>
                  </a:lnTo>
                  <a:lnTo>
                    <a:pt x="15576" y="3486"/>
                  </a:lnTo>
                  <a:lnTo>
                    <a:pt x="15576" y="3100"/>
                  </a:lnTo>
                  <a:lnTo>
                    <a:pt x="15614" y="2735"/>
                  </a:lnTo>
                  <a:lnTo>
                    <a:pt x="15653" y="2369"/>
                  </a:lnTo>
                  <a:lnTo>
                    <a:pt x="15711" y="2003"/>
                  </a:lnTo>
                  <a:lnTo>
                    <a:pt x="15826" y="1252"/>
                  </a:lnTo>
                  <a:lnTo>
                    <a:pt x="15942" y="501"/>
                  </a:lnTo>
                  <a:lnTo>
                    <a:pt x="15980" y="463"/>
                  </a:lnTo>
                  <a:lnTo>
                    <a:pt x="16019" y="405"/>
                  </a:lnTo>
                  <a:lnTo>
                    <a:pt x="16038" y="347"/>
                  </a:lnTo>
                  <a:lnTo>
                    <a:pt x="16038" y="290"/>
                  </a:lnTo>
                  <a:lnTo>
                    <a:pt x="16019" y="213"/>
                  </a:lnTo>
                  <a:lnTo>
                    <a:pt x="16000" y="136"/>
                  </a:lnTo>
                  <a:lnTo>
                    <a:pt x="15942" y="78"/>
                  </a:lnTo>
                  <a:lnTo>
                    <a:pt x="15884" y="20"/>
                  </a:lnTo>
                  <a:lnTo>
                    <a:pt x="1582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8"/>
            <p:cNvSpPr/>
            <p:nvPr/>
          </p:nvSpPr>
          <p:spPr>
            <a:xfrm>
              <a:off x="8869875" y="2806650"/>
              <a:ext cx="421175" cy="377400"/>
            </a:xfrm>
            <a:custGeom>
              <a:rect b="b" l="l" r="r" t="t"/>
              <a:pathLst>
                <a:path extrusionOk="0" fill="none" h="15096" w="16847">
                  <a:moveTo>
                    <a:pt x="15768" y="1"/>
                  </a:moveTo>
                  <a:lnTo>
                    <a:pt x="15768" y="1"/>
                  </a:lnTo>
                  <a:lnTo>
                    <a:pt x="15711" y="20"/>
                  </a:lnTo>
                  <a:lnTo>
                    <a:pt x="15711" y="20"/>
                  </a:lnTo>
                  <a:lnTo>
                    <a:pt x="15114" y="136"/>
                  </a:lnTo>
                  <a:lnTo>
                    <a:pt x="14517" y="309"/>
                  </a:lnTo>
                  <a:lnTo>
                    <a:pt x="13939" y="501"/>
                  </a:lnTo>
                  <a:lnTo>
                    <a:pt x="13381" y="713"/>
                  </a:lnTo>
                  <a:lnTo>
                    <a:pt x="12823" y="944"/>
                  </a:lnTo>
                  <a:lnTo>
                    <a:pt x="12264" y="1214"/>
                  </a:lnTo>
                  <a:lnTo>
                    <a:pt x="11725" y="1483"/>
                  </a:lnTo>
                  <a:lnTo>
                    <a:pt x="11186" y="1791"/>
                  </a:lnTo>
                  <a:lnTo>
                    <a:pt x="10647" y="2099"/>
                  </a:lnTo>
                  <a:lnTo>
                    <a:pt x="10147" y="2446"/>
                  </a:lnTo>
                  <a:lnTo>
                    <a:pt x="9627" y="2773"/>
                  </a:lnTo>
                  <a:lnTo>
                    <a:pt x="9126" y="3139"/>
                  </a:lnTo>
                  <a:lnTo>
                    <a:pt x="8144" y="3871"/>
                  </a:lnTo>
                  <a:lnTo>
                    <a:pt x="7201" y="4621"/>
                  </a:lnTo>
                  <a:lnTo>
                    <a:pt x="7201" y="4621"/>
                  </a:lnTo>
                  <a:lnTo>
                    <a:pt x="6777" y="4968"/>
                  </a:lnTo>
                  <a:lnTo>
                    <a:pt x="6296" y="5315"/>
                  </a:lnTo>
                  <a:lnTo>
                    <a:pt x="5276" y="6008"/>
                  </a:lnTo>
                  <a:lnTo>
                    <a:pt x="4178" y="6739"/>
                  </a:lnTo>
                  <a:lnTo>
                    <a:pt x="3639" y="7124"/>
                  </a:lnTo>
                  <a:lnTo>
                    <a:pt x="3100" y="7529"/>
                  </a:lnTo>
                  <a:lnTo>
                    <a:pt x="2561" y="7933"/>
                  </a:lnTo>
                  <a:lnTo>
                    <a:pt x="2060" y="8337"/>
                  </a:lnTo>
                  <a:lnTo>
                    <a:pt x="1598" y="8780"/>
                  </a:lnTo>
                  <a:lnTo>
                    <a:pt x="1175" y="9223"/>
                  </a:lnTo>
                  <a:lnTo>
                    <a:pt x="963" y="9454"/>
                  </a:lnTo>
                  <a:lnTo>
                    <a:pt x="790" y="9685"/>
                  </a:lnTo>
                  <a:lnTo>
                    <a:pt x="616" y="9935"/>
                  </a:lnTo>
                  <a:lnTo>
                    <a:pt x="462" y="10166"/>
                  </a:lnTo>
                  <a:lnTo>
                    <a:pt x="328" y="10417"/>
                  </a:lnTo>
                  <a:lnTo>
                    <a:pt x="193" y="10667"/>
                  </a:lnTo>
                  <a:lnTo>
                    <a:pt x="97" y="10936"/>
                  </a:lnTo>
                  <a:lnTo>
                    <a:pt x="0" y="11187"/>
                  </a:lnTo>
                  <a:lnTo>
                    <a:pt x="0" y="11187"/>
                  </a:lnTo>
                  <a:lnTo>
                    <a:pt x="0" y="11283"/>
                  </a:lnTo>
                  <a:lnTo>
                    <a:pt x="0" y="11283"/>
                  </a:lnTo>
                  <a:lnTo>
                    <a:pt x="0" y="11379"/>
                  </a:lnTo>
                  <a:lnTo>
                    <a:pt x="58" y="11456"/>
                  </a:lnTo>
                  <a:lnTo>
                    <a:pt x="58" y="11456"/>
                  </a:lnTo>
                  <a:lnTo>
                    <a:pt x="58" y="11456"/>
                  </a:lnTo>
                  <a:lnTo>
                    <a:pt x="58" y="11456"/>
                  </a:lnTo>
                  <a:lnTo>
                    <a:pt x="39" y="11495"/>
                  </a:lnTo>
                  <a:lnTo>
                    <a:pt x="20" y="11533"/>
                  </a:lnTo>
                  <a:lnTo>
                    <a:pt x="20" y="11533"/>
                  </a:lnTo>
                  <a:lnTo>
                    <a:pt x="39" y="11572"/>
                  </a:lnTo>
                  <a:lnTo>
                    <a:pt x="58" y="11610"/>
                  </a:lnTo>
                  <a:lnTo>
                    <a:pt x="77" y="11649"/>
                  </a:lnTo>
                  <a:lnTo>
                    <a:pt x="116" y="11649"/>
                  </a:lnTo>
                  <a:lnTo>
                    <a:pt x="116" y="11649"/>
                  </a:lnTo>
                  <a:lnTo>
                    <a:pt x="924" y="11822"/>
                  </a:lnTo>
                  <a:lnTo>
                    <a:pt x="1367" y="11938"/>
                  </a:lnTo>
                  <a:lnTo>
                    <a:pt x="1829" y="12053"/>
                  </a:lnTo>
                  <a:lnTo>
                    <a:pt x="2291" y="12207"/>
                  </a:lnTo>
                  <a:lnTo>
                    <a:pt x="2773" y="12361"/>
                  </a:lnTo>
                  <a:lnTo>
                    <a:pt x="3254" y="12534"/>
                  </a:lnTo>
                  <a:lnTo>
                    <a:pt x="3716" y="12727"/>
                  </a:lnTo>
                  <a:lnTo>
                    <a:pt x="4178" y="12939"/>
                  </a:lnTo>
                  <a:lnTo>
                    <a:pt x="4621" y="13189"/>
                  </a:lnTo>
                  <a:lnTo>
                    <a:pt x="5045" y="13439"/>
                  </a:lnTo>
                  <a:lnTo>
                    <a:pt x="5430" y="13728"/>
                  </a:lnTo>
                  <a:lnTo>
                    <a:pt x="5776" y="14036"/>
                  </a:lnTo>
                  <a:lnTo>
                    <a:pt x="5949" y="14190"/>
                  </a:lnTo>
                  <a:lnTo>
                    <a:pt x="6103" y="14364"/>
                  </a:lnTo>
                  <a:lnTo>
                    <a:pt x="6238" y="14537"/>
                  </a:lnTo>
                  <a:lnTo>
                    <a:pt x="6354" y="14729"/>
                  </a:lnTo>
                  <a:lnTo>
                    <a:pt x="6469" y="14903"/>
                  </a:lnTo>
                  <a:lnTo>
                    <a:pt x="6566" y="15095"/>
                  </a:lnTo>
                  <a:lnTo>
                    <a:pt x="6566" y="15095"/>
                  </a:lnTo>
                  <a:lnTo>
                    <a:pt x="6912" y="14826"/>
                  </a:lnTo>
                  <a:lnTo>
                    <a:pt x="7259" y="14556"/>
                  </a:lnTo>
                  <a:lnTo>
                    <a:pt x="7624" y="14286"/>
                  </a:lnTo>
                  <a:lnTo>
                    <a:pt x="7990" y="14036"/>
                  </a:lnTo>
                  <a:lnTo>
                    <a:pt x="8760" y="13555"/>
                  </a:lnTo>
                  <a:lnTo>
                    <a:pt x="9531" y="13112"/>
                  </a:lnTo>
                  <a:lnTo>
                    <a:pt x="10917" y="12284"/>
                  </a:lnTo>
                  <a:lnTo>
                    <a:pt x="11494" y="11938"/>
                  </a:lnTo>
                  <a:lnTo>
                    <a:pt x="11725" y="11764"/>
                  </a:lnTo>
                  <a:lnTo>
                    <a:pt x="11937" y="11610"/>
                  </a:lnTo>
                  <a:lnTo>
                    <a:pt x="11937" y="11610"/>
                  </a:lnTo>
                  <a:lnTo>
                    <a:pt x="12611" y="11033"/>
                  </a:lnTo>
                  <a:lnTo>
                    <a:pt x="13266" y="10455"/>
                  </a:lnTo>
                  <a:lnTo>
                    <a:pt x="14517" y="9300"/>
                  </a:lnTo>
                  <a:lnTo>
                    <a:pt x="15133" y="8761"/>
                  </a:lnTo>
                  <a:lnTo>
                    <a:pt x="15711" y="8260"/>
                  </a:lnTo>
                  <a:lnTo>
                    <a:pt x="16288" y="7779"/>
                  </a:lnTo>
                  <a:lnTo>
                    <a:pt x="16847" y="7375"/>
                  </a:lnTo>
                  <a:lnTo>
                    <a:pt x="16847" y="7375"/>
                  </a:lnTo>
                  <a:lnTo>
                    <a:pt x="16616" y="7009"/>
                  </a:lnTo>
                  <a:lnTo>
                    <a:pt x="16423" y="6643"/>
                  </a:lnTo>
                  <a:lnTo>
                    <a:pt x="16231" y="6258"/>
                  </a:lnTo>
                  <a:lnTo>
                    <a:pt x="16057" y="5873"/>
                  </a:lnTo>
                  <a:lnTo>
                    <a:pt x="15923" y="5488"/>
                  </a:lnTo>
                  <a:lnTo>
                    <a:pt x="15788" y="5084"/>
                  </a:lnTo>
                  <a:lnTo>
                    <a:pt x="15691" y="4660"/>
                  </a:lnTo>
                  <a:lnTo>
                    <a:pt x="15614" y="4217"/>
                  </a:lnTo>
                  <a:lnTo>
                    <a:pt x="15614" y="4217"/>
                  </a:lnTo>
                  <a:lnTo>
                    <a:pt x="15595" y="3851"/>
                  </a:lnTo>
                  <a:lnTo>
                    <a:pt x="15576" y="3486"/>
                  </a:lnTo>
                  <a:lnTo>
                    <a:pt x="15576" y="3486"/>
                  </a:lnTo>
                  <a:lnTo>
                    <a:pt x="15576" y="3100"/>
                  </a:lnTo>
                  <a:lnTo>
                    <a:pt x="15614" y="2735"/>
                  </a:lnTo>
                  <a:lnTo>
                    <a:pt x="15653" y="2369"/>
                  </a:lnTo>
                  <a:lnTo>
                    <a:pt x="15711" y="2003"/>
                  </a:lnTo>
                  <a:lnTo>
                    <a:pt x="15826" y="1252"/>
                  </a:lnTo>
                  <a:lnTo>
                    <a:pt x="15942" y="501"/>
                  </a:lnTo>
                  <a:lnTo>
                    <a:pt x="15942" y="501"/>
                  </a:lnTo>
                  <a:lnTo>
                    <a:pt x="15980" y="463"/>
                  </a:lnTo>
                  <a:lnTo>
                    <a:pt x="16019" y="405"/>
                  </a:lnTo>
                  <a:lnTo>
                    <a:pt x="16038" y="347"/>
                  </a:lnTo>
                  <a:lnTo>
                    <a:pt x="16038" y="290"/>
                  </a:lnTo>
                  <a:lnTo>
                    <a:pt x="16038" y="290"/>
                  </a:lnTo>
                  <a:lnTo>
                    <a:pt x="16019" y="213"/>
                  </a:lnTo>
                  <a:lnTo>
                    <a:pt x="16000" y="136"/>
                  </a:lnTo>
                  <a:lnTo>
                    <a:pt x="15942" y="78"/>
                  </a:lnTo>
                  <a:lnTo>
                    <a:pt x="15884" y="20"/>
                  </a:lnTo>
                  <a:lnTo>
                    <a:pt x="15884" y="20"/>
                  </a:lnTo>
                  <a:lnTo>
                    <a:pt x="15826" y="1"/>
                  </a:lnTo>
                  <a:lnTo>
                    <a:pt x="1576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8"/>
            <p:cNvSpPr/>
            <p:nvPr/>
          </p:nvSpPr>
          <p:spPr>
            <a:xfrm>
              <a:off x="8994525" y="2968375"/>
              <a:ext cx="425525" cy="354275"/>
            </a:xfrm>
            <a:custGeom>
              <a:rect b="b" l="l" r="r" t="t"/>
              <a:pathLst>
                <a:path extrusionOk="0" h="14171" w="17021">
                  <a:moveTo>
                    <a:pt x="14075" y="1"/>
                  </a:moveTo>
                  <a:lnTo>
                    <a:pt x="13805" y="20"/>
                  </a:lnTo>
                  <a:lnTo>
                    <a:pt x="13516" y="78"/>
                  </a:lnTo>
                  <a:lnTo>
                    <a:pt x="13247" y="155"/>
                  </a:lnTo>
                  <a:lnTo>
                    <a:pt x="12958" y="270"/>
                  </a:lnTo>
                  <a:lnTo>
                    <a:pt x="12650" y="424"/>
                  </a:lnTo>
                  <a:lnTo>
                    <a:pt x="12361" y="578"/>
                  </a:lnTo>
                  <a:lnTo>
                    <a:pt x="12053" y="771"/>
                  </a:lnTo>
                  <a:lnTo>
                    <a:pt x="11745" y="983"/>
                  </a:lnTo>
                  <a:lnTo>
                    <a:pt x="11437" y="1214"/>
                  </a:lnTo>
                  <a:lnTo>
                    <a:pt x="11129" y="1464"/>
                  </a:lnTo>
                  <a:lnTo>
                    <a:pt x="10494" y="2003"/>
                  </a:lnTo>
                  <a:lnTo>
                    <a:pt x="9820" y="2581"/>
                  </a:lnTo>
                  <a:lnTo>
                    <a:pt x="8434" y="3851"/>
                  </a:lnTo>
                  <a:lnTo>
                    <a:pt x="7702" y="4506"/>
                  </a:lnTo>
                  <a:lnTo>
                    <a:pt x="6951" y="5141"/>
                  </a:lnTo>
                  <a:lnTo>
                    <a:pt x="6759" y="5295"/>
                  </a:lnTo>
                  <a:lnTo>
                    <a:pt x="6528" y="5449"/>
                  </a:lnTo>
                  <a:lnTo>
                    <a:pt x="6008" y="5777"/>
                  </a:lnTo>
                  <a:lnTo>
                    <a:pt x="4699" y="6547"/>
                  </a:lnTo>
                  <a:lnTo>
                    <a:pt x="3986" y="6970"/>
                  </a:lnTo>
                  <a:lnTo>
                    <a:pt x="3255" y="7413"/>
                  </a:lnTo>
                  <a:lnTo>
                    <a:pt x="2542" y="7895"/>
                  </a:lnTo>
                  <a:lnTo>
                    <a:pt x="2196" y="8145"/>
                  </a:lnTo>
                  <a:lnTo>
                    <a:pt x="1868" y="8395"/>
                  </a:lnTo>
                  <a:lnTo>
                    <a:pt x="1541" y="8665"/>
                  </a:lnTo>
                  <a:lnTo>
                    <a:pt x="1252" y="8934"/>
                  </a:lnTo>
                  <a:lnTo>
                    <a:pt x="983" y="9223"/>
                  </a:lnTo>
                  <a:lnTo>
                    <a:pt x="732" y="9493"/>
                  </a:lnTo>
                  <a:lnTo>
                    <a:pt x="521" y="9781"/>
                  </a:lnTo>
                  <a:lnTo>
                    <a:pt x="328" y="10089"/>
                  </a:lnTo>
                  <a:lnTo>
                    <a:pt x="193" y="10378"/>
                  </a:lnTo>
                  <a:lnTo>
                    <a:pt x="78" y="10705"/>
                  </a:lnTo>
                  <a:lnTo>
                    <a:pt x="20" y="11014"/>
                  </a:lnTo>
                  <a:lnTo>
                    <a:pt x="1" y="11168"/>
                  </a:lnTo>
                  <a:lnTo>
                    <a:pt x="1" y="11341"/>
                  </a:lnTo>
                  <a:lnTo>
                    <a:pt x="1" y="11495"/>
                  </a:lnTo>
                  <a:lnTo>
                    <a:pt x="20" y="11668"/>
                  </a:lnTo>
                  <a:lnTo>
                    <a:pt x="59" y="11822"/>
                  </a:lnTo>
                  <a:lnTo>
                    <a:pt x="97" y="11995"/>
                  </a:lnTo>
                  <a:lnTo>
                    <a:pt x="155" y="12169"/>
                  </a:lnTo>
                  <a:lnTo>
                    <a:pt x="232" y="12342"/>
                  </a:lnTo>
                  <a:lnTo>
                    <a:pt x="328" y="12515"/>
                  </a:lnTo>
                  <a:lnTo>
                    <a:pt x="424" y="12689"/>
                  </a:lnTo>
                  <a:lnTo>
                    <a:pt x="559" y="12862"/>
                  </a:lnTo>
                  <a:lnTo>
                    <a:pt x="694" y="13035"/>
                  </a:lnTo>
                  <a:lnTo>
                    <a:pt x="1002" y="13401"/>
                  </a:lnTo>
                  <a:lnTo>
                    <a:pt x="1175" y="13555"/>
                  </a:lnTo>
                  <a:lnTo>
                    <a:pt x="1349" y="13690"/>
                  </a:lnTo>
                  <a:lnTo>
                    <a:pt x="1541" y="13805"/>
                  </a:lnTo>
                  <a:lnTo>
                    <a:pt x="1734" y="13901"/>
                  </a:lnTo>
                  <a:lnTo>
                    <a:pt x="1945" y="13998"/>
                  </a:lnTo>
                  <a:lnTo>
                    <a:pt x="2157" y="14055"/>
                  </a:lnTo>
                  <a:lnTo>
                    <a:pt x="2388" y="14113"/>
                  </a:lnTo>
                  <a:lnTo>
                    <a:pt x="2619" y="14152"/>
                  </a:lnTo>
                  <a:lnTo>
                    <a:pt x="2850" y="14171"/>
                  </a:lnTo>
                  <a:lnTo>
                    <a:pt x="3332" y="14171"/>
                  </a:lnTo>
                  <a:lnTo>
                    <a:pt x="3582" y="14152"/>
                  </a:lnTo>
                  <a:lnTo>
                    <a:pt x="4082" y="14075"/>
                  </a:lnTo>
                  <a:lnTo>
                    <a:pt x="4602" y="13978"/>
                  </a:lnTo>
                  <a:lnTo>
                    <a:pt x="5122" y="13844"/>
                  </a:lnTo>
                  <a:lnTo>
                    <a:pt x="5623" y="13670"/>
                  </a:lnTo>
                  <a:lnTo>
                    <a:pt x="6143" y="13497"/>
                  </a:lnTo>
                  <a:lnTo>
                    <a:pt x="6624" y="13285"/>
                  </a:lnTo>
                  <a:lnTo>
                    <a:pt x="7105" y="13093"/>
                  </a:lnTo>
                  <a:lnTo>
                    <a:pt x="7548" y="12881"/>
                  </a:lnTo>
                  <a:lnTo>
                    <a:pt x="8337" y="12496"/>
                  </a:lnTo>
                  <a:lnTo>
                    <a:pt x="9050" y="12130"/>
                  </a:lnTo>
                  <a:lnTo>
                    <a:pt x="9820" y="11687"/>
                  </a:lnTo>
                  <a:lnTo>
                    <a:pt x="10609" y="11168"/>
                  </a:lnTo>
                  <a:lnTo>
                    <a:pt x="11437" y="10590"/>
                  </a:lnTo>
                  <a:lnTo>
                    <a:pt x="12265" y="9974"/>
                  </a:lnTo>
                  <a:lnTo>
                    <a:pt x="13074" y="9281"/>
                  </a:lnTo>
                  <a:lnTo>
                    <a:pt x="13478" y="8934"/>
                  </a:lnTo>
                  <a:lnTo>
                    <a:pt x="13863" y="8588"/>
                  </a:lnTo>
                  <a:lnTo>
                    <a:pt x="14229" y="8203"/>
                  </a:lnTo>
                  <a:lnTo>
                    <a:pt x="14595" y="7837"/>
                  </a:lnTo>
                  <a:lnTo>
                    <a:pt x="14941" y="7471"/>
                  </a:lnTo>
                  <a:lnTo>
                    <a:pt x="15268" y="7086"/>
                  </a:lnTo>
                  <a:lnTo>
                    <a:pt x="15557" y="6701"/>
                  </a:lnTo>
                  <a:lnTo>
                    <a:pt x="15846" y="6316"/>
                  </a:lnTo>
                  <a:lnTo>
                    <a:pt x="16096" y="5931"/>
                  </a:lnTo>
                  <a:lnTo>
                    <a:pt x="16327" y="5526"/>
                  </a:lnTo>
                  <a:lnTo>
                    <a:pt x="16539" y="5141"/>
                  </a:lnTo>
                  <a:lnTo>
                    <a:pt x="16712" y="4756"/>
                  </a:lnTo>
                  <a:lnTo>
                    <a:pt x="16847" y="4390"/>
                  </a:lnTo>
                  <a:lnTo>
                    <a:pt x="16943" y="4005"/>
                  </a:lnTo>
                  <a:lnTo>
                    <a:pt x="17001" y="3640"/>
                  </a:lnTo>
                  <a:lnTo>
                    <a:pt x="17020" y="3274"/>
                  </a:lnTo>
                  <a:lnTo>
                    <a:pt x="17001" y="2908"/>
                  </a:lnTo>
                  <a:lnTo>
                    <a:pt x="16963" y="2735"/>
                  </a:lnTo>
                  <a:lnTo>
                    <a:pt x="16924" y="2561"/>
                  </a:lnTo>
                  <a:lnTo>
                    <a:pt x="16886" y="2388"/>
                  </a:lnTo>
                  <a:lnTo>
                    <a:pt x="16809" y="2234"/>
                  </a:lnTo>
                  <a:lnTo>
                    <a:pt x="16751" y="2061"/>
                  </a:lnTo>
                  <a:lnTo>
                    <a:pt x="16655" y="1888"/>
                  </a:lnTo>
                  <a:lnTo>
                    <a:pt x="16404" y="1503"/>
                  </a:lnTo>
                  <a:lnTo>
                    <a:pt x="16173" y="1156"/>
                  </a:lnTo>
                  <a:lnTo>
                    <a:pt x="15923" y="867"/>
                  </a:lnTo>
                  <a:lnTo>
                    <a:pt x="15653" y="617"/>
                  </a:lnTo>
                  <a:lnTo>
                    <a:pt x="15403" y="405"/>
                  </a:lnTo>
                  <a:lnTo>
                    <a:pt x="15153" y="251"/>
                  </a:lnTo>
                  <a:lnTo>
                    <a:pt x="14883" y="136"/>
                  </a:lnTo>
                  <a:lnTo>
                    <a:pt x="14614" y="59"/>
                  </a:lnTo>
                  <a:lnTo>
                    <a:pt x="14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8"/>
            <p:cNvSpPr/>
            <p:nvPr/>
          </p:nvSpPr>
          <p:spPr>
            <a:xfrm>
              <a:off x="8994525" y="2968375"/>
              <a:ext cx="425525" cy="354275"/>
            </a:xfrm>
            <a:custGeom>
              <a:rect b="b" l="l" r="r" t="t"/>
              <a:pathLst>
                <a:path extrusionOk="0" fill="none" h="14171" w="17021">
                  <a:moveTo>
                    <a:pt x="1002" y="13401"/>
                  </a:moveTo>
                  <a:lnTo>
                    <a:pt x="1002" y="13401"/>
                  </a:lnTo>
                  <a:lnTo>
                    <a:pt x="1175" y="13555"/>
                  </a:lnTo>
                  <a:lnTo>
                    <a:pt x="1349" y="13690"/>
                  </a:lnTo>
                  <a:lnTo>
                    <a:pt x="1541" y="13805"/>
                  </a:lnTo>
                  <a:lnTo>
                    <a:pt x="1734" y="13901"/>
                  </a:lnTo>
                  <a:lnTo>
                    <a:pt x="1945" y="13998"/>
                  </a:lnTo>
                  <a:lnTo>
                    <a:pt x="2157" y="14055"/>
                  </a:lnTo>
                  <a:lnTo>
                    <a:pt x="2388" y="14113"/>
                  </a:lnTo>
                  <a:lnTo>
                    <a:pt x="2619" y="14152"/>
                  </a:lnTo>
                  <a:lnTo>
                    <a:pt x="2850" y="14171"/>
                  </a:lnTo>
                  <a:lnTo>
                    <a:pt x="3081" y="14171"/>
                  </a:lnTo>
                  <a:lnTo>
                    <a:pt x="3332" y="14171"/>
                  </a:lnTo>
                  <a:lnTo>
                    <a:pt x="3582" y="14152"/>
                  </a:lnTo>
                  <a:lnTo>
                    <a:pt x="4082" y="14075"/>
                  </a:lnTo>
                  <a:lnTo>
                    <a:pt x="4602" y="13978"/>
                  </a:lnTo>
                  <a:lnTo>
                    <a:pt x="5122" y="13844"/>
                  </a:lnTo>
                  <a:lnTo>
                    <a:pt x="5623" y="13670"/>
                  </a:lnTo>
                  <a:lnTo>
                    <a:pt x="6143" y="13497"/>
                  </a:lnTo>
                  <a:lnTo>
                    <a:pt x="6624" y="13285"/>
                  </a:lnTo>
                  <a:lnTo>
                    <a:pt x="7105" y="13093"/>
                  </a:lnTo>
                  <a:lnTo>
                    <a:pt x="7548" y="12881"/>
                  </a:lnTo>
                  <a:lnTo>
                    <a:pt x="8337" y="12496"/>
                  </a:lnTo>
                  <a:lnTo>
                    <a:pt x="8337" y="12496"/>
                  </a:lnTo>
                  <a:lnTo>
                    <a:pt x="9050" y="12130"/>
                  </a:lnTo>
                  <a:lnTo>
                    <a:pt x="9820" y="11687"/>
                  </a:lnTo>
                  <a:lnTo>
                    <a:pt x="10609" y="11168"/>
                  </a:lnTo>
                  <a:lnTo>
                    <a:pt x="11437" y="10590"/>
                  </a:lnTo>
                  <a:lnTo>
                    <a:pt x="12265" y="9974"/>
                  </a:lnTo>
                  <a:lnTo>
                    <a:pt x="13074" y="9281"/>
                  </a:lnTo>
                  <a:lnTo>
                    <a:pt x="13478" y="8934"/>
                  </a:lnTo>
                  <a:lnTo>
                    <a:pt x="13863" y="8588"/>
                  </a:lnTo>
                  <a:lnTo>
                    <a:pt x="14229" y="8203"/>
                  </a:lnTo>
                  <a:lnTo>
                    <a:pt x="14595" y="7837"/>
                  </a:lnTo>
                  <a:lnTo>
                    <a:pt x="14941" y="7471"/>
                  </a:lnTo>
                  <a:lnTo>
                    <a:pt x="15268" y="7086"/>
                  </a:lnTo>
                  <a:lnTo>
                    <a:pt x="15557" y="6701"/>
                  </a:lnTo>
                  <a:lnTo>
                    <a:pt x="15846" y="6316"/>
                  </a:lnTo>
                  <a:lnTo>
                    <a:pt x="16096" y="5931"/>
                  </a:lnTo>
                  <a:lnTo>
                    <a:pt x="16327" y="5526"/>
                  </a:lnTo>
                  <a:lnTo>
                    <a:pt x="16539" y="5141"/>
                  </a:lnTo>
                  <a:lnTo>
                    <a:pt x="16712" y="4756"/>
                  </a:lnTo>
                  <a:lnTo>
                    <a:pt x="16847" y="4390"/>
                  </a:lnTo>
                  <a:lnTo>
                    <a:pt x="16943" y="4005"/>
                  </a:lnTo>
                  <a:lnTo>
                    <a:pt x="17001" y="3640"/>
                  </a:lnTo>
                  <a:lnTo>
                    <a:pt x="17020" y="3274"/>
                  </a:lnTo>
                  <a:lnTo>
                    <a:pt x="17001" y="2908"/>
                  </a:lnTo>
                  <a:lnTo>
                    <a:pt x="16963" y="2735"/>
                  </a:lnTo>
                  <a:lnTo>
                    <a:pt x="16924" y="2561"/>
                  </a:lnTo>
                  <a:lnTo>
                    <a:pt x="16886" y="2388"/>
                  </a:lnTo>
                  <a:lnTo>
                    <a:pt x="16809" y="2234"/>
                  </a:lnTo>
                  <a:lnTo>
                    <a:pt x="16751" y="2061"/>
                  </a:lnTo>
                  <a:lnTo>
                    <a:pt x="16655" y="1888"/>
                  </a:lnTo>
                  <a:lnTo>
                    <a:pt x="16655" y="1888"/>
                  </a:lnTo>
                  <a:lnTo>
                    <a:pt x="16404" y="1503"/>
                  </a:lnTo>
                  <a:lnTo>
                    <a:pt x="16173" y="1156"/>
                  </a:lnTo>
                  <a:lnTo>
                    <a:pt x="15923" y="867"/>
                  </a:lnTo>
                  <a:lnTo>
                    <a:pt x="15653" y="617"/>
                  </a:lnTo>
                  <a:lnTo>
                    <a:pt x="15403" y="405"/>
                  </a:lnTo>
                  <a:lnTo>
                    <a:pt x="15153" y="251"/>
                  </a:lnTo>
                  <a:lnTo>
                    <a:pt x="14883" y="136"/>
                  </a:lnTo>
                  <a:lnTo>
                    <a:pt x="14614" y="59"/>
                  </a:lnTo>
                  <a:lnTo>
                    <a:pt x="14344" y="1"/>
                  </a:lnTo>
                  <a:lnTo>
                    <a:pt x="14075" y="1"/>
                  </a:lnTo>
                  <a:lnTo>
                    <a:pt x="13805" y="20"/>
                  </a:lnTo>
                  <a:lnTo>
                    <a:pt x="13516" y="78"/>
                  </a:lnTo>
                  <a:lnTo>
                    <a:pt x="13247" y="155"/>
                  </a:lnTo>
                  <a:lnTo>
                    <a:pt x="12958" y="270"/>
                  </a:lnTo>
                  <a:lnTo>
                    <a:pt x="12650" y="424"/>
                  </a:lnTo>
                  <a:lnTo>
                    <a:pt x="12361" y="578"/>
                  </a:lnTo>
                  <a:lnTo>
                    <a:pt x="12053" y="771"/>
                  </a:lnTo>
                  <a:lnTo>
                    <a:pt x="11745" y="983"/>
                  </a:lnTo>
                  <a:lnTo>
                    <a:pt x="11437" y="1214"/>
                  </a:lnTo>
                  <a:lnTo>
                    <a:pt x="11129" y="1464"/>
                  </a:lnTo>
                  <a:lnTo>
                    <a:pt x="10494" y="2003"/>
                  </a:lnTo>
                  <a:lnTo>
                    <a:pt x="9820" y="2581"/>
                  </a:lnTo>
                  <a:lnTo>
                    <a:pt x="8434" y="3851"/>
                  </a:lnTo>
                  <a:lnTo>
                    <a:pt x="7702" y="4506"/>
                  </a:lnTo>
                  <a:lnTo>
                    <a:pt x="6951" y="5141"/>
                  </a:lnTo>
                  <a:lnTo>
                    <a:pt x="6951" y="5141"/>
                  </a:lnTo>
                  <a:lnTo>
                    <a:pt x="6759" y="5295"/>
                  </a:lnTo>
                  <a:lnTo>
                    <a:pt x="6528" y="5449"/>
                  </a:lnTo>
                  <a:lnTo>
                    <a:pt x="6008" y="5777"/>
                  </a:lnTo>
                  <a:lnTo>
                    <a:pt x="4699" y="6547"/>
                  </a:lnTo>
                  <a:lnTo>
                    <a:pt x="3986" y="6970"/>
                  </a:lnTo>
                  <a:lnTo>
                    <a:pt x="3255" y="7413"/>
                  </a:lnTo>
                  <a:lnTo>
                    <a:pt x="2542" y="7895"/>
                  </a:lnTo>
                  <a:lnTo>
                    <a:pt x="2196" y="8145"/>
                  </a:lnTo>
                  <a:lnTo>
                    <a:pt x="1868" y="8395"/>
                  </a:lnTo>
                  <a:lnTo>
                    <a:pt x="1541" y="8665"/>
                  </a:lnTo>
                  <a:lnTo>
                    <a:pt x="1252" y="8934"/>
                  </a:lnTo>
                  <a:lnTo>
                    <a:pt x="983" y="9223"/>
                  </a:lnTo>
                  <a:lnTo>
                    <a:pt x="732" y="9493"/>
                  </a:lnTo>
                  <a:lnTo>
                    <a:pt x="521" y="9781"/>
                  </a:lnTo>
                  <a:lnTo>
                    <a:pt x="328" y="10089"/>
                  </a:lnTo>
                  <a:lnTo>
                    <a:pt x="193" y="10378"/>
                  </a:lnTo>
                  <a:lnTo>
                    <a:pt x="78" y="10705"/>
                  </a:lnTo>
                  <a:lnTo>
                    <a:pt x="20" y="11014"/>
                  </a:lnTo>
                  <a:lnTo>
                    <a:pt x="1" y="11168"/>
                  </a:lnTo>
                  <a:lnTo>
                    <a:pt x="1" y="11341"/>
                  </a:lnTo>
                  <a:lnTo>
                    <a:pt x="1" y="11495"/>
                  </a:lnTo>
                  <a:lnTo>
                    <a:pt x="20" y="11668"/>
                  </a:lnTo>
                  <a:lnTo>
                    <a:pt x="59" y="11822"/>
                  </a:lnTo>
                  <a:lnTo>
                    <a:pt x="97" y="11995"/>
                  </a:lnTo>
                  <a:lnTo>
                    <a:pt x="155" y="12169"/>
                  </a:lnTo>
                  <a:lnTo>
                    <a:pt x="232" y="12342"/>
                  </a:lnTo>
                  <a:lnTo>
                    <a:pt x="328" y="12515"/>
                  </a:lnTo>
                  <a:lnTo>
                    <a:pt x="424" y="12689"/>
                  </a:lnTo>
                  <a:lnTo>
                    <a:pt x="559" y="12862"/>
                  </a:lnTo>
                  <a:lnTo>
                    <a:pt x="694" y="13035"/>
                  </a:lnTo>
                  <a:lnTo>
                    <a:pt x="1002" y="1340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8"/>
            <p:cNvSpPr/>
            <p:nvPr/>
          </p:nvSpPr>
          <p:spPr>
            <a:xfrm>
              <a:off x="8710550" y="2511600"/>
              <a:ext cx="415900" cy="376425"/>
            </a:xfrm>
            <a:custGeom>
              <a:rect b="b" l="l" r="r" t="t"/>
              <a:pathLst>
                <a:path extrusionOk="0" h="15057" w="16636">
                  <a:moveTo>
                    <a:pt x="9550" y="1"/>
                  </a:moveTo>
                  <a:lnTo>
                    <a:pt x="9146" y="58"/>
                  </a:lnTo>
                  <a:lnTo>
                    <a:pt x="8722" y="135"/>
                  </a:lnTo>
                  <a:lnTo>
                    <a:pt x="8299" y="270"/>
                  </a:lnTo>
                  <a:lnTo>
                    <a:pt x="7856" y="405"/>
                  </a:lnTo>
                  <a:lnTo>
                    <a:pt x="7413" y="578"/>
                  </a:lnTo>
                  <a:lnTo>
                    <a:pt x="6989" y="771"/>
                  </a:lnTo>
                  <a:lnTo>
                    <a:pt x="6181" y="1156"/>
                  </a:lnTo>
                  <a:lnTo>
                    <a:pt x="5488" y="1502"/>
                  </a:lnTo>
                  <a:lnTo>
                    <a:pt x="4987" y="1772"/>
                  </a:lnTo>
                  <a:lnTo>
                    <a:pt x="4255" y="2195"/>
                  </a:lnTo>
                  <a:lnTo>
                    <a:pt x="3851" y="2446"/>
                  </a:lnTo>
                  <a:lnTo>
                    <a:pt x="3428" y="2715"/>
                  </a:lnTo>
                  <a:lnTo>
                    <a:pt x="3004" y="3004"/>
                  </a:lnTo>
                  <a:lnTo>
                    <a:pt x="2600" y="3312"/>
                  </a:lnTo>
                  <a:lnTo>
                    <a:pt x="2176" y="3659"/>
                  </a:lnTo>
                  <a:lnTo>
                    <a:pt x="1772" y="4005"/>
                  </a:lnTo>
                  <a:lnTo>
                    <a:pt x="1406" y="4352"/>
                  </a:lnTo>
                  <a:lnTo>
                    <a:pt x="1059" y="4737"/>
                  </a:lnTo>
                  <a:lnTo>
                    <a:pt x="751" y="5122"/>
                  </a:lnTo>
                  <a:lnTo>
                    <a:pt x="617" y="5334"/>
                  </a:lnTo>
                  <a:lnTo>
                    <a:pt x="482" y="5526"/>
                  </a:lnTo>
                  <a:lnTo>
                    <a:pt x="366" y="5738"/>
                  </a:lnTo>
                  <a:lnTo>
                    <a:pt x="270" y="5950"/>
                  </a:lnTo>
                  <a:lnTo>
                    <a:pt x="174" y="6162"/>
                  </a:lnTo>
                  <a:lnTo>
                    <a:pt x="116" y="6373"/>
                  </a:lnTo>
                  <a:lnTo>
                    <a:pt x="58" y="6585"/>
                  </a:lnTo>
                  <a:lnTo>
                    <a:pt x="20" y="6816"/>
                  </a:lnTo>
                  <a:lnTo>
                    <a:pt x="1" y="7028"/>
                  </a:lnTo>
                  <a:lnTo>
                    <a:pt x="1" y="7259"/>
                  </a:lnTo>
                  <a:lnTo>
                    <a:pt x="1" y="7298"/>
                  </a:lnTo>
                  <a:lnTo>
                    <a:pt x="20" y="7355"/>
                  </a:lnTo>
                  <a:lnTo>
                    <a:pt x="58" y="7375"/>
                  </a:lnTo>
                  <a:lnTo>
                    <a:pt x="78" y="7413"/>
                  </a:lnTo>
                  <a:lnTo>
                    <a:pt x="155" y="7432"/>
                  </a:lnTo>
                  <a:lnTo>
                    <a:pt x="251" y="7413"/>
                  </a:lnTo>
                  <a:lnTo>
                    <a:pt x="482" y="7817"/>
                  </a:lnTo>
                  <a:lnTo>
                    <a:pt x="694" y="8222"/>
                  </a:lnTo>
                  <a:lnTo>
                    <a:pt x="905" y="8626"/>
                  </a:lnTo>
                  <a:lnTo>
                    <a:pt x="1079" y="9050"/>
                  </a:lnTo>
                  <a:lnTo>
                    <a:pt x="1233" y="9473"/>
                  </a:lnTo>
                  <a:lnTo>
                    <a:pt x="1368" y="9916"/>
                  </a:lnTo>
                  <a:lnTo>
                    <a:pt x="1464" y="10378"/>
                  </a:lnTo>
                  <a:lnTo>
                    <a:pt x="1522" y="10840"/>
                  </a:lnTo>
                  <a:lnTo>
                    <a:pt x="1560" y="11341"/>
                  </a:lnTo>
                  <a:lnTo>
                    <a:pt x="1541" y="11803"/>
                  </a:lnTo>
                  <a:lnTo>
                    <a:pt x="1502" y="12265"/>
                  </a:lnTo>
                  <a:lnTo>
                    <a:pt x="1425" y="12727"/>
                  </a:lnTo>
                  <a:lnTo>
                    <a:pt x="1271" y="13632"/>
                  </a:lnTo>
                  <a:lnTo>
                    <a:pt x="1175" y="14094"/>
                  </a:lnTo>
                  <a:lnTo>
                    <a:pt x="1098" y="14556"/>
                  </a:lnTo>
                  <a:lnTo>
                    <a:pt x="1059" y="14614"/>
                  </a:lnTo>
                  <a:lnTo>
                    <a:pt x="1021" y="14671"/>
                  </a:lnTo>
                  <a:lnTo>
                    <a:pt x="1002" y="14748"/>
                  </a:lnTo>
                  <a:lnTo>
                    <a:pt x="1002" y="14806"/>
                  </a:lnTo>
                  <a:lnTo>
                    <a:pt x="1021" y="14883"/>
                  </a:lnTo>
                  <a:lnTo>
                    <a:pt x="1040" y="14941"/>
                  </a:lnTo>
                  <a:lnTo>
                    <a:pt x="1098" y="14999"/>
                  </a:lnTo>
                  <a:lnTo>
                    <a:pt x="1156" y="15037"/>
                  </a:lnTo>
                  <a:lnTo>
                    <a:pt x="1233" y="15057"/>
                  </a:lnTo>
                  <a:lnTo>
                    <a:pt x="1329" y="15057"/>
                  </a:lnTo>
                  <a:lnTo>
                    <a:pt x="1926" y="14941"/>
                  </a:lnTo>
                  <a:lnTo>
                    <a:pt x="2503" y="14787"/>
                  </a:lnTo>
                  <a:lnTo>
                    <a:pt x="3100" y="14614"/>
                  </a:lnTo>
                  <a:lnTo>
                    <a:pt x="3678" y="14421"/>
                  </a:lnTo>
                  <a:lnTo>
                    <a:pt x="4236" y="14190"/>
                  </a:lnTo>
                  <a:lnTo>
                    <a:pt x="4795" y="13959"/>
                  </a:lnTo>
                  <a:lnTo>
                    <a:pt x="5353" y="13690"/>
                  </a:lnTo>
                  <a:lnTo>
                    <a:pt x="5892" y="13401"/>
                  </a:lnTo>
                  <a:lnTo>
                    <a:pt x="6431" y="13112"/>
                  </a:lnTo>
                  <a:lnTo>
                    <a:pt x="6951" y="12785"/>
                  </a:lnTo>
                  <a:lnTo>
                    <a:pt x="7471" y="12457"/>
                  </a:lnTo>
                  <a:lnTo>
                    <a:pt x="7991" y="12111"/>
                  </a:lnTo>
                  <a:lnTo>
                    <a:pt x="8992" y="11418"/>
                  </a:lnTo>
                  <a:lnTo>
                    <a:pt x="9954" y="10686"/>
                  </a:lnTo>
                  <a:lnTo>
                    <a:pt x="10840" y="10012"/>
                  </a:lnTo>
                  <a:lnTo>
                    <a:pt x="11803" y="9281"/>
                  </a:lnTo>
                  <a:lnTo>
                    <a:pt x="12804" y="8510"/>
                  </a:lnTo>
                  <a:lnTo>
                    <a:pt x="13304" y="8106"/>
                  </a:lnTo>
                  <a:lnTo>
                    <a:pt x="13786" y="7702"/>
                  </a:lnTo>
                  <a:lnTo>
                    <a:pt x="14248" y="7259"/>
                  </a:lnTo>
                  <a:lnTo>
                    <a:pt x="14710" y="6816"/>
                  </a:lnTo>
                  <a:lnTo>
                    <a:pt x="15133" y="6373"/>
                  </a:lnTo>
                  <a:lnTo>
                    <a:pt x="15518" y="5911"/>
                  </a:lnTo>
                  <a:lnTo>
                    <a:pt x="15865" y="5430"/>
                  </a:lnTo>
                  <a:lnTo>
                    <a:pt x="16019" y="5180"/>
                  </a:lnTo>
                  <a:lnTo>
                    <a:pt x="16173" y="4929"/>
                  </a:lnTo>
                  <a:lnTo>
                    <a:pt x="16308" y="4679"/>
                  </a:lnTo>
                  <a:lnTo>
                    <a:pt x="16423" y="4429"/>
                  </a:lnTo>
                  <a:lnTo>
                    <a:pt x="16539" y="4159"/>
                  </a:lnTo>
                  <a:lnTo>
                    <a:pt x="16616" y="3909"/>
                  </a:lnTo>
                  <a:lnTo>
                    <a:pt x="16635" y="3832"/>
                  </a:lnTo>
                  <a:lnTo>
                    <a:pt x="16635" y="3755"/>
                  </a:lnTo>
                  <a:lnTo>
                    <a:pt x="16616" y="3697"/>
                  </a:lnTo>
                  <a:lnTo>
                    <a:pt x="16577" y="3639"/>
                  </a:lnTo>
                  <a:lnTo>
                    <a:pt x="16616" y="3582"/>
                  </a:lnTo>
                  <a:lnTo>
                    <a:pt x="16597" y="3524"/>
                  </a:lnTo>
                  <a:lnTo>
                    <a:pt x="16577" y="3466"/>
                  </a:lnTo>
                  <a:lnTo>
                    <a:pt x="16520" y="3447"/>
                  </a:lnTo>
                  <a:lnTo>
                    <a:pt x="15730" y="3274"/>
                  </a:lnTo>
                  <a:lnTo>
                    <a:pt x="14922" y="3100"/>
                  </a:lnTo>
                  <a:lnTo>
                    <a:pt x="14517" y="3004"/>
                  </a:lnTo>
                  <a:lnTo>
                    <a:pt x="14113" y="2889"/>
                  </a:lnTo>
                  <a:lnTo>
                    <a:pt x="13709" y="2773"/>
                  </a:lnTo>
                  <a:lnTo>
                    <a:pt x="13324" y="2619"/>
                  </a:lnTo>
                  <a:lnTo>
                    <a:pt x="12958" y="2465"/>
                  </a:lnTo>
                  <a:lnTo>
                    <a:pt x="12592" y="2272"/>
                  </a:lnTo>
                  <a:lnTo>
                    <a:pt x="12265" y="2061"/>
                  </a:lnTo>
                  <a:lnTo>
                    <a:pt x="11957" y="1810"/>
                  </a:lnTo>
                  <a:lnTo>
                    <a:pt x="11803" y="1676"/>
                  </a:lnTo>
                  <a:lnTo>
                    <a:pt x="11668" y="1522"/>
                  </a:lnTo>
                  <a:lnTo>
                    <a:pt x="11533" y="1368"/>
                  </a:lnTo>
                  <a:lnTo>
                    <a:pt x="11418" y="1214"/>
                  </a:lnTo>
                  <a:lnTo>
                    <a:pt x="11302" y="1040"/>
                  </a:lnTo>
                  <a:lnTo>
                    <a:pt x="11206" y="848"/>
                  </a:lnTo>
                  <a:lnTo>
                    <a:pt x="11110" y="655"/>
                  </a:lnTo>
                  <a:lnTo>
                    <a:pt x="11033" y="463"/>
                  </a:lnTo>
                  <a:lnTo>
                    <a:pt x="10994" y="386"/>
                  </a:lnTo>
                  <a:lnTo>
                    <a:pt x="10917" y="347"/>
                  </a:lnTo>
                  <a:lnTo>
                    <a:pt x="10840" y="328"/>
                  </a:lnTo>
                  <a:lnTo>
                    <a:pt x="10744" y="328"/>
                  </a:lnTo>
                  <a:lnTo>
                    <a:pt x="10647" y="232"/>
                  </a:lnTo>
                  <a:lnTo>
                    <a:pt x="10513" y="155"/>
                  </a:lnTo>
                  <a:lnTo>
                    <a:pt x="10378" y="97"/>
                  </a:lnTo>
                  <a:lnTo>
                    <a:pt x="10243" y="39"/>
                  </a:lnTo>
                  <a:lnTo>
                    <a:pt x="10070" y="20"/>
                  </a:lnTo>
                  <a:lnTo>
                    <a:pt x="9916" y="1"/>
                  </a:lnTo>
                  <a:close/>
                </a:path>
              </a:pathLst>
            </a:custGeom>
            <a:solidFill>
              <a:srgbClr val="A765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8"/>
            <p:cNvSpPr/>
            <p:nvPr/>
          </p:nvSpPr>
          <p:spPr>
            <a:xfrm>
              <a:off x="8710550" y="2511600"/>
              <a:ext cx="415900" cy="376425"/>
            </a:xfrm>
            <a:custGeom>
              <a:rect b="b" l="l" r="r" t="t"/>
              <a:pathLst>
                <a:path extrusionOk="0" fill="none" h="15057" w="16636">
                  <a:moveTo>
                    <a:pt x="16577" y="3639"/>
                  </a:moveTo>
                  <a:lnTo>
                    <a:pt x="16577" y="3639"/>
                  </a:lnTo>
                  <a:lnTo>
                    <a:pt x="16616" y="3582"/>
                  </a:lnTo>
                  <a:lnTo>
                    <a:pt x="16597" y="3524"/>
                  </a:lnTo>
                  <a:lnTo>
                    <a:pt x="16577" y="3466"/>
                  </a:lnTo>
                  <a:lnTo>
                    <a:pt x="16520" y="3447"/>
                  </a:lnTo>
                  <a:lnTo>
                    <a:pt x="16520" y="3447"/>
                  </a:lnTo>
                  <a:lnTo>
                    <a:pt x="15730" y="3274"/>
                  </a:lnTo>
                  <a:lnTo>
                    <a:pt x="14922" y="3100"/>
                  </a:lnTo>
                  <a:lnTo>
                    <a:pt x="14517" y="3004"/>
                  </a:lnTo>
                  <a:lnTo>
                    <a:pt x="14113" y="2889"/>
                  </a:lnTo>
                  <a:lnTo>
                    <a:pt x="13709" y="2773"/>
                  </a:lnTo>
                  <a:lnTo>
                    <a:pt x="13324" y="2619"/>
                  </a:lnTo>
                  <a:lnTo>
                    <a:pt x="12958" y="2465"/>
                  </a:lnTo>
                  <a:lnTo>
                    <a:pt x="12592" y="2272"/>
                  </a:lnTo>
                  <a:lnTo>
                    <a:pt x="12265" y="2061"/>
                  </a:lnTo>
                  <a:lnTo>
                    <a:pt x="11957" y="1810"/>
                  </a:lnTo>
                  <a:lnTo>
                    <a:pt x="11803" y="1676"/>
                  </a:lnTo>
                  <a:lnTo>
                    <a:pt x="11668" y="1522"/>
                  </a:lnTo>
                  <a:lnTo>
                    <a:pt x="11533" y="1368"/>
                  </a:lnTo>
                  <a:lnTo>
                    <a:pt x="11418" y="1214"/>
                  </a:lnTo>
                  <a:lnTo>
                    <a:pt x="11302" y="1040"/>
                  </a:lnTo>
                  <a:lnTo>
                    <a:pt x="11206" y="848"/>
                  </a:lnTo>
                  <a:lnTo>
                    <a:pt x="11110" y="655"/>
                  </a:lnTo>
                  <a:lnTo>
                    <a:pt x="11033" y="463"/>
                  </a:lnTo>
                  <a:lnTo>
                    <a:pt x="11033" y="463"/>
                  </a:lnTo>
                  <a:lnTo>
                    <a:pt x="10994" y="386"/>
                  </a:lnTo>
                  <a:lnTo>
                    <a:pt x="10917" y="347"/>
                  </a:lnTo>
                  <a:lnTo>
                    <a:pt x="10840" y="328"/>
                  </a:lnTo>
                  <a:lnTo>
                    <a:pt x="10744" y="328"/>
                  </a:lnTo>
                  <a:lnTo>
                    <a:pt x="10744" y="328"/>
                  </a:lnTo>
                  <a:lnTo>
                    <a:pt x="10647" y="232"/>
                  </a:lnTo>
                  <a:lnTo>
                    <a:pt x="10513" y="155"/>
                  </a:lnTo>
                  <a:lnTo>
                    <a:pt x="10378" y="97"/>
                  </a:lnTo>
                  <a:lnTo>
                    <a:pt x="10243" y="39"/>
                  </a:lnTo>
                  <a:lnTo>
                    <a:pt x="10070" y="20"/>
                  </a:lnTo>
                  <a:lnTo>
                    <a:pt x="9916" y="1"/>
                  </a:lnTo>
                  <a:lnTo>
                    <a:pt x="9723" y="1"/>
                  </a:lnTo>
                  <a:lnTo>
                    <a:pt x="9550" y="1"/>
                  </a:lnTo>
                  <a:lnTo>
                    <a:pt x="9146" y="58"/>
                  </a:lnTo>
                  <a:lnTo>
                    <a:pt x="8722" y="135"/>
                  </a:lnTo>
                  <a:lnTo>
                    <a:pt x="8299" y="270"/>
                  </a:lnTo>
                  <a:lnTo>
                    <a:pt x="7856" y="405"/>
                  </a:lnTo>
                  <a:lnTo>
                    <a:pt x="7413" y="578"/>
                  </a:lnTo>
                  <a:lnTo>
                    <a:pt x="6989" y="771"/>
                  </a:lnTo>
                  <a:lnTo>
                    <a:pt x="6181" y="1156"/>
                  </a:lnTo>
                  <a:lnTo>
                    <a:pt x="5488" y="1502"/>
                  </a:lnTo>
                  <a:lnTo>
                    <a:pt x="4987" y="1772"/>
                  </a:lnTo>
                  <a:lnTo>
                    <a:pt x="4987" y="1772"/>
                  </a:lnTo>
                  <a:lnTo>
                    <a:pt x="4255" y="2195"/>
                  </a:lnTo>
                  <a:lnTo>
                    <a:pt x="3851" y="2446"/>
                  </a:lnTo>
                  <a:lnTo>
                    <a:pt x="3428" y="2715"/>
                  </a:lnTo>
                  <a:lnTo>
                    <a:pt x="3004" y="3004"/>
                  </a:lnTo>
                  <a:lnTo>
                    <a:pt x="2600" y="3312"/>
                  </a:lnTo>
                  <a:lnTo>
                    <a:pt x="2176" y="3659"/>
                  </a:lnTo>
                  <a:lnTo>
                    <a:pt x="1772" y="4005"/>
                  </a:lnTo>
                  <a:lnTo>
                    <a:pt x="1406" y="4352"/>
                  </a:lnTo>
                  <a:lnTo>
                    <a:pt x="1059" y="4737"/>
                  </a:lnTo>
                  <a:lnTo>
                    <a:pt x="751" y="5122"/>
                  </a:lnTo>
                  <a:lnTo>
                    <a:pt x="617" y="5334"/>
                  </a:lnTo>
                  <a:lnTo>
                    <a:pt x="482" y="5526"/>
                  </a:lnTo>
                  <a:lnTo>
                    <a:pt x="366" y="5738"/>
                  </a:lnTo>
                  <a:lnTo>
                    <a:pt x="270" y="5950"/>
                  </a:lnTo>
                  <a:lnTo>
                    <a:pt x="174" y="6162"/>
                  </a:lnTo>
                  <a:lnTo>
                    <a:pt x="116" y="6373"/>
                  </a:lnTo>
                  <a:lnTo>
                    <a:pt x="58" y="6585"/>
                  </a:lnTo>
                  <a:lnTo>
                    <a:pt x="20" y="6816"/>
                  </a:lnTo>
                  <a:lnTo>
                    <a:pt x="1" y="7028"/>
                  </a:lnTo>
                  <a:lnTo>
                    <a:pt x="1" y="7259"/>
                  </a:lnTo>
                  <a:lnTo>
                    <a:pt x="1" y="7259"/>
                  </a:lnTo>
                  <a:lnTo>
                    <a:pt x="1" y="7298"/>
                  </a:lnTo>
                  <a:lnTo>
                    <a:pt x="20" y="7355"/>
                  </a:lnTo>
                  <a:lnTo>
                    <a:pt x="58" y="7375"/>
                  </a:lnTo>
                  <a:lnTo>
                    <a:pt x="78" y="7413"/>
                  </a:lnTo>
                  <a:lnTo>
                    <a:pt x="155" y="7432"/>
                  </a:lnTo>
                  <a:lnTo>
                    <a:pt x="251" y="7413"/>
                  </a:lnTo>
                  <a:lnTo>
                    <a:pt x="251" y="7413"/>
                  </a:lnTo>
                  <a:lnTo>
                    <a:pt x="482" y="7817"/>
                  </a:lnTo>
                  <a:lnTo>
                    <a:pt x="694" y="8222"/>
                  </a:lnTo>
                  <a:lnTo>
                    <a:pt x="905" y="8626"/>
                  </a:lnTo>
                  <a:lnTo>
                    <a:pt x="1079" y="9050"/>
                  </a:lnTo>
                  <a:lnTo>
                    <a:pt x="1233" y="9473"/>
                  </a:lnTo>
                  <a:lnTo>
                    <a:pt x="1368" y="9916"/>
                  </a:lnTo>
                  <a:lnTo>
                    <a:pt x="1464" y="10378"/>
                  </a:lnTo>
                  <a:lnTo>
                    <a:pt x="1522" y="10840"/>
                  </a:lnTo>
                  <a:lnTo>
                    <a:pt x="1522" y="10840"/>
                  </a:lnTo>
                  <a:lnTo>
                    <a:pt x="1560" y="11341"/>
                  </a:lnTo>
                  <a:lnTo>
                    <a:pt x="1541" y="11803"/>
                  </a:lnTo>
                  <a:lnTo>
                    <a:pt x="1502" y="12265"/>
                  </a:lnTo>
                  <a:lnTo>
                    <a:pt x="1425" y="12727"/>
                  </a:lnTo>
                  <a:lnTo>
                    <a:pt x="1271" y="13632"/>
                  </a:lnTo>
                  <a:lnTo>
                    <a:pt x="1175" y="14094"/>
                  </a:lnTo>
                  <a:lnTo>
                    <a:pt x="1098" y="14556"/>
                  </a:lnTo>
                  <a:lnTo>
                    <a:pt x="1098" y="14556"/>
                  </a:lnTo>
                  <a:lnTo>
                    <a:pt x="1059" y="14614"/>
                  </a:lnTo>
                  <a:lnTo>
                    <a:pt x="1021" y="14671"/>
                  </a:lnTo>
                  <a:lnTo>
                    <a:pt x="1002" y="14748"/>
                  </a:lnTo>
                  <a:lnTo>
                    <a:pt x="1002" y="14806"/>
                  </a:lnTo>
                  <a:lnTo>
                    <a:pt x="1021" y="14883"/>
                  </a:lnTo>
                  <a:lnTo>
                    <a:pt x="1040" y="14941"/>
                  </a:lnTo>
                  <a:lnTo>
                    <a:pt x="1098" y="14999"/>
                  </a:lnTo>
                  <a:lnTo>
                    <a:pt x="1156" y="15037"/>
                  </a:lnTo>
                  <a:lnTo>
                    <a:pt x="1156" y="15037"/>
                  </a:lnTo>
                  <a:lnTo>
                    <a:pt x="1233" y="15057"/>
                  </a:lnTo>
                  <a:lnTo>
                    <a:pt x="1329" y="15057"/>
                  </a:lnTo>
                  <a:lnTo>
                    <a:pt x="1329" y="15057"/>
                  </a:lnTo>
                  <a:lnTo>
                    <a:pt x="1926" y="14941"/>
                  </a:lnTo>
                  <a:lnTo>
                    <a:pt x="2503" y="14787"/>
                  </a:lnTo>
                  <a:lnTo>
                    <a:pt x="3100" y="14614"/>
                  </a:lnTo>
                  <a:lnTo>
                    <a:pt x="3678" y="14421"/>
                  </a:lnTo>
                  <a:lnTo>
                    <a:pt x="4236" y="14190"/>
                  </a:lnTo>
                  <a:lnTo>
                    <a:pt x="4795" y="13959"/>
                  </a:lnTo>
                  <a:lnTo>
                    <a:pt x="5353" y="13690"/>
                  </a:lnTo>
                  <a:lnTo>
                    <a:pt x="5892" y="13401"/>
                  </a:lnTo>
                  <a:lnTo>
                    <a:pt x="6431" y="13112"/>
                  </a:lnTo>
                  <a:lnTo>
                    <a:pt x="6951" y="12785"/>
                  </a:lnTo>
                  <a:lnTo>
                    <a:pt x="7471" y="12457"/>
                  </a:lnTo>
                  <a:lnTo>
                    <a:pt x="7991" y="12111"/>
                  </a:lnTo>
                  <a:lnTo>
                    <a:pt x="8992" y="11418"/>
                  </a:lnTo>
                  <a:lnTo>
                    <a:pt x="9954" y="10686"/>
                  </a:lnTo>
                  <a:lnTo>
                    <a:pt x="9954" y="10686"/>
                  </a:lnTo>
                  <a:lnTo>
                    <a:pt x="10840" y="10012"/>
                  </a:lnTo>
                  <a:lnTo>
                    <a:pt x="11803" y="9281"/>
                  </a:lnTo>
                  <a:lnTo>
                    <a:pt x="12804" y="8510"/>
                  </a:lnTo>
                  <a:lnTo>
                    <a:pt x="13304" y="8106"/>
                  </a:lnTo>
                  <a:lnTo>
                    <a:pt x="13786" y="7702"/>
                  </a:lnTo>
                  <a:lnTo>
                    <a:pt x="14248" y="7259"/>
                  </a:lnTo>
                  <a:lnTo>
                    <a:pt x="14710" y="6816"/>
                  </a:lnTo>
                  <a:lnTo>
                    <a:pt x="15133" y="6373"/>
                  </a:lnTo>
                  <a:lnTo>
                    <a:pt x="15518" y="5911"/>
                  </a:lnTo>
                  <a:lnTo>
                    <a:pt x="15865" y="5430"/>
                  </a:lnTo>
                  <a:lnTo>
                    <a:pt x="16019" y="5180"/>
                  </a:lnTo>
                  <a:lnTo>
                    <a:pt x="16173" y="4929"/>
                  </a:lnTo>
                  <a:lnTo>
                    <a:pt x="16308" y="4679"/>
                  </a:lnTo>
                  <a:lnTo>
                    <a:pt x="16423" y="4429"/>
                  </a:lnTo>
                  <a:lnTo>
                    <a:pt x="16539" y="4159"/>
                  </a:lnTo>
                  <a:lnTo>
                    <a:pt x="16616" y="3909"/>
                  </a:lnTo>
                  <a:lnTo>
                    <a:pt x="16616" y="3909"/>
                  </a:lnTo>
                  <a:lnTo>
                    <a:pt x="16635" y="3832"/>
                  </a:lnTo>
                  <a:lnTo>
                    <a:pt x="16635" y="3755"/>
                  </a:lnTo>
                  <a:lnTo>
                    <a:pt x="16616" y="3697"/>
                  </a:lnTo>
                  <a:lnTo>
                    <a:pt x="16577" y="363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8"/>
            <p:cNvSpPr/>
            <p:nvPr/>
          </p:nvSpPr>
          <p:spPr>
            <a:xfrm>
              <a:off x="8724500" y="2530850"/>
              <a:ext cx="401950" cy="357175"/>
            </a:xfrm>
            <a:custGeom>
              <a:rect b="b" l="l" r="r" t="t"/>
              <a:pathLst>
                <a:path extrusionOk="0" h="14287" w="16078">
                  <a:moveTo>
                    <a:pt x="10609" y="1"/>
                  </a:moveTo>
                  <a:lnTo>
                    <a:pt x="10320" y="309"/>
                  </a:lnTo>
                  <a:lnTo>
                    <a:pt x="9993" y="617"/>
                  </a:lnTo>
                  <a:lnTo>
                    <a:pt x="9685" y="906"/>
                  </a:lnTo>
                  <a:lnTo>
                    <a:pt x="9339" y="1194"/>
                  </a:lnTo>
                  <a:lnTo>
                    <a:pt x="8665" y="1734"/>
                  </a:lnTo>
                  <a:lnTo>
                    <a:pt x="7991" y="2234"/>
                  </a:lnTo>
                  <a:lnTo>
                    <a:pt x="7317" y="2696"/>
                  </a:lnTo>
                  <a:lnTo>
                    <a:pt x="6701" y="3100"/>
                  </a:lnTo>
                  <a:lnTo>
                    <a:pt x="5738" y="3755"/>
                  </a:lnTo>
                  <a:lnTo>
                    <a:pt x="4660" y="4525"/>
                  </a:lnTo>
                  <a:lnTo>
                    <a:pt x="3986" y="4987"/>
                  </a:lnTo>
                  <a:lnTo>
                    <a:pt x="3274" y="5469"/>
                  </a:lnTo>
                  <a:lnTo>
                    <a:pt x="2485" y="5950"/>
                  </a:lnTo>
                  <a:lnTo>
                    <a:pt x="2080" y="6200"/>
                  </a:lnTo>
                  <a:lnTo>
                    <a:pt x="1676" y="6412"/>
                  </a:lnTo>
                  <a:lnTo>
                    <a:pt x="1252" y="6624"/>
                  </a:lnTo>
                  <a:lnTo>
                    <a:pt x="848" y="6836"/>
                  </a:lnTo>
                  <a:lnTo>
                    <a:pt x="424" y="7009"/>
                  </a:lnTo>
                  <a:lnTo>
                    <a:pt x="1" y="7182"/>
                  </a:lnTo>
                  <a:lnTo>
                    <a:pt x="174" y="7509"/>
                  </a:lnTo>
                  <a:lnTo>
                    <a:pt x="347" y="7856"/>
                  </a:lnTo>
                  <a:lnTo>
                    <a:pt x="501" y="8203"/>
                  </a:lnTo>
                  <a:lnTo>
                    <a:pt x="617" y="8568"/>
                  </a:lnTo>
                  <a:lnTo>
                    <a:pt x="733" y="8934"/>
                  </a:lnTo>
                  <a:lnTo>
                    <a:pt x="829" y="9300"/>
                  </a:lnTo>
                  <a:lnTo>
                    <a:pt x="906" y="9685"/>
                  </a:lnTo>
                  <a:lnTo>
                    <a:pt x="964" y="10070"/>
                  </a:lnTo>
                  <a:lnTo>
                    <a:pt x="983" y="10359"/>
                  </a:lnTo>
                  <a:lnTo>
                    <a:pt x="1002" y="10648"/>
                  </a:lnTo>
                  <a:lnTo>
                    <a:pt x="983" y="11052"/>
                  </a:lnTo>
                  <a:lnTo>
                    <a:pt x="944" y="11437"/>
                  </a:lnTo>
                  <a:lnTo>
                    <a:pt x="887" y="11841"/>
                  </a:lnTo>
                  <a:lnTo>
                    <a:pt x="829" y="12226"/>
                  </a:lnTo>
                  <a:lnTo>
                    <a:pt x="675" y="12997"/>
                  </a:lnTo>
                  <a:lnTo>
                    <a:pt x="540" y="13786"/>
                  </a:lnTo>
                  <a:lnTo>
                    <a:pt x="501" y="13844"/>
                  </a:lnTo>
                  <a:lnTo>
                    <a:pt x="463" y="13882"/>
                  </a:lnTo>
                  <a:lnTo>
                    <a:pt x="444" y="13940"/>
                  </a:lnTo>
                  <a:lnTo>
                    <a:pt x="444" y="13998"/>
                  </a:lnTo>
                  <a:lnTo>
                    <a:pt x="444" y="14094"/>
                  </a:lnTo>
                  <a:lnTo>
                    <a:pt x="482" y="14152"/>
                  </a:lnTo>
                  <a:lnTo>
                    <a:pt x="521" y="14229"/>
                  </a:lnTo>
                  <a:lnTo>
                    <a:pt x="598" y="14267"/>
                  </a:lnTo>
                  <a:lnTo>
                    <a:pt x="636" y="14287"/>
                  </a:lnTo>
                  <a:lnTo>
                    <a:pt x="771" y="14287"/>
                  </a:lnTo>
                  <a:lnTo>
                    <a:pt x="1368" y="14171"/>
                  </a:lnTo>
                  <a:lnTo>
                    <a:pt x="1945" y="14017"/>
                  </a:lnTo>
                  <a:lnTo>
                    <a:pt x="2542" y="13844"/>
                  </a:lnTo>
                  <a:lnTo>
                    <a:pt x="3120" y="13651"/>
                  </a:lnTo>
                  <a:lnTo>
                    <a:pt x="3678" y="13420"/>
                  </a:lnTo>
                  <a:lnTo>
                    <a:pt x="4237" y="13189"/>
                  </a:lnTo>
                  <a:lnTo>
                    <a:pt x="4795" y="12920"/>
                  </a:lnTo>
                  <a:lnTo>
                    <a:pt x="5334" y="12631"/>
                  </a:lnTo>
                  <a:lnTo>
                    <a:pt x="5873" y="12342"/>
                  </a:lnTo>
                  <a:lnTo>
                    <a:pt x="6393" y="12015"/>
                  </a:lnTo>
                  <a:lnTo>
                    <a:pt x="6913" y="11687"/>
                  </a:lnTo>
                  <a:lnTo>
                    <a:pt x="7433" y="11341"/>
                  </a:lnTo>
                  <a:lnTo>
                    <a:pt x="8434" y="10648"/>
                  </a:lnTo>
                  <a:lnTo>
                    <a:pt x="9396" y="9916"/>
                  </a:lnTo>
                  <a:lnTo>
                    <a:pt x="10282" y="9242"/>
                  </a:lnTo>
                  <a:lnTo>
                    <a:pt x="11245" y="8511"/>
                  </a:lnTo>
                  <a:lnTo>
                    <a:pt x="12246" y="7740"/>
                  </a:lnTo>
                  <a:lnTo>
                    <a:pt x="12746" y="7336"/>
                  </a:lnTo>
                  <a:lnTo>
                    <a:pt x="13228" y="6932"/>
                  </a:lnTo>
                  <a:lnTo>
                    <a:pt x="13690" y="6489"/>
                  </a:lnTo>
                  <a:lnTo>
                    <a:pt x="14152" y="6046"/>
                  </a:lnTo>
                  <a:lnTo>
                    <a:pt x="14575" y="5603"/>
                  </a:lnTo>
                  <a:lnTo>
                    <a:pt x="14960" y="5141"/>
                  </a:lnTo>
                  <a:lnTo>
                    <a:pt x="15307" y="4660"/>
                  </a:lnTo>
                  <a:lnTo>
                    <a:pt x="15461" y="4410"/>
                  </a:lnTo>
                  <a:lnTo>
                    <a:pt x="15615" y="4159"/>
                  </a:lnTo>
                  <a:lnTo>
                    <a:pt x="15750" y="3909"/>
                  </a:lnTo>
                  <a:lnTo>
                    <a:pt x="15865" y="3659"/>
                  </a:lnTo>
                  <a:lnTo>
                    <a:pt x="15981" y="3389"/>
                  </a:lnTo>
                  <a:lnTo>
                    <a:pt x="16058" y="3139"/>
                  </a:lnTo>
                  <a:lnTo>
                    <a:pt x="16077" y="3043"/>
                  </a:lnTo>
                  <a:lnTo>
                    <a:pt x="16058" y="2946"/>
                  </a:lnTo>
                  <a:lnTo>
                    <a:pt x="16019" y="2869"/>
                  </a:lnTo>
                  <a:lnTo>
                    <a:pt x="16058" y="2831"/>
                  </a:lnTo>
                  <a:lnTo>
                    <a:pt x="16058" y="2792"/>
                  </a:lnTo>
                  <a:lnTo>
                    <a:pt x="16058" y="2754"/>
                  </a:lnTo>
                  <a:lnTo>
                    <a:pt x="16019" y="2715"/>
                  </a:lnTo>
                  <a:lnTo>
                    <a:pt x="16000" y="2696"/>
                  </a:lnTo>
                  <a:lnTo>
                    <a:pt x="15962" y="2677"/>
                  </a:lnTo>
                  <a:lnTo>
                    <a:pt x="14441" y="2350"/>
                  </a:lnTo>
                  <a:lnTo>
                    <a:pt x="13671" y="2157"/>
                  </a:lnTo>
                  <a:lnTo>
                    <a:pt x="13285" y="2042"/>
                  </a:lnTo>
                  <a:lnTo>
                    <a:pt x="12920" y="1907"/>
                  </a:lnTo>
                  <a:lnTo>
                    <a:pt x="12554" y="1753"/>
                  </a:lnTo>
                  <a:lnTo>
                    <a:pt x="12207" y="1599"/>
                  </a:lnTo>
                  <a:lnTo>
                    <a:pt x="11880" y="1406"/>
                  </a:lnTo>
                  <a:lnTo>
                    <a:pt x="11572" y="1175"/>
                  </a:lnTo>
                  <a:lnTo>
                    <a:pt x="11283" y="944"/>
                  </a:lnTo>
                  <a:lnTo>
                    <a:pt x="11033" y="655"/>
                  </a:lnTo>
                  <a:lnTo>
                    <a:pt x="10917" y="501"/>
                  </a:lnTo>
                  <a:lnTo>
                    <a:pt x="10802" y="347"/>
                  </a:lnTo>
                  <a:lnTo>
                    <a:pt x="10706" y="174"/>
                  </a:lnTo>
                  <a:lnTo>
                    <a:pt x="106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8"/>
            <p:cNvSpPr/>
            <p:nvPr/>
          </p:nvSpPr>
          <p:spPr>
            <a:xfrm>
              <a:off x="8724500" y="2530850"/>
              <a:ext cx="401950" cy="357175"/>
            </a:xfrm>
            <a:custGeom>
              <a:rect b="b" l="l" r="r" t="t"/>
              <a:pathLst>
                <a:path extrusionOk="0" fill="none" h="14287" w="16078">
                  <a:moveTo>
                    <a:pt x="10609" y="1"/>
                  </a:moveTo>
                  <a:lnTo>
                    <a:pt x="10609" y="1"/>
                  </a:lnTo>
                  <a:lnTo>
                    <a:pt x="10320" y="309"/>
                  </a:lnTo>
                  <a:lnTo>
                    <a:pt x="9993" y="617"/>
                  </a:lnTo>
                  <a:lnTo>
                    <a:pt x="9685" y="906"/>
                  </a:lnTo>
                  <a:lnTo>
                    <a:pt x="9339" y="1194"/>
                  </a:lnTo>
                  <a:lnTo>
                    <a:pt x="8665" y="1734"/>
                  </a:lnTo>
                  <a:lnTo>
                    <a:pt x="7991" y="2234"/>
                  </a:lnTo>
                  <a:lnTo>
                    <a:pt x="7317" y="2696"/>
                  </a:lnTo>
                  <a:lnTo>
                    <a:pt x="6701" y="3100"/>
                  </a:lnTo>
                  <a:lnTo>
                    <a:pt x="5738" y="3755"/>
                  </a:lnTo>
                  <a:lnTo>
                    <a:pt x="5738" y="3755"/>
                  </a:lnTo>
                  <a:lnTo>
                    <a:pt x="4660" y="4525"/>
                  </a:lnTo>
                  <a:lnTo>
                    <a:pt x="3986" y="4987"/>
                  </a:lnTo>
                  <a:lnTo>
                    <a:pt x="3274" y="5469"/>
                  </a:lnTo>
                  <a:lnTo>
                    <a:pt x="2485" y="5950"/>
                  </a:lnTo>
                  <a:lnTo>
                    <a:pt x="2080" y="6200"/>
                  </a:lnTo>
                  <a:lnTo>
                    <a:pt x="1676" y="6412"/>
                  </a:lnTo>
                  <a:lnTo>
                    <a:pt x="1252" y="6624"/>
                  </a:lnTo>
                  <a:lnTo>
                    <a:pt x="848" y="6836"/>
                  </a:lnTo>
                  <a:lnTo>
                    <a:pt x="424" y="7009"/>
                  </a:lnTo>
                  <a:lnTo>
                    <a:pt x="1" y="7182"/>
                  </a:lnTo>
                  <a:lnTo>
                    <a:pt x="1" y="7182"/>
                  </a:lnTo>
                  <a:lnTo>
                    <a:pt x="174" y="7509"/>
                  </a:lnTo>
                  <a:lnTo>
                    <a:pt x="347" y="7856"/>
                  </a:lnTo>
                  <a:lnTo>
                    <a:pt x="501" y="8203"/>
                  </a:lnTo>
                  <a:lnTo>
                    <a:pt x="617" y="8568"/>
                  </a:lnTo>
                  <a:lnTo>
                    <a:pt x="733" y="8934"/>
                  </a:lnTo>
                  <a:lnTo>
                    <a:pt x="829" y="9300"/>
                  </a:lnTo>
                  <a:lnTo>
                    <a:pt x="906" y="9685"/>
                  </a:lnTo>
                  <a:lnTo>
                    <a:pt x="964" y="10070"/>
                  </a:lnTo>
                  <a:lnTo>
                    <a:pt x="964" y="10070"/>
                  </a:lnTo>
                  <a:lnTo>
                    <a:pt x="983" y="10359"/>
                  </a:lnTo>
                  <a:lnTo>
                    <a:pt x="1002" y="10648"/>
                  </a:lnTo>
                  <a:lnTo>
                    <a:pt x="1002" y="10648"/>
                  </a:lnTo>
                  <a:lnTo>
                    <a:pt x="983" y="11052"/>
                  </a:lnTo>
                  <a:lnTo>
                    <a:pt x="944" y="11437"/>
                  </a:lnTo>
                  <a:lnTo>
                    <a:pt x="887" y="11841"/>
                  </a:lnTo>
                  <a:lnTo>
                    <a:pt x="829" y="12226"/>
                  </a:lnTo>
                  <a:lnTo>
                    <a:pt x="675" y="12997"/>
                  </a:lnTo>
                  <a:lnTo>
                    <a:pt x="540" y="13786"/>
                  </a:lnTo>
                  <a:lnTo>
                    <a:pt x="540" y="13786"/>
                  </a:lnTo>
                  <a:lnTo>
                    <a:pt x="501" y="13844"/>
                  </a:lnTo>
                  <a:lnTo>
                    <a:pt x="463" y="13882"/>
                  </a:lnTo>
                  <a:lnTo>
                    <a:pt x="444" y="13940"/>
                  </a:lnTo>
                  <a:lnTo>
                    <a:pt x="444" y="13998"/>
                  </a:lnTo>
                  <a:lnTo>
                    <a:pt x="444" y="13998"/>
                  </a:lnTo>
                  <a:lnTo>
                    <a:pt x="444" y="14094"/>
                  </a:lnTo>
                  <a:lnTo>
                    <a:pt x="482" y="14152"/>
                  </a:lnTo>
                  <a:lnTo>
                    <a:pt x="521" y="14229"/>
                  </a:lnTo>
                  <a:lnTo>
                    <a:pt x="598" y="14267"/>
                  </a:lnTo>
                  <a:lnTo>
                    <a:pt x="598" y="14267"/>
                  </a:lnTo>
                  <a:lnTo>
                    <a:pt x="636" y="14287"/>
                  </a:lnTo>
                  <a:lnTo>
                    <a:pt x="694" y="14287"/>
                  </a:lnTo>
                  <a:lnTo>
                    <a:pt x="694" y="14287"/>
                  </a:lnTo>
                  <a:lnTo>
                    <a:pt x="771" y="14287"/>
                  </a:lnTo>
                  <a:lnTo>
                    <a:pt x="771" y="14287"/>
                  </a:lnTo>
                  <a:lnTo>
                    <a:pt x="1368" y="14171"/>
                  </a:lnTo>
                  <a:lnTo>
                    <a:pt x="1945" y="14017"/>
                  </a:lnTo>
                  <a:lnTo>
                    <a:pt x="2542" y="13844"/>
                  </a:lnTo>
                  <a:lnTo>
                    <a:pt x="3120" y="13651"/>
                  </a:lnTo>
                  <a:lnTo>
                    <a:pt x="3678" y="13420"/>
                  </a:lnTo>
                  <a:lnTo>
                    <a:pt x="4237" y="13189"/>
                  </a:lnTo>
                  <a:lnTo>
                    <a:pt x="4795" y="12920"/>
                  </a:lnTo>
                  <a:lnTo>
                    <a:pt x="5334" y="12631"/>
                  </a:lnTo>
                  <a:lnTo>
                    <a:pt x="5873" y="12342"/>
                  </a:lnTo>
                  <a:lnTo>
                    <a:pt x="6393" y="12015"/>
                  </a:lnTo>
                  <a:lnTo>
                    <a:pt x="6913" y="11687"/>
                  </a:lnTo>
                  <a:lnTo>
                    <a:pt x="7433" y="11341"/>
                  </a:lnTo>
                  <a:lnTo>
                    <a:pt x="8434" y="10648"/>
                  </a:lnTo>
                  <a:lnTo>
                    <a:pt x="9396" y="9916"/>
                  </a:lnTo>
                  <a:lnTo>
                    <a:pt x="9396" y="9916"/>
                  </a:lnTo>
                  <a:lnTo>
                    <a:pt x="10282" y="9242"/>
                  </a:lnTo>
                  <a:lnTo>
                    <a:pt x="11245" y="8511"/>
                  </a:lnTo>
                  <a:lnTo>
                    <a:pt x="12246" y="7740"/>
                  </a:lnTo>
                  <a:lnTo>
                    <a:pt x="12746" y="7336"/>
                  </a:lnTo>
                  <a:lnTo>
                    <a:pt x="13228" y="6932"/>
                  </a:lnTo>
                  <a:lnTo>
                    <a:pt x="13690" y="6489"/>
                  </a:lnTo>
                  <a:lnTo>
                    <a:pt x="14152" y="6046"/>
                  </a:lnTo>
                  <a:lnTo>
                    <a:pt x="14575" y="5603"/>
                  </a:lnTo>
                  <a:lnTo>
                    <a:pt x="14960" y="5141"/>
                  </a:lnTo>
                  <a:lnTo>
                    <a:pt x="15307" y="4660"/>
                  </a:lnTo>
                  <a:lnTo>
                    <a:pt x="15461" y="4410"/>
                  </a:lnTo>
                  <a:lnTo>
                    <a:pt x="15615" y="4159"/>
                  </a:lnTo>
                  <a:lnTo>
                    <a:pt x="15750" y="3909"/>
                  </a:lnTo>
                  <a:lnTo>
                    <a:pt x="15865" y="3659"/>
                  </a:lnTo>
                  <a:lnTo>
                    <a:pt x="15981" y="3389"/>
                  </a:lnTo>
                  <a:lnTo>
                    <a:pt x="16058" y="3139"/>
                  </a:lnTo>
                  <a:lnTo>
                    <a:pt x="16058" y="3139"/>
                  </a:lnTo>
                  <a:lnTo>
                    <a:pt x="16077" y="3043"/>
                  </a:lnTo>
                  <a:lnTo>
                    <a:pt x="16077" y="3043"/>
                  </a:lnTo>
                  <a:lnTo>
                    <a:pt x="16058" y="2946"/>
                  </a:lnTo>
                  <a:lnTo>
                    <a:pt x="16019" y="2869"/>
                  </a:lnTo>
                  <a:lnTo>
                    <a:pt x="16019" y="2869"/>
                  </a:lnTo>
                  <a:lnTo>
                    <a:pt x="16019" y="2869"/>
                  </a:lnTo>
                  <a:lnTo>
                    <a:pt x="16019" y="2869"/>
                  </a:lnTo>
                  <a:lnTo>
                    <a:pt x="16058" y="2831"/>
                  </a:lnTo>
                  <a:lnTo>
                    <a:pt x="16058" y="2792"/>
                  </a:lnTo>
                  <a:lnTo>
                    <a:pt x="16058" y="2792"/>
                  </a:lnTo>
                  <a:lnTo>
                    <a:pt x="16058" y="2754"/>
                  </a:lnTo>
                  <a:lnTo>
                    <a:pt x="16019" y="2715"/>
                  </a:lnTo>
                  <a:lnTo>
                    <a:pt x="16000" y="2696"/>
                  </a:lnTo>
                  <a:lnTo>
                    <a:pt x="15962" y="2677"/>
                  </a:lnTo>
                  <a:lnTo>
                    <a:pt x="15962" y="2677"/>
                  </a:lnTo>
                  <a:lnTo>
                    <a:pt x="14441" y="2350"/>
                  </a:lnTo>
                  <a:lnTo>
                    <a:pt x="13671" y="2157"/>
                  </a:lnTo>
                  <a:lnTo>
                    <a:pt x="13285" y="2042"/>
                  </a:lnTo>
                  <a:lnTo>
                    <a:pt x="12920" y="1907"/>
                  </a:lnTo>
                  <a:lnTo>
                    <a:pt x="12554" y="1753"/>
                  </a:lnTo>
                  <a:lnTo>
                    <a:pt x="12207" y="1599"/>
                  </a:lnTo>
                  <a:lnTo>
                    <a:pt x="11880" y="1406"/>
                  </a:lnTo>
                  <a:lnTo>
                    <a:pt x="11572" y="1175"/>
                  </a:lnTo>
                  <a:lnTo>
                    <a:pt x="11283" y="944"/>
                  </a:lnTo>
                  <a:lnTo>
                    <a:pt x="11033" y="655"/>
                  </a:lnTo>
                  <a:lnTo>
                    <a:pt x="10917" y="501"/>
                  </a:lnTo>
                  <a:lnTo>
                    <a:pt x="10802" y="347"/>
                  </a:lnTo>
                  <a:lnTo>
                    <a:pt x="10706" y="174"/>
                  </a:lnTo>
                  <a:lnTo>
                    <a:pt x="106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8"/>
            <p:cNvSpPr/>
            <p:nvPr/>
          </p:nvSpPr>
          <p:spPr>
            <a:xfrm>
              <a:off x="8721625" y="2581875"/>
              <a:ext cx="561725" cy="511200"/>
            </a:xfrm>
            <a:custGeom>
              <a:rect b="b" l="l" r="r" t="t"/>
              <a:pathLst>
                <a:path extrusionOk="0" h="20448" w="22469">
                  <a:moveTo>
                    <a:pt x="15749" y="1"/>
                  </a:moveTo>
                  <a:lnTo>
                    <a:pt x="15692" y="39"/>
                  </a:lnTo>
                  <a:lnTo>
                    <a:pt x="14883" y="867"/>
                  </a:lnTo>
                  <a:lnTo>
                    <a:pt x="14055" y="1733"/>
                  </a:lnTo>
                  <a:lnTo>
                    <a:pt x="13189" y="2580"/>
                  </a:lnTo>
                  <a:lnTo>
                    <a:pt x="12303" y="3408"/>
                  </a:lnTo>
                  <a:lnTo>
                    <a:pt x="11398" y="4236"/>
                  </a:lnTo>
                  <a:lnTo>
                    <a:pt x="10474" y="5064"/>
                  </a:lnTo>
                  <a:lnTo>
                    <a:pt x="9511" y="5854"/>
                  </a:lnTo>
                  <a:lnTo>
                    <a:pt x="8549" y="6624"/>
                  </a:lnTo>
                  <a:lnTo>
                    <a:pt x="7548" y="7374"/>
                  </a:lnTo>
                  <a:lnTo>
                    <a:pt x="6546" y="8087"/>
                  </a:lnTo>
                  <a:lnTo>
                    <a:pt x="5507" y="8741"/>
                  </a:lnTo>
                  <a:lnTo>
                    <a:pt x="4987" y="9069"/>
                  </a:lnTo>
                  <a:lnTo>
                    <a:pt x="4467" y="9377"/>
                  </a:lnTo>
                  <a:lnTo>
                    <a:pt x="3928" y="9666"/>
                  </a:lnTo>
                  <a:lnTo>
                    <a:pt x="3389" y="9954"/>
                  </a:lnTo>
                  <a:lnTo>
                    <a:pt x="2850" y="10224"/>
                  </a:lnTo>
                  <a:lnTo>
                    <a:pt x="2311" y="10493"/>
                  </a:lnTo>
                  <a:lnTo>
                    <a:pt x="1772" y="10725"/>
                  </a:lnTo>
                  <a:lnTo>
                    <a:pt x="1213" y="10956"/>
                  </a:lnTo>
                  <a:lnTo>
                    <a:pt x="655" y="11167"/>
                  </a:lnTo>
                  <a:lnTo>
                    <a:pt x="97" y="11360"/>
                  </a:lnTo>
                  <a:lnTo>
                    <a:pt x="58" y="11398"/>
                  </a:lnTo>
                  <a:lnTo>
                    <a:pt x="20" y="11418"/>
                  </a:lnTo>
                  <a:lnTo>
                    <a:pt x="0" y="11456"/>
                  </a:lnTo>
                  <a:lnTo>
                    <a:pt x="0" y="11495"/>
                  </a:lnTo>
                  <a:lnTo>
                    <a:pt x="20" y="11591"/>
                  </a:lnTo>
                  <a:lnTo>
                    <a:pt x="39" y="11687"/>
                  </a:lnTo>
                  <a:lnTo>
                    <a:pt x="116" y="12303"/>
                  </a:lnTo>
                  <a:lnTo>
                    <a:pt x="251" y="12939"/>
                  </a:lnTo>
                  <a:lnTo>
                    <a:pt x="424" y="13612"/>
                  </a:lnTo>
                  <a:lnTo>
                    <a:pt x="636" y="14306"/>
                  </a:lnTo>
                  <a:lnTo>
                    <a:pt x="867" y="14999"/>
                  </a:lnTo>
                  <a:lnTo>
                    <a:pt x="1156" y="15692"/>
                  </a:lnTo>
                  <a:lnTo>
                    <a:pt x="1464" y="16366"/>
                  </a:lnTo>
                  <a:lnTo>
                    <a:pt x="1829" y="17020"/>
                  </a:lnTo>
                  <a:lnTo>
                    <a:pt x="2022" y="17348"/>
                  </a:lnTo>
                  <a:lnTo>
                    <a:pt x="2214" y="17656"/>
                  </a:lnTo>
                  <a:lnTo>
                    <a:pt x="2426" y="17964"/>
                  </a:lnTo>
                  <a:lnTo>
                    <a:pt x="2638" y="18252"/>
                  </a:lnTo>
                  <a:lnTo>
                    <a:pt x="2850" y="18522"/>
                  </a:lnTo>
                  <a:lnTo>
                    <a:pt x="3081" y="18792"/>
                  </a:lnTo>
                  <a:lnTo>
                    <a:pt x="3331" y="19042"/>
                  </a:lnTo>
                  <a:lnTo>
                    <a:pt x="3562" y="19273"/>
                  </a:lnTo>
                  <a:lnTo>
                    <a:pt x="3832" y="19504"/>
                  </a:lnTo>
                  <a:lnTo>
                    <a:pt x="4082" y="19696"/>
                  </a:lnTo>
                  <a:lnTo>
                    <a:pt x="4352" y="19870"/>
                  </a:lnTo>
                  <a:lnTo>
                    <a:pt x="4640" y="20024"/>
                  </a:lnTo>
                  <a:lnTo>
                    <a:pt x="4910" y="20178"/>
                  </a:lnTo>
                  <a:lnTo>
                    <a:pt x="5218" y="20293"/>
                  </a:lnTo>
                  <a:lnTo>
                    <a:pt x="5507" y="20370"/>
                  </a:lnTo>
                  <a:lnTo>
                    <a:pt x="5815" y="20447"/>
                  </a:lnTo>
                  <a:lnTo>
                    <a:pt x="5873" y="20447"/>
                  </a:lnTo>
                  <a:lnTo>
                    <a:pt x="6412" y="20332"/>
                  </a:lnTo>
                  <a:lnTo>
                    <a:pt x="6951" y="20197"/>
                  </a:lnTo>
                  <a:lnTo>
                    <a:pt x="7509" y="20043"/>
                  </a:lnTo>
                  <a:lnTo>
                    <a:pt x="8048" y="19850"/>
                  </a:lnTo>
                  <a:lnTo>
                    <a:pt x="8606" y="19658"/>
                  </a:lnTo>
                  <a:lnTo>
                    <a:pt x="9146" y="19446"/>
                  </a:lnTo>
                  <a:lnTo>
                    <a:pt x="9704" y="19215"/>
                  </a:lnTo>
                  <a:lnTo>
                    <a:pt x="10243" y="18965"/>
                  </a:lnTo>
                  <a:lnTo>
                    <a:pt x="10801" y="18695"/>
                  </a:lnTo>
                  <a:lnTo>
                    <a:pt x="11340" y="18406"/>
                  </a:lnTo>
                  <a:lnTo>
                    <a:pt x="11899" y="18118"/>
                  </a:lnTo>
                  <a:lnTo>
                    <a:pt x="12438" y="17790"/>
                  </a:lnTo>
                  <a:lnTo>
                    <a:pt x="12977" y="17482"/>
                  </a:lnTo>
                  <a:lnTo>
                    <a:pt x="13516" y="17136"/>
                  </a:lnTo>
                  <a:lnTo>
                    <a:pt x="14055" y="16789"/>
                  </a:lnTo>
                  <a:lnTo>
                    <a:pt x="14575" y="16423"/>
                  </a:lnTo>
                  <a:lnTo>
                    <a:pt x="15615" y="15673"/>
                  </a:lnTo>
                  <a:lnTo>
                    <a:pt x="16635" y="14883"/>
                  </a:lnTo>
                  <a:lnTo>
                    <a:pt x="17636" y="14055"/>
                  </a:lnTo>
                  <a:lnTo>
                    <a:pt x="18599" y="13208"/>
                  </a:lnTo>
                  <a:lnTo>
                    <a:pt x="19523" y="12342"/>
                  </a:lnTo>
                  <a:lnTo>
                    <a:pt x="20409" y="11437"/>
                  </a:lnTo>
                  <a:lnTo>
                    <a:pt x="21236" y="10551"/>
                  </a:lnTo>
                  <a:lnTo>
                    <a:pt x="22026" y="9646"/>
                  </a:lnTo>
                  <a:lnTo>
                    <a:pt x="22103" y="9569"/>
                  </a:lnTo>
                  <a:lnTo>
                    <a:pt x="22238" y="9473"/>
                  </a:lnTo>
                  <a:lnTo>
                    <a:pt x="22334" y="9377"/>
                  </a:lnTo>
                  <a:lnTo>
                    <a:pt x="22392" y="9319"/>
                  </a:lnTo>
                  <a:lnTo>
                    <a:pt x="22411" y="9261"/>
                  </a:lnTo>
                  <a:lnTo>
                    <a:pt x="22449" y="8934"/>
                  </a:lnTo>
                  <a:lnTo>
                    <a:pt x="22469" y="8587"/>
                  </a:lnTo>
                  <a:lnTo>
                    <a:pt x="22449" y="8260"/>
                  </a:lnTo>
                  <a:lnTo>
                    <a:pt x="22392" y="7894"/>
                  </a:lnTo>
                  <a:lnTo>
                    <a:pt x="22315" y="7548"/>
                  </a:lnTo>
                  <a:lnTo>
                    <a:pt x="22218" y="7182"/>
                  </a:lnTo>
                  <a:lnTo>
                    <a:pt x="22084" y="6835"/>
                  </a:lnTo>
                  <a:lnTo>
                    <a:pt x="21949" y="6489"/>
                  </a:lnTo>
                  <a:lnTo>
                    <a:pt x="21775" y="6142"/>
                  </a:lnTo>
                  <a:lnTo>
                    <a:pt x="21602" y="5796"/>
                  </a:lnTo>
                  <a:lnTo>
                    <a:pt x="21236" y="5141"/>
                  </a:lnTo>
                  <a:lnTo>
                    <a:pt x="20851" y="4525"/>
                  </a:lnTo>
                  <a:lnTo>
                    <a:pt x="20486" y="3986"/>
                  </a:lnTo>
                  <a:lnTo>
                    <a:pt x="20158" y="3505"/>
                  </a:lnTo>
                  <a:lnTo>
                    <a:pt x="19812" y="3043"/>
                  </a:lnTo>
                  <a:lnTo>
                    <a:pt x="19427" y="2580"/>
                  </a:lnTo>
                  <a:lnTo>
                    <a:pt x="19022" y="2138"/>
                  </a:lnTo>
                  <a:lnTo>
                    <a:pt x="18579" y="1695"/>
                  </a:lnTo>
                  <a:lnTo>
                    <a:pt x="18137" y="1310"/>
                  </a:lnTo>
                  <a:lnTo>
                    <a:pt x="17886" y="1117"/>
                  </a:lnTo>
                  <a:lnTo>
                    <a:pt x="17655" y="944"/>
                  </a:lnTo>
                  <a:lnTo>
                    <a:pt x="17405" y="790"/>
                  </a:lnTo>
                  <a:lnTo>
                    <a:pt x="17155" y="655"/>
                  </a:lnTo>
                  <a:lnTo>
                    <a:pt x="16827" y="463"/>
                  </a:lnTo>
                  <a:lnTo>
                    <a:pt x="16385" y="193"/>
                  </a:lnTo>
                  <a:lnTo>
                    <a:pt x="16154" y="97"/>
                  </a:lnTo>
                  <a:lnTo>
                    <a:pt x="15961" y="20"/>
                  </a:lnTo>
                  <a:lnTo>
                    <a:pt x="1588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8"/>
            <p:cNvSpPr/>
            <p:nvPr/>
          </p:nvSpPr>
          <p:spPr>
            <a:xfrm>
              <a:off x="8617650" y="2982350"/>
              <a:ext cx="153100" cy="176175"/>
            </a:xfrm>
            <a:custGeom>
              <a:rect b="b" l="l" r="r" t="t"/>
              <a:pathLst>
                <a:path extrusionOk="0" h="7047" w="6124">
                  <a:moveTo>
                    <a:pt x="2042" y="0"/>
                  </a:moveTo>
                  <a:lnTo>
                    <a:pt x="1772" y="19"/>
                  </a:lnTo>
                  <a:lnTo>
                    <a:pt x="1522" y="58"/>
                  </a:lnTo>
                  <a:lnTo>
                    <a:pt x="1271" y="135"/>
                  </a:lnTo>
                  <a:lnTo>
                    <a:pt x="1040" y="250"/>
                  </a:lnTo>
                  <a:lnTo>
                    <a:pt x="829" y="404"/>
                  </a:lnTo>
                  <a:lnTo>
                    <a:pt x="636" y="578"/>
                  </a:lnTo>
                  <a:lnTo>
                    <a:pt x="463" y="770"/>
                  </a:lnTo>
                  <a:lnTo>
                    <a:pt x="328" y="982"/>
                  </a:lnTo>
                  <a:lnTo>
                    <a:pt x="193" y="1213"/>
                  </a:lnTo>
                  <a:lnTo>
                    <a:pt x="97" y="1463"/>
                  </a:lnTo>
                  <a:lnTo>
                    <a:pt x="39" y="1714"/>
                  </a:lnTo>
                  <a:lnTo>
                    <a:pt x="1" y="1964"/>
                  </a:lnTo>
                  <a:lnTo>
                    <a:pt x="1" y="2233"/>
                  </a:lnTo>
                  <a:lnTo>
                    <a:pt x="39" y="2484"/>
                  </a:lnTo>
                  <a:lnTo>
                    <a:pt x="97" y="2734"/>
                  </a:lnTo>
                  <a:lnTo>
                    <a:pt x="309" y="3254"/>
                  </a:lnTo>
                  <a:lnTo>
                    <a:pt x="540" y="3793"/>
                  </a:lnTo>
                  <a:lnTo>
                    <a:pt x="809" y="4313"/>
                  </a:lnTo>
                  <a:lnTo>
                    <a:pt x="1117" y="4833"/>
                  </a:lnTo>
                  <a:lnTo>
                    <a:pt x="1291" y="5083"/>
                  </a:lnTo>
                  <a:lnTo>
                    <a:pt x="1464" y="5333"/>
                  </a:lnTo>
                  <a:lnTo>
                    <a:pt x="1637" y="5564"/>
                  </a:lnTo>
                  <a:lnTo>
                    <a:pt x="1830" y="5795"/>
                  </a:lnTo>
                  <a:lnTo>
                    <a:pt x="2042" y="6007"/>
                  </a:lnTo>
                  <a:lnTo>
                    <a:pt x="2234" y="6200"/>
                  </a:lnTo>
                  <a:lnTo>
                    <a:pt x="2465" y="6392"/>
                  </a:lnTo>
                  <a:lnTo>
                    <a:pt x="2696" y="6565"/>
                  </a:lnTo>
                  <a:lnTo>
                    <a:pt x="2966" y="6719"/>
                  </a:lnTo>
                  <a:lnTo>
                    <a:pt x="3254" y="6854"/>
                  </a:lnTo>
                  <a:lnTo>
                    <a:pt x="3563" y="6950"/>
                  </a:lnTo>
                  <a:lnTo>
                    <a:pt x="3871" y="7008"/>
                  </a:lnTo>
                  <a:lnTo>
                    <a:pt x="4179" y="7047"/>
                  </a:lnTo>
                  <a:lnTo>
                    <a:pt x="4487" y="7047"/>
                  </a:lnTo>
                  <a:lnTo>
                    <a:pt x="4775" y="7008"/>
                  </a:lnTo>
                  <a:lnTo>
                    <a:pt x="5064" y="6931"/>
                  </a:lnTo>
                  <a:lnTo>
                    <a:pt x="5315" y="6816"/>
                  </a:lnTo>
                  <a:lnTo>
                    <a:pt x="5449" y="6739"/>
                  </a:lnTo>
                  <a:lnTo>
                    <a:pt x="5565" y="6662"/>
                  </a:lnTo>
                  <a:lnTo>
                    <a:pt x="5661" y="6585"/>
                  </a:lnTo>
                  <a:lnTo>
                    <a:pt x="5757" y="6488"/>
                  </a:lnTo>
                  <a:lnTo>
                    <a:pt x="5834" y="6392"/>
                  </a:lnTo>
                  <a:lnTo>
                    <a:pt x="5911" y="6277"/>
                  </a:lnTo>
                  <a:lnTo>
                    <a:pt x="5988" y="6142"/>
                  </a:lnTo>
                  <a:lnTo>
                    <a:pt x="6027" y="6007"/>
                  </a:lnTo>
                  <a:lnTo>
                    <a:pt x="6085" y="5872"/>
                  </a:lnTo>
                  <a:lnTo>
                    <a:pt x="6104" y="5718"/>
                  </a:lnTo>
                  <a:lnTo>
                    <a:pt x="6123" y="5564"/>
                  </a:lnTo>
                  <a:lnTo>
                    <a:pt x="6104" y="5391"/>
                  </a:lnTo>
                  <a:lnTo>
                    <a:pt x="6085" y="5218"/>
                  </a:lnTo>
                  <a:lnTo>
                    <a:pt x="6065" y="5025"/>
                  </a:lnTo>
                  <a:lnTo>
                    <a:pt x="6008" y="4833"/>
                  </a:lnTo>
                  <a:lnTo>
                    <a:pt x="5950" y="4659"/>
                  </a:lnTo>
                  <a:lnTo>
                    <a:pt x="5796" y="4274"/>
                  </a:lnTo>
                  <a:lnTo>
                    <a:pt x="5603" y="3908"/>
                  </a:lnTo>
                  <a:lnTo>
                    <a:pt x="5392" y="3543"/>
                  </a:lnTo>
                  <a:lnTo>
                    <a:pt x="5161" y="3196"/>
                  </a:lnTo>
                  <a:lnTo>
                    <a:pt x="4910" y="2850"/>
                  </a:lnTo>
                  <a:lnTo>
                    <a:pt x="4429" y="2233"/>
                  </a:lnTo>
                  <a:lnTo>
                    <a:pt x="4217" y="1964"/>
                  </a:lnTo>
                  <a:lnTo>
                    <a:pt x="4005" y="1637"/>
                  </a:lnTo>
                  <a:lnTo>
                    <a:pt x="3774" y="1309"/>
                  </a:lnTo>
                  <a:lnTo>
                    <a:pt x="3524" y="963"/>
                  </a:lnTo>
                  <a:lnTo>
                    <a:pt x="3254" y="655"/>
                  </a:lnTo>
                  <a:lnTo>
                    <a:pt x="3120" y="501"/>
                  </a:lnTo>
                  <a:lnTo>
                    <a:pt x="2966" y="385"/>
                  </a:lnTo>
                  <a:lnTo>
                    <a:pt x="2812" y="270"/>
                  </a:lnTo>
                  <a:lnTo>
                    <a:pt x="2658" y="173"/>
                  </a:lnTo>
                  <a:lnTo>
                    <a:pt x="2484" y="96"/>
                  </a:lnTo>
                  <a:lnTo>
                    <a:pt x="2330" y="39"/>
                  </a:lnTo>
                  <a:lnTo>
                    <a:pt x="204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8"/>
            <p:cNvSpPr/>
            <p:nvPr/>
          </p:nvSpPr>
          <p:spPr>
            <a:xfrm>
              <a:off x="8586850" y="2372500"/>
              <a:ext cx="438025" cy="348025"/>
            </a:xfrm>
            <a:custGeom>
              <a:rect b="b" l="l" r="r" t="t"/>
              <a:pathLst>
                <a:path extrusionOk="0" h="13921" w="17521">
                  <a:moveTo>
                    <a:pt x="13997" y="1"/>
                  </a:moveTo>
                  <a:lnTo>
                    <a:pt x="13516" y="20"/>
                  </a:lnTo>
                  <a:lnTo>
                    <a:pt x="13035" y="78"/>
                  </a:lnTo>
                  <a:lnTo>
                    <a:pt x="12534" y="155"/>
                  </a:lnTo>
                  <a:lnTo>
                    <a:pt x="12053" y="270"/>
                  </a:lnTo>
                  <a:lnTo>
                    <a:pt x="11572" y="405"/>
                  </a:lnTo>
                  <a:lnTo>
                    <a:pt x="11090" y="559"/>
                  </a:lnTo>
                  <a:lnTo>
                    <a:pt x="10628" y="732"/>
                  </a:lnTo>
                  <a:lnTo>
                    <a:pt x="10205" y="886"/>
                  </a:lnTo>
                  <a:lnTo>
                    <a:pt x="9396" y="1233"/>
                  </a:lnTo>
                  <a:lnTo>
                    <a:pt x="8684" y="1579"/>
                  </a:lnTo>
                  <a:lnTo>
                    <a:pt x="7875" y="1964"/>
                  </a:lnTo>
                  <a:lnTo>
                    <a:pt x="7009" y="2407"/>
                  </a:lnTo>
                  <a:lnTo>
                    <a:pt x="6123" y="2908"/>
                  </a:lnTo>
                  <a:lnTo>
                    <a:pt x="5218" y="3447"/>
                  </a:lnTo>
                  <a:lnTo>
                    <a:pt x="4775" y="3755"/>
                  </a:lnTo>
                  <a:lnTo>
                    <a:pt x="4313" y="4044"/>
                  </a:lnTo>
                  <a:lnTo>
                    <a:pt x="3890" y="4352"/>
                  </a:lnTo>
                  <a:lnTo>
                    <a:pt x="3447" y="4679"/>
                  </a:lnTo>
                  <a:lnTo>
                    <a:pt x="3043" y="5026"/>
                  </a:lnTo>
                  <a:lnTo>
                    <a:pt x="2638" y="5353"/>
                  </a:lnTo>
                  <a:lnTo>
                    <a:pt x="2253" y="5719"/>
                  </a:lnTo>
                  <a:lnTo>
                    <a:pt x="1887" y="6084"/>
                  </a:lnTo>
                  <a:lnTo>
                    <a:pt x="1560" y="6450"/>
                  </a:lnTo>
                  <a:lnTo>
                    <a:pt x="1233" y="6835"/>
                  </a:lnTo>
                  <a:lnTo>
                    <a:pt x="963" y="7220"/>
                  </a:lnTo>
                  <a:lnTo>
                    <a:pt x="713" y="7625"/>
                  </a:lnTo>
                  <a:lnTo>
                    <a:pt x="482" y="8029"/>
                  </a:lnTo>
                  <a:lnTo>
                    <a:pt x="309" y="8453"/>
                  </a:lnTo>
                  <a:lnTo>
                    <a:pt x="155" y="8876"/>
                  </a:lnTo>
                  <a:lnTo>
                    <a:pt x="58" y="9300"/>
                  </a:lnTo>
                  <a:lnTo>
                    <a:pt x="20" y="9512"/>
                  </a:lnTo>
                  <a:lnTo>
                    <a:pt x="1" y="9743"/>
                  </a:lnTo>
                  <a:lnTo>
                    <a:pt x="1" y="9954"/>
                  </a:lnTo>
                  <a:lnTo>
                    <a:pt x="1" y="10185"/>
                  </a:lnTo>
                  <a:lnTo>
                    <a:pt x="20" y="10397"/>
                  </a:lnTo>
                  <a:lnTo>
                    <a:pt x="39" y="10628"/>
                  </a:lnTo>
                  <a:lnTo>
                    <a:pt x="78" y="10859"/>
                  </a:lnTo>
                  <a:lnTo>
                    <a:pt x="135" y="11090"/>
                  </a:lnTo>
                  <a:lnTo>
                    <a:pt x="212" y="11321"/>
                  </a:lnTo>
                  <a:lnTo>
                    <a:pt x="289" y="11552"/>
                  </a:lnTo>
                  <a:lnTo>
                    <a:pt x="386" y="11783"/>
                  </a:lnTo>
                  <a:lnTo>
                    <a:pt x="501" y="12014"/>
                  </a:lnTo>
                  <a:lnTo>
                    <a:pt x="617" y="12226"/>
                  </a:lnTo>
                  <a:lnTo>
                    <a:pt x="732" y="12419"/>
                  </a:lnTo>
                  <a:lnTo>
                    <a:pt x="848" y="12592"/>
                  </a:lnTo>
                  <a:lnTo>
                    <a:pt x="982" y="12765"/>
                  </a:lnTo>
                  <a:lnTo>
                    <a:pt x="1117" y="12919"/>
                  </a:lnTo>
                  <a:lnTo>
                    <a:pt x="1252" y="13054"/>
                  </a:lnTo>
                  <a:lnTo>
                    <a:pt x="1387" y="13189"/>
                  </a:lnTo>
                  <a:lnTo>
                    <a:pt x="1541" y="13304"/>
                  </a:lnTo>
                  <a:lnTo>
                    <a:pt x="1695" y="13420"/>
                  </a:lnTo>
                  <a:lnTo>
                    <a:pt x="1849" y="13516"/>
                  </a:lnTo>
                  <a:lnTo>
                    <a:pt x="2176" y="13670"/>
                  </a:lnTo>
                  <a:lnTo>
                    <a:pt x="2503" y="13786"/>
                  </a:lnTo>
                  <a:lnTo>
                    <a:pt x="2850" y="13863"/>
                  </a:lnTo>
                  <a:lnTo>
                    <a:pt x="3216" y="13901"/>
                  </a:lnTo>
                  <a:lnTo>
                    <a:pt x="3582" y="13920"/>
                  </a:lnTo>
                  <a:lnTo>
                    <a:pt x="3947" y="13882"/>
                  </a:lnTo>
                  <a:lnTo>
                    <a:pt x="4332" y="13824"/>
                  </a:lnTo>
                  <a:lnTo>
                    <a:pt x="4737" y="13747"/>
                  </a:lnTo>
                  <a:lnTo>
                    <a:pt x="5122" y="13632"/>
                  </a:lnTo>
                  <a:lnTo>
                    <a:pt x="5526" y="13497"/>
                  </a:lnTo>
                  <a:lnTo>
                    <a:pt x="5911" y="13343"/>
                  </a:lnTo>
                  <a:lnTo>
                    <a:pt x="6316" y="13189"/>
                  </a:lnTo>
                  <a:lnTo>
                    <a:pt x="6701" y="12996"/>
                  </a:lnTo>
                  <a:lnTo>
                    <a:pt x="7105" y="12804"/>
                  </a:lnTo>
                  <a:lnTo>
                    <a:pt x="7490" y="12592"/>
                  </a:lnTo>
                  <a:lnTo>
                    <a:pt x="8241" y="12149"/>
                  </a:lnTo>
                  <a:lnTo>
                    <a:pt x="8953" y="11687"/>
                  </a:lnTo>
                  <a:lnTo>
                    <a:pt x="9627" y="11225"/>
                  </a:lnTo>
                  <a:lnTo>
                    <a:pt x="10243" y="10801"/>
                  </a:lnTo>
                  <a:lnTo>
                    <a:pt x="11244" y="10089"/>
                  </a:lnTo>
                  <a:lnTo>
                    <a:pt x="12188" y="9454"/>
                  </a:lnTo>
                  <a:lnTo>
                    <a:pt x="12765" y="9069"/>
                  </a:lnTo>
                  <a:lnTo>
                    <a:pt x="13401" y="8626"/>
                  </a:lnTo>
                  <a:lnTo>
                    <a:pt x="14055" y="8164"/>
                  </a:lnTo>
                  <a:lnTo>
                    <a:pt x="14729" y="7644"/>
                  </a:lnTo>
                  <a:lnTo>
                    <a:pt x="15056" y="7355"/>
                  </a:lnTo>
                  <a:lnTo>
                    <a:pt x="15364" y="7086"/>
                  </a:lnTo>
                  <a:lnTo>
                    <a:pt x="15672" y="6797"/>
                  </a:lnTo>
                  <a:lnTo>
                    <a:pt x="15961" y="6489"/>
                  </a:lnTo>
                  <a:lnTo>
                    <a:pt x="16250" y="6181"/>
                  </a:lnTo>
                  <a:lnTo>
                    <a:pt x="16500" y="5873"/>
                  </a:lnTo>
                  <a:lnTo>
                    <a:pt x="16731" y="5545"/>
                  </a:lnTo>
                  <a:lnTo>
                    <a:pt x="16943" y="5218"/>
                  </a:lnTo>
                  <a:lnTo>
                    <a:pt x="17116" y="4891"/>
                  </a:lnTo>
                  <a:lnTo>
                    <a:pt x="17270" y="4544"/>
                  </a:lnTo>
                  <a:lnTo>
                    <a:pt x="17386" y="4217"/>
                  </a:lnTo>
                  <a:lnTo>
                    <a:pt x="17482" y="3851"/>
                  </a:lnTo>
                  <a:lnTo>
                    <a:pt x="17521" y="3505"/>
                  </a:lnTo>
                  <a:lnTo>
                    <a:pt x="17521" y="3158"/>
                  </a:lnTo>
                  <a:lnTo>
                    <a:pt x="17463" y="2792"/>
                  </a:lnTo>
                  <a:lnTo>
                    <a:pt x="17424" y="2619"/>
                  </a:lnTo>
                  <a:lnTo>
                    <a:pt x="17367" y="2426"/>
                  </a:lnTo>
                  <a:lnTo>
                    <a:pt x="17309" y="2253"/>
                  </a:lnTo>
                  <a:lnTo>
                    <a:pt x="17232" y="2061"/>
                  </a:lnTo>
                  <a:lnTo>
                    <a:pt x="17136" y="1887"/>
                  </a:lnTo>
                  <a:lnTo>
                    <a:pt x="17039" y="1695"/>
                  </a:lnTo>
                  <a:lnTo>
                    <a:pt x="16905" y="1502"/>
                  </a:lnTo>
                  <a:lnTo>
                    <a:pt x="16770" y="1329"/>
                  </a:lnTo>
                  <a:lnTo>
                    <a:pt x="16462" y="963"/>
                  </a:lnTo>
                  <a:lnTo>
                    <a:pt x="16308" y="790"/>
                  </a:lnTo>
                  <a:lnTo>
                    <a:pt x="16135" y="655"/>
                  </a:lnTo>
                  <a:lnTo>
                    <a:pt x="15942" y="520"/>
                  </a:lnTo>
                  <a:lnTo>
                    <a:pt x="15749" y="405"/>
                  </a:lnTo>
                  <a:lnTo>
                    <a:pt x="15557" y="309"/>
                  </a:lnTo>
                  <a:lnTo>
                    <a:pt x="15345" y="232"/>
                  </a:lnTo>
                  <a:lnTo>
                    <a:pt x="15133" y="155"/>
                  </a:lnTo>
                  <a:lnTo>
                    <a:pt x="14922" y="97"/>
                  </a:lnTo>
                  <a:lnTo>
                    <a:pt x="14710" y="58"/>
                  </a:lnTo>
                  <a:lnTo>
                    <a:pt x="14479" y="39"/>
                  </a:lnTo>
                  <a:lnTo>
                    <a:pt x="139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8"/>
            <p:cNvSpPr/>
            <p:nvPr/>
          </p:nvSpPr>
          <p:spPr>
            <a:xfrm>
              <a:off x="8586850" y="2372500"/>
              <a:ext cx="438025" cy="348025"/>
            </a:xfrm>
            <a:custGeom>
              <a:rect b="b" l="l" r="r" t="t"/>
              <a:pathLst>
                <a:path extrusionOk="0" fill="none" h="13921" w="17521">
                  <a:moveTo>
                    <a:pt x="16462" y="963"/>
                  </a:moveTo>
                  <a:lnTo>
                    <a:pt x="16462" y="963"/>
                  </a:lnTo>
                  <a:lnTo>
                    <a:pt x="16308" y="790"/>
                  </a:lnTo>
                  <a:lnTo>
                    <a:pt x="16135" y="655"/>
                  </a:lnTo>
                  <a:lnTo>
                    <a:pt x="15942" y="520"/>
                  </a:lnTo>
                  <a:lnTo>
                    <a:pt x="15749" y="405"/>
                  </a:lnTo>
                  <a:lnTo>
                    <a:pt x="15557" y="309"/>
                  </a:lnTo>
                  <a:lnTo>
                    <a:pt x="15345" y="232"/>
                  </a:lnTo>
                  <a:lnTo>
                    <a:pt x="15133" y="155"/>
                  </a:lnTo>
                  <a:lnTo>
                    <a:pt x="14922" y="97"/>
                  </a:lnTo>
                  <a:lnTo>
                    <a:pt x="14710" y="58"/>
                  </a:lnTo>
                  <a:lnTo>
                    <a:pt x="14479" y="39"/>
                  </a:lnTo>
                  <a:lnTo>
                    <a:pt x="13997" y="1"/>
                  </a:lnTo>
                  <a:lnTo>
                    <a:pt x="13516" y="20"/>
                  </a:lnTo>
                  <a:lnTo>
                    <a:pt x="13035" y="78"/>
                  </a:lnTo>
                  <a:lnTo>
                    <a:pt x="12534" y="155"/>
                  </a:lnTo>
                  <a:lnTo>
                    <a:pt x="12053" y="270"/>
                  </a:lnTo>
                  <a:lnTo>
                    <a:pt x="11572" y="405"/>
                  </a:lnTo>
                  <a:lnTo>
                    <a:pt x="11090" y="559"/>
                  </a:lnTo>
                  <a:lnTo>
                    <a:pt x="10628" y="732"/>
                  </a:lnTo>
                  <a:lnTo>
                    <a:pt x="10205" y="886"/>
                  </a:lnTo>
                  <a:lnTo>
                    <a:pt x="9396" y="1233"/>
                  </a:lnTo>
                  <a:lnTo>
                    <a:pt x="9396" y="1233"/>
                  </a:lnTo>
                  <a:lnTo>
                    <a:pt x="8684" y="1579"/>
                  </a:lnTo>
                  <a:lnTo>
                    <a:pt x="7875" y="1964"/>
                  </a:lnTo>
                  <a:lnTo>
                    <a:pt x="7009" y="2407"/>
                  </a:lnTo>
                  <a:lnTo>
                    <a:pt x="6123" y="2908"/>
                  </a:lnTo>
                  <a:lnTo>
                    <a:pt x="5218" y="3447"/>
                  </a:lnTo>
                  <a:lnTo>
                    <a:pt x="4775" y="3755"/>
                  </a:lnTo>
                  <a:lnTo>
                    <a:pt x="4313" y="4044"/>
                  </a:lnTo>
                  <a:lnTo>
                    <a:pt x="3890" y="4352"/>
                  </a:lnTo>
                  <a:lnTo>
                    <a:pt x="3447" y="4679"/>
                  </a:lnTo>
                  <a:lnTo>
                    <a:pt x="3043" y="5026"/>
                  </a:lnTo>
                  <a:lnTo>
                    <a:pt x="2638" y="5353"/>
                  </a:lnTo>
                  <a:lnTo>
                    <a:pt x="2253" y="5719"/>
                  </a:lnTo>
                  <a:lnTo>
                    <a:pt x="1887" y="6084"/>
                  </a:lnTo>
                  <a:lnTo>
                    <a:pt x="1560" y="6450"/>
                  </a:lnTo>
                  <a:lnTo>
                    <a:pt x="1233" y="6835"/>
                  </a:lnTo>
                  <a:lnTo>
                    <a:pt x="963" y="7220"/>
                  </a:lnTo>
                  <a:lnTo>
                    <a:pt x="713" y="7625"/>
                  </a:lnTo>
                  <a:lnTo>
                    <a:pt x="482" y="8029"/>
                  </a:lnTo>
                  <a:lnTo>
                    <a:pt x="309" y="8453"/>
                  </a:lnTo>
                  <a:lnTo>
                    <a:pt x="155" y="8876"/>
                  </a:lnTo>
                  <a:lnTo>
                    <a:pt x="58" y="9300"/>
                  </a:lnTo>
                  <a:lnTo>
                    <a:pt x="20" y="9512"/>
                  </a:lnTo>
                  <a:lnTo>
                    <a:pt x="1" y="9743"/>
                  </a:lnTo>
                  <a:lnTo>
                    <a:pt x="1" y="9954"/>
                  </a:lnTo>
                  <a:lnTo>
                    <a:pt x="1" y="10185"/>
                  </a:lnTo>
                  <a:lnTo>
                    <a:pt x="20" y="10397"/>
                  </a:lnTo>
                  <a:lnTo>
                    <a:pt x="39" y="10628"/>
                  </a:lnTo>
                  <a:lnTo>
                    <a:pt x="78" y="10859"/>
                  </a:lnTo>
                  <a:lnTo>
                    <a:pt x="135" y="11090"/>
                  </a:lnTo>
                  <a:lnTo>
                    <a:pt x="212" y="11321"/>
                  </a:lnTo>
                  <a:lnTo>
                    <a:pt x="289" y="11552"/>
                  </a:lnTo>
                  <a:lnTo>
                    <a:pt x="386" y="11783"/>
                  </a:lnTo>
                  <a:lnTo>
                    <a:pt x="501" y="12014"/>
                  </a:lnTo>
                  <a:lnTo>
                    <a:pt x="501" y="12014"/>
                  </a:lnTo>
                  <a:lnTo>
                    <a:pt x="617" y="12226"/>
                  </a:lnTo>
                  <a:lnTo>
                    <a:pt x="732" y="12419"/>
                  </a:lnTo>
                  <a:lnTo>
                    <a:pt x="848" y="12592"/>
                  </a:lnTo>
                  <a:lnTo>
                    <a:pt x="982" y="12765"/>
                  </a:lnTo>
                  <a:lnTo>
                    <a:pt x="1117" y="12919"/>
                  </a:lnTo>
                  <a:lnTo>
                    <a:pt x="1252" y="13054"/>
                  </a:lnTo>
                  <a:lnTo>
                    <a:pt x="1387" y="13189"/>
                  </a:lnTo>
                  <a:lnTo>
                    <a:pt x="1541" y="13304"/>
                  </a:lnTo>
                  <a:lnTo>
                    <a:pt x="1695" y="13420"/>
                  </a:lnTo>
                  <a:lnTo>
                    <a:pt x="1849" y="13516"/>
                  </a:lnTo>
                  <a:lnTo>
                    <a:pt x="2176" y="13670"/>
                  </a:lnTo>
                  <a:lnTo>
                    <a:pt x="2503" y="13786"/>
                  </a:lnTo>
                  <a:lnTo>
                    <a:pt x="2850" y="13863"/>
                  </a:lnTo>
                  <a:lnTo>
                    <a:pt x="3216" y="13901"/>
                  </a:lnTo>
                  <a:lnTo>
                    <a:pt x="3582" y="13920"/>
                  </a:lnTo>
                  <a:lnTo>
                    <a:pt x="3947" y="13882"/>
                  </a:lnTo>
                  <a:lnTo>
                    <a:pt x="4332" y="13824"/>
                  </a:lnTo>
                  <a:lnTo>
                    <a:pt x="4737" y="13747"/>
                  </a:lnTo>
                  <a:lnTo>
                    <a:pt x="5122" y="13632"/>
                  </a:lnTo>
                  <a:lnTo>
                    <a:pt x="5526" y="13497"/>
                  </a:lnTo>
                  <a:lnTo>
                    <a:pt x="5911" y="13343"/>
                  </a:lnTo>
                  <a:lnTo>
                    <a:pt x="6316" y="13189"/>
                  </a:lnTo>
                  <a:lnTo>
                    <a:pt x="6701" y="12996"/>
                  </a:lnTo>
                  <a:lnTo>
                    <a:pt x="7105" y="12804"/>
                  </a:lnTo>
                  <a:lnTo>
                    <a:pt x="7490" y="12592"/>
                  </a:lnTo>
                  <a:lnTo>
                    <a:pt x="8241" y="12149"/>
                  </a:lnTo>
                  <a:lnTo>
                    <a:pt x="8953" y="11687"/>
                  </a:lnTo>
                  <a:lnTo>
                    <a:pt x="9627" y="11225"/>
                  </a:lnTo>
                  <a:lnTo>
                    <a:pt x="10243" y="10801"/>
                  </a:lnTo>
                  <a:lnTo>
                    <a:pt x="11244" y="10089"/>
                  </a:lnTo>
                  <a:lnTo>
                    <a:pt x="11244" y="10089"/>
                  </a:lnTo>
                  <a:lnTo>
                    <a:pt x="12188" y="9454"/>
                  </a:lnTo>
                  <a:lnTo>
                    <a:pt x="12765" y="9069"/>
                  </a:lnTo>
                  <a:lnTo>
                    <a:pt x="13401" y="8626"/>
                  </a:lnTo>
                  <a:lnTo>
                    <a:pt x="14055" y="8164"/>
                  </a:lnTo>
                  <a:lnTo>
                    <a:pt x="14729" y="7644"/>
                  </a:lnTo>
                  <a:lnTo>
                    <a:pt x="15056" y="7355"/>
                  </a:lnTo>
                  <a:lnTo>
                    <a:pt x="15364" y="7086"/>
                  </a:lnTo>
                  <a:lnTo>
                    <a:pt x="15672" y="6797"/>
                  </a:lnTo>
                  <a:lnTo>
                    <a:pt x="15961" y="6489"/>
                  </a:lnTo>
                  <a:lnTo>
                    <a:pt x="16250" y="6181"/>
                  </a:lnTo>
                  <a:lnTo>
                    <a:pt x="16500" y="5873"/>
                  </a:lnTo>
                  <a:lnTo>
                    <a:pt x="16731" y="5545"/>
                  </a:lnTo>
                  <a:lnTo>
                    <a:pt x="16943" y="5218"/>
                  </a:lnTo>
                  <a:lnTo>
                    <a:pt x="17116" y="4891"/>
                  </a:lnTo>
                  <a:lnTo>
                    <a:pt x="17270" y="4544"/>
                  </a:lnTo>
                  <a:lnTo>
                    <a:pt x="17386" y="4217"/>
                  </a:lnTo>
                  <a:lnTo>
                    <a:pt x="17482" y="3851"/>
                  </a:lnTo>
                  <a:lnTo>
                    <a:pt x="17521" y="3505"/>
                  </a:lnTo>
                  <a:lnTo>
                    <a:pt x="17521" y="3158"/>
                  </a:lnTo>
                  <a:lnTo>
                    <a:pt x="17463" y="2792"/>
                  </a:lnTo>
                  <a:lnTo>
                    <a:pt x="17424" y="2619"/>
                  </a:lnTo>
                  <a:lnTo>
                    <a:pt x="17367" y="2426"/>
                  </a:lnTo>
                  <a:lnTo>
                    <a:pt x="17309" y="2253"/>
                  </a:lnTo>
                  <a:lnTo>
                    <a:pt x="17232" y="2061"/>
                  </a:lnTo>
                  <a:lnTo>
                    <a:pt x="17136" y="1887"/>
                  </a:lnTo>
                  <a:lnTo>
                    <a:pt x="17039" y="1695"/>
                  </a:lnTo>
                  <a:lnTo>
                    <a:pt x="16905" y="1502"/>
                  </a:lnTo>
                  <a:lnTo>
                    <a:pt x="16770" y="1329"/>
                  </a:lnTo>
                  <a:lnTo>
                    <a:pt x="16462" y="96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8"/>
            <p:cNvSpPr/>
            <p:nvPr/>
          </p:nvSpPr>
          <p:spPr>
            <a:xfrm>
              <a:off x="9062875" y="3050700"/>
              <a:ext cx="335525" cy="261375"/>
            </a:xfrm>
            <a:custGeom>
              <a:rect b="b" l="l" r="r" t="t"/>
              <a:pathLst>
                <a:path extrusionOk="0" fill="none" h="10455" w="13421">
                  <a:moveTo>
                    <a:pt x="13305" y="0"/>
                  </a:moveTo>
                  <a:lnTo>
                    <a:pt x="13305" y="0"/>
                  </a:lnTo>
                  <a:lnTo>
                    <a:pt x="13247" y="0"/>
                  </a:lnTo>
                  <a:lnTo>
                    <a:pt x="13208" y="39"/>
                  </a:lnTo>
                  <a:lnTo>
                    <a:pt x="13208" y="39"/>
                  </a:lnTo>
                  <a:lnTo>
                    <a:pt x="12438" y="809"/>
                  </a:lnTo>
                  <a:lnTo>
                    <a:pt x="11668" y="1579"/>
                  </a:lnTo>
                  <a:lnTo>
                    <a:pt x="10917" y="2349"/>
                  </a:lnTo>
                  <a:lnTo>
                    <a:pt x="10147" y="3119"/>
                  </a:lnTo>
                  <a:lnTo>
                    <a:pt x="9377" y="3870"/>
                  </a:lnTo>
                  <a:lnTo>
                    <a:pt x="8568" y="4602"/>
                  </a:lnTo>
                  <a:lnTo>
                    <a:pt x="7740" y="5314"/>
                  </a:lnTo>
                  <a:lnTo>
                    <a:pt x="7317" y="5660"/>
                  </a:lnTo>
                  <a:lnTo>
                    <a:pt x="6874" y="5988"/>
                  </a:lnTo>
                  <a:lnTo>
                    <a:pt x="6874" y="5988"/>
                  </a:lnTo>
                  <a:lnTo>
                    <a:pt x="6065" y="6565"/>
                  </a:lnTo>
                  <a:lnTo>
                    <a:pt x="5238" y="7124"/>
                  </a:lnTo>
                  <a:lnTo>
                    <a:pt x="4390" y="7643"/>
                  </a:lnTo>
                  <a:lnTo>
                    <a:pt x="3543" y="8125"/>
                  </a:lnTo>
                  <a:lnTo>
                    <a:pt x="1811" y="9107"/>
                  </a:lnTo>
                  <a:lnTo>
                    <a:pt x="944" y="9588"/>
                  </a:lnTo>
                  <a:lnTo>
                    <a:pt x="97" y="10089"/>
                  </a:lnTo>
                  <a:lnTo>
                    <a:pt x="97" y="10089"/>
                  </a:lnTo>
                  <a:lnTo>
                    <a:pt x="39" y="10127"/>
                  </a:lnTo>
                  <a:lnTo>
                    <a:pt x="1" y="10185"/>
                  </a:lnTo>
                  <a:lnTo>
                    <a:pt x="1" y="10243"/>
                  </a:lnTo>
                  <a:lnTo>
                    <a:pt x="20" y="10320"/>
                  </a:lnTo>
                  <a:lnTo>
                    <a:pt x="39" y="10358"/>
                  </a:lnTo>
                  <a:lnTo>
                    <a:pt x="78" y="10416"/>
                  </a:lnTo>
                  <a:lnTo>
                    <a:pt x="136" y="10435"/>
                  </a:lnTo>
                  <a:lnTo>
                    <a:pt x="193" y="10454"/>
                  </a:lnTo>
                  <a:lnTo>
                    <a:pt x="193" y="10454"/>
                  </a:lnTo>
                  <a:lnTo>
                    <a:pt x="270" y="10454"/>
                  </a:lnTo>
                  <a:lnTo>
                    <a:pt x="270" y="10454"/>
                  </a:lnTo>
                  <a:lnTo>
                    <a:pt x="732" y="10281"/>
                  </a:lnTo>
                  <a:lnTo>
                    <a:pt x="1194" y="10108"/>
                  </a:lnTo>
                  <a:lnTo>
                    <a:pt x="1656" y="9915"/>
                  </a:lnTo>
                  <a:lnTo>
                    <a:pt x="2119" y="9704"/>
                  </a:lnTo>
                  <a:lnTo>
                    <a:pt x="2600" y="9492"/>
                  </a:lnTo>
                  <a:lnTo>
                    <a:pt x="3062" y="9261"/>
                  </a:lnTo>
                  <a:lnTo>
                    <a:pt x="4005" y="8760"/>
                  </a:lnTo>
                  <a:lnTo>
                    <a:pt x="4929" y="8221"/>
                  </a:lnTo>
                  <a:lnTo>
                    <a:pt x="5854" y="7624"/>
                  </a:lnTo>
                  <a:lnTo>
                    <a:pt x="6759" y="6989"/>
                  </a:lnTo>
                  <a:lnTo>
                    <a:pt x="7625" y="6334"/>
                  </a:lnTo>
                  <a:lnTo>
                    <a:pt x="8491" y="5641"/>
                  </a:lnTo>
                  <a:lnTo>
                    <a:pt x="9319" y="4910"/>
                  </a:lnTo>
                  <a:lnTo>
                    <a:pt x="10109" y="4159"/>
                  </a:lnTo>
                  <a:lnTo>
                    <a:pt x="10859" y="3389"/>
                  </a:lnTo>
                  <a:lnTo>
                    <a:pt x="11572" y="2599"/>
                  </a:lnTo>
                  <a:lnTo>
                    <a:pt x="11918" y="2195"/>
                  </a:lnTo>
                  <a:lnTo>
                    <a:pt x="12246" y="1791"/>
                  </a:lnTo>
                  <a:lnTo>
                    <a:pt x="12554" y="1386"/>
                  </a:lnTo>
                  <a:lnTo>
                    <a:pt x="12842" y="982"/>
                  </a:lnTo>
                  <a:lnTo>
                    <a:pt x="13131" y="558"/>
                  </a:lnTo>
                  <a:lnTo>
                    <a:pt x="13401" y="154"/>
                  </a:lnTo>
                  <a:lnTo>
                    <a:pt x="13401" y="154"/>
                  </a:lnTo>
                  <a:lnTo>
                    <a:pt x="13420" y="96"/>
                  </a:lnTo>
                  <a:lnTo>
                    <a:pt x="13401" y="39"/>
                  </a:lnTo>
                  <a:lnTo>
                    <a:pt x="13362" y="19"/>
                  </a:lnTo>
                  <a:lnTo>
                    <a:pt x="1330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8"/>
            <p:cNvSpPr/>
            <p:nvPr/>
          </p:nvSpPr>
          <p:spPr>
            <a:xfrm>
              <a:off x="8926175" y="2408600"/>
              <a:ext cx="25075" cy="21675"/>
            </a:xfrm>
            <a:custGeom>
              <a:rect b="b" l="l" r="r" t="t"/>
              <a:pathLst>
                <a:path extrusionOk="0" h="867" w="1003">
                  <a:moveTo>
                    <a:pt x="752" y="0"/>
                  </a:moveTo>
                  <a:lnTo>
                    <a:pt x="482" y="58"/>
                  </a:lnTo>
                  <a:lnTo>
                    <a:pt x="232" y="135"/>
                  </a:lnTo>
                  <a:lnTo>
                    <a:pt x="155" y="174"/>
                  </a:lnTo>
                  <a:lnTo>
                    <a:pt x="78" y="232"/>
                  </a:lnTo>
                  <a:lnTo>
                    <a:pt x="39" y="289"/>
                  </a:lnTo>
                  <a:lnTo>
                    <a:pt x="20" y="366"/>
                  </a:lnTo>
                  <a:lnTo>
                    <a:pt x="1" y="443"/>
                  </a:lnTo>
                  <a:lnTo>
                    <a:pt x="20" y="540"/>
                  </a:lnTo>
                  <a:lnTo>
                    <a:pt x="39" y="617"/>
                  </a:lnTo>
                  <a:lnTo>
                    <a:pt x="97" y="694"/>
                  </a:lnTo>
                  <a:lnTo>
                    <a:pt x="136" y="751"/>
                  </a:lnTo>
                  <a:lnTo>
                    <a:pt x="213" y="809"/>
                  </a:lnTo>
                  <a:lnTo>
                    <a:pt x="270" y="848"/>
                  </a:lnTo>
                  <a:lnTo>
                    <a:pt x="347" y="867"/>
                  </a:lnTo>
                  <a:lnTo>
                    <a:pt x="444" y="867"/>
                  </a:lnTo>
                  <a:lnTo>
                    <a:pt x="521" y="848"/>
                  </a:lnTo>
                  <a:lnTo>
                    <a:pt x="617" y="809"/>
                  </a:lnTo>
                  <a:lnTo>
                    <a:pt x="694" y="713"/>
                  </a:lnTo>
                  <a:lnTo>
                    <a:pt x="829" y="540"/>
                  </a:lnTo>
                  <a:lnTo>
                    <a:pt x="964" y="366"/>
                  </a:lnTo>
                  <a:lnTo>
                    <a:pt x="983" y="309"/>
                  </a:lnTo>
                  <a:lnTo>
                    <a:pt x="1002" y="232"/>
                  </a:lnTo>
                  <a:lnTo>
                    <a:pt x="983" y="174"/>
                  </a:lnTo>
                  <a:lnTo>
                    <a:pt x="964" y="116"/>
                  </a:lnTo>
                  <a:lnTo>
                    <a:pt x="925" y="58"/>
                  </a:lnTo>
                  <a:lnTo>
                    <a:pt x="887" y="20"/>
                  </a:lnTo>
                  <a:lnTo>
                    <a:pt x="829" y="0"/>
                  </a:lnTo>
                  <a:close/>
                </a:path>
              </a:pathLst>
            </a:custGeom>
            <a:solidFill>
              <a:srgbClr val="B47C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3" name="Shape 2863"/>
        <p:cNvGrpSpPr/>
        <p:nvPr/>
      </p:nvGrpSpPr>
      <p:grpSpPr>
        <a:xfrm>
          <a:off x="0" y="0"/>
          <a:ext cx="0" cy="0"/>
          <a:chOff x="0" y="0"/>
          <a:chExt cx="0" cy="0"/>
        </a:xfrm>
      </p:grpSpPr>
      <p:sp>
        <p:nvSpPr>
          <p:cNvPr id="2864" name="Google Shape;2864;p49"/>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865" name="Google Shape;2865;p49"/>
          <p:cNvSpPr txBox="1"/>
          <p:nvPr>
            <p:ph idx="3" type="subTitle"/>
          </p:nvPr>
        </p:nvSpPr>
        <p:spPr>
          <a:xfrm>
            <a:off x="720150" y="872100"/>
            <a:ext cx="77040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Did you like the resources on this template? Get them for free at our other websites:</a:t>
            </a:r>
            <a:endParaRPr/>
          </a:p>
        </p:txBody>
      </p:sp>
      <p:sp>
        <p:nvSpPr>
          <p:cNvPr id="2866" name="Google Shape;2866;p49"/>
          <p:cNvSpPr txBox="1"/>
          <p:nvPr>
            <p:ph idx="4" type="title"/>
          </p:nvPr>
        </p:nvSpPr>
        <p:spPr>
          <a:xfrm>
            <a:off x="794950" y="1403350"/>
            <a:ext cx="37491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PHOTOS:</a:t>
            </a:r>
            <a:endParaRPr/>
          </a:p>
        </p:txBody>
      </p:sp>
      <p:sp>
        <p:nvSpPr>
          <p:cNvPr id="2867" name="Google Shape;2867;p49"/>
          <p:cNvSpPr txBox="1"/>
          <p:nvPr>
            <p:ph idx="5" type="title"/>
          </p:nvPr>
        </p:nvSpPr>
        <p:spPr>
          <a:xfrm>
            <a:off x="4599950" y="1403350"/>
            <a:ext cx="37491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VECTORS:</a:t>
            </a:r>
            <a:endParaRPr/>
          </a:p>
        </p:txBody>
      </p:sp>
      <p:sp>
        <p:nvSpPr>
          <p:cNvPr id="2868" name="Google Shape;2868;p49"/>
          <p:cNvSpPr txBox="1"/>
          <p:nvPr>
            <p:ph idx="7" type="title"/>
          </p:nvPr>
        </p:nvSpPr>
        <p:spPr>
          <a:xfrm>
            <a:off x="794950" y="3155950"/>
            <a:ext cx="7703400" cy="2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ICONS:</a:t>
            </a:r>
            <a:endParaRPr/>
          </a:p>
        </p:txBody>
      </p:sp>
      <p:sp>
        <p:nvSpPr>
          <p:cNvPr id="2869" name="Google Shape;2869;p49"/>
          <p:cNvSpPr txBox="1"/>
          <p:nvPr>
            <p:ph idx="2" type="body"/>
          </p:nvPr>
        </p:nvSpPr>
        <p:spPr>
          <a:xfrm>
            <a:off x="4599650" y="1619509"/>
            <a:ext cx="3749400" cy="1426500"/>
          </a:xfrm>
          <a:prstGeom prst="rect">
            <a:avLst/>
          </a:prstGeom>
        </p:spPr>
        <p:txBody>
          <a:bodyPr anchorCtr="0" anchor="t" bIns="91425" lIns="91425" spcFirstLastPara="1" rIns="91425" wrap="square" tIns="91425">
            <a:noAutofit/>
          </a:bodyPr>
          <a:lstStyle/>
          <a:p>
            <a:pPr indent="-226059" lvl="0" marL="274320" rtl="0" algn="l">
              <a:spcBef>
                <a:spcPts val="0"/>
              </a:spcBef>
              <a:spcAft>
                <a:spcPts val="0"/>
              </a:spcAft>
              <a:buSzPts val="1400"/>
              <a:buChar char="●"/>
            </a:pPr>
            <a:r>
              <a:rPr lang="en">
                <a:solidFill>
                  <a:schemeClr val="hlink"/>
                </a:solidFill>
                <a:uFill>
                  <a:noFill/>
                </a:uFill>
                <a:hlinkClick r:id="rId3"/>
              </a:rPr>
              <a:t>Flat illustration of lawyers day in spanish</a:t>
            </a:r>
            <a:endParaRPr/>
          </a:p>
          <a:p>
            <a:pPr indent="-226059" lvl="0" marL="274320" rtl="0" algn="l">
              <a:spcBef>
                <a:spcPts val="0"/>
              </a:spcBef>
              <a:spcAft>
                <a:spcPts val="0"/>
              </a:spcAft>
              <a:buSzPts val="1400"/>
              <a:buChar char="●"/>
            </a:pPr>
            <a:r>
              <a:rPr lang="en">
                <a:solidFill>
                  <a:schemeClr val="hlink"/>
                </a:solidFill>
                <a:uFill>
                  <a:noFill/>
                </a:uFill>
                <a:hlinkClick r:id="rId4"/>
              </a:rPr>
              <a:t>Flat lawyers day landing page template</a:t>
            </a:r>
            <a:endParaRPr/>
          </a:p>
          <a:p>
            <a:pPr indent="-226059" lvl="0" marL="274320" rtl="0" algn="l">
              <a:spcBef>
                <a:spcPts val="0"/>
              </a:spcBef>
              <a:spcAft>
                <a:spcPts val="0"/>
              </a:spcAft>
              <a:buSzPts val="1400"/>
              <a:buChar char="●"/>
            </a:pPr>
            <a:r>
              <a:rPr lang="en">
                <a:solidFill>
                  <a:schemeClr val="hlink"/>
                </a:solidFill>
                <a:uFill>
                  <a:noFill/>
                </a:uFill>
                <a:hlinkClick r:id="rId5"/>
              </a:rPr>
              <a:t>Flat lawyers day illustration</a:t>
            </a:r>
            <a:endParaRPr/>
          </a:p>
          <a:p>
            <a:pPr indent="-226059" lvl="0" marL="274320" rtl="0" algn="l">
              <a:spcBef>
                <a:spcPts val="0"/>
              </a:spcBef>
              <a:spcAft>
                <a:spcPts val="0"/>
              </a:spcAft>
              <a:buSzPts val="1400"/>
              <a:buChar char="●"/>
            </a:pPr>
            <a:r>
              <a:rPr lang="en">
                <a:solidFill>
                  <a:schemeClr val="hlink"/>
                </a:solidFill>
                <a:uFill>
                  <a:noFill/>
                </a:uFill>
                <a:hlinkClick r:id="rId6"/>
              </a:rPr>
              <a:t>Flat lawyers day background</a:t>
            </a:r>
            <a:endParaRPr/>
          </a:p>
        </p:txBody>
      </p:sp>
      <p:sp>
        <p:nvSpPr>
          <p:cNvPr id="2870" name="Google Shape;2870;p49"/>
          <p:cNvSpPr txBox="1"/>
          <p:nvPr>
            <p:ph idx="1" type="body"/>
          </p:nvPr>
        </p:nvSpPr>
        <p:spPr>
          <a:xfrm>
            <a:off x="794950" y="1619509"/>
            <a:ext cx="3749400" cy="1426500"/>
          </a:xfrm>
          <a:prstGeom prst="rect">
            <a:avLst/>
          </a:prstGeom>
        </p:spPr>
        <p:txBody>
          <a:bodyPr anchorCtr="0" anchor="t" bIns="91425" lIns="91425" spcFirstLastPara="1" rIns="91425" wrap="square" tIns="91425">
            <a:noAutofit/>
          </a:bodyPr>
          <a:lstStyle/>
          <a:p>
            <a:pPr indent="-226059" lvl="0" marL="274320" rtl="0" algn="l">
              <a:spcBef>
                <a:spcPts val="0"/>
              </a:spcBef>
              <a:spcAft>
                <a:spcPts val="0"/>
              </a:spcAft>
              <a:buSzPts val="1400"/>
              <a:buChar char="●"/>
            </a:pPr>
            <a:r>
              <a:rPr lang="en">
                <a:solidFill>
                  <a:schemeClr val="hlink"/>
                </a:solidFill>
                <a:uFill>
                  <a:noFill/>
                </a:uFill>
                <a:hlinkClick r:id="rId7"/>
              </a:rPr>
              <a:t>Top view over career guidance items for judges</a:t>
            </a:r>
            <a:endParaRPr/>
          </a:p>
          <a:p>
            <a:pPr indent="-226059" lvl="0" marL="274320" rtl="0" algn="l">
              <a:spcBef>
                <a:spcPts val="0"/>
              </a:spcBef>
              <a:spcAft>
                <a:spcPts val="0"/>
              </a:spcAft>
              <a:buSzPts val="1400"/>
              <a:buChar char="●"/>
            </a:pPr>
            <a:r>
              <a:rPr lang="en">
                <a:solidFill>
                  <a:schemeClr val="hlink"/>
                </a:solidFill>
                <a:uFill>
                  <a:noFill/>
                </a:uFill>
                <a:hlinkClick r:id="rId8"/>
              </a:rPr>
              <a:t>Mature lawyer turning pages of law book in the courtroom</a:t>
            </a:r>
            <a:endParaRPr/>
          </a:p>
        </p:txBody>
      </p:sp>
      <p:sp>
        <p:nvSpPr>
          <p:cNvPr id="2871" name="Google Shape;2871;p49"/>
          <p:cNvSpPr txBox="1"/>
          <p:nvPr>
            <p:ph idx="6" type="body"/>
          </p:nvPr>
        </p:nvSpPr>
        <p:spPr>
          <a:xfrm>
            <a:off x="794950" y="3294931"/>
            <a:ext cx="7704000" cy="1380600"/>
          </a:xfrm>
          <a:prstGeom prst="rect">
            <a:avLst/>
          </a:prstGeom>
        </p:spPr>
        <p:txBody>
          <a:bodyPr anchorCtr="0" anchor="t" bIns="91425" lIns="91425" spcFirstLastPara="1" rIns="91425" wrap="square" tIns="91425">
            <a:noAutofit/>
          </a:bodyPr>
          <a:lstStyle/>
          <a:p>
            <a:pPr indent="-226059" lvl="0" marL="274320" rtl="0" algn="l">
              <a:spcBef>
                <a:spcPts val="0"/>
              </a:spcBef>
              <a:spcAft>
                <a:spcPts val="0"/>
              </a:spcAft>
              <a:buSzPts val="1400"/>
              <a:buChar char="●"/>
            </a:pPr>
            <a:r>
              <a:rPr lang="en">
                <a:uFill>
                  <a:noFill/>
                </a:uFill>
                <a:hlinkClick r:id="rId9"/>
              </a:rPr>
              <a:t>Icon Pack: Law and justice | Filled</a:t>
            </a:r>
            <a:endParaRPr/>
          </a:p>
        </p:txBody>
      </p:sp>
      <p:grpSp>
        <p:nvGrpSpPr>
          <p:cNvPr id="2872" name="Google Shape;2872;p49"/>
          <p:cNvGrpSpPr/>
          <p:nvPr/>
        </p:nvGrpSpPr>
        <p:grpSpPr>
          <a:xfrm>
            <a:off x="5744521" y="3851325"/>
            <a:ext cx="1933200" cy="1173920"/>
            <a:chOff x="3391846" y="4642075"/>
            <a:chExt cx="1933200" cy="1173920"/>
          </a:xfrm>
        </p:grpSpPr>
        <p:sp>
          <p:nvSpPr>
            <p:cNvPr id="2873" name="Google Shape;2873;p49"/>
            <p:cNvSpPr/>
            <p:nvPr/>
          </p:nvSpPr>
          <p:spPr>
            <a:xfrm flipH="1">
              <a:off x="3391846" y="5641095"/>
              <a:ext cx="1933200" cy="174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9"/>
            <p:cNvSpPr/>
            <p:nvPr/>
          </p:nvSpPr>
          <p:spPr>
            <a:xfrm>
              <a:off x="3519450" y="4642075"/>
              <a:ext cx="133499" cy="1106733"/>
            </a:xfrm>
            <a:custGeom>
              <a:rect b="b" l="l" r="r" t="t"/>
              <a:pathLst>
                <a:path extrusionOk="0" h="37198" w="4487">
                  <a:moveTo>
                    <a:pt x="3871" y="0"/>
                  </a:moveTo>
                  <a:lnTo>
                    <a:pt x="1" y="22103"/>
                  </a:lnTo>
                  <a:lnTo>
                    <a:pt x="1" y="37197"/>
                  </a:lnTo>
                  <a:lnTo>
                    <a:pt x="983" y="37197"/>
                  </a:lnTo>
                  <a:lnTo>
                    <a:pt x="2234" y="34867"/>
                  </a:lnTo>
                  <a:lnTo>
                    <a:pt x="4487"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9"/>
            <p:cNvSpPr/>
            <p:nvPr/>
          </p:nvSpPr>
          <p:spPr>
            <a:xfrm>
              <a:off x="3548667" y="5091156"/>
              <a:ext cx="1639452" cy="657649"/>
            </a:xfrm>
            <a:custGeom>
              <a:rect b="b" l="l" r="r" t="t"/>
              <a:pathLst>
                <a:path extrusionOk="0" h="22104" w="55103">
                  <a:moveTo>
                    <a:pt x="3505" y="1"/>
                  </a:moveTo>
                  <a:lnTo>
                    <a:pt x="1" y="21083"/>
                  </a:lnTo>
                  <a:lnTo>
                    <a:pt x="1" y="22103"/>
                  </a:lnTo>
                  <a:lnTo>
                    <a:pt x="55103" y="22103"/>
                  </a:lnTo>
                  <a:lnTo>
                    <a:pt x="55103" y="21083"/>
                  </a:lnTo>
                  <a:lnTo>
                    <a:pt x="54718" y="19754"/>
                  </a:lnTo>
                  <a:lnTo>
                    <a:pt x="54352" y="18426"/>
                  </a:lnTo>
                  <a:lnTo>
                    <a:pt x="54005" y="17117"/>
                  </a:lnTo>
                  <a:lnTo>
                    <a:pt x="53678" y="15788"/>
                  </a:lnTo>
                  <a:lnTo>
                    <a:pt x="53370" y="14460"/>
                  </a:lnTo>
                  <a:lnTo>
                    <a:pt x="53100" y="13150"/>
                  </a:lnTo>
                  <a:lnTo>
                    <a:pt x="52850" y="11822"/>
                  </a:lnTo>
                  <a:lnTo>
                    <a:pt x="52619" y="10494"/>
                  </a:lnTo>
                  <a:lnTo>
                    <a:pt x="52407" y="9184"/>
                  </a:lnTo>
                  <a:lnTo>
                    <a:pt x="52215" y="7875"/>
                  </a:lnTo>
                  <a:lnTo>
                    <a:pt x="52061" y="6547"/>
                  </a:lnTo>
                  <a:lnTo>
                    <a:pt x="51926" y="5237"/>
                  </a:lnTo>
                  <a:lnTo>
                    <a:pt x="51810" y="3928"/>
                  </a:lnTo>
                  <a:lnTo>
                    <a:pt x="51714" y="2619"/>
                  </a:lnTo>
                  <a:lnTo>
                    <a:pt x="51637" y="1310"/>
                  </a:lnTo>
                  <a:lnTo>
                    <a:pt x="515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9"/>
            <p:cNvSpPr/>
            <p:nvPr/>
          </p:nvSpPr>
          <p:spPr>
            <a:xfrm>
              <a:off x="3548667" y="5060808"/>
              <a:ext cx="1639452" cy="657620"/>
            </a:xfrm>
            <a:custGeom>
              <a:rect b="b" l="l" r="r" t="t"/>
              <a:pathLst>
                <a:path extrusionOk="0" h="22103" w="55103">
                  <a:moveTo>
                    <a:pt x="3505" y="0"/>
                  </a:moveTo>
                  <a:lnTo>
                    <a:pt x="1" y="22103"/>
                  </a:lnTo>
                  <a:lnTo>
                    <a:pt x="55103" y="22103"/>
                  </a:lnTo>
                  <a:lnTo>
                    <a:pt x="515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9"/>
            <p:cNvSpPr/>
            <p:nvPr/>
          </p:nvSpPr>
          <p:spPr>
            <a:xfrm>
              <a:off x="3550392" y="5316291"/>
              <a:ext cx="1574711" cy="366045"/>
            </a:xfrm>
            <a:custGeom>
              <a:rect b="b" l="l" r="r" t="t"/>
              <a:pathLst>
                <a:path extrusionOk="0" h="12303" w="52927">
                  <a:moveTo>
                    <a:pt x="1367" y="0"/>
                  </a:moveTo>
                  <a:lnTo>
                    <a:pt x="1233" y="19"/>
                  </a:lnTo>
                  <a:lnTo>
                    <a:pt x="1079" y="39"/>
                  </a:lnTo>
                  <a:lnTo>
                    <a:pt x="963" y="77"/>
                  </a:lnTo>
                  <a:lnTo>
                    <a:pt x="828" y="116"/>
                  </a:lnTo>
                  <a:lnTo>
                    <a:pt x="713" y="173"/>
                  </a:lnTo>
                  <a:lnTo>
                    <a:pt x="597" y="250"/>
                  </a:lnTo>
                  <a:lnTo>
                    <a:pt x="501" y="327"/>
                  </a:lnTo>
                  <a:lnTo>
                    <a:pt x="405" y="424"/>
                  </a:lnTo>
                  <a:lnTo>
                    <a:pt x="309" y="539"/>
                  </a:lnTo>
                  <a:lnTo>
                    <a:pt x="231" y="655"/>
                  </a:lnTo>
                  <a:lnTo>
                    <a:pt x="154" y="770"/>
                  </a:lnTo>
                  <a:lnTo>
                    <a:pt x="97" y="886"/>
                  </a:lnTo>
                  <a:lnTo>
                    <a:pt x="58" y="1020"/>
                  </a:lnTo>
                  <a:lnTo>
                    <a:pt x="20" y="1174"/>
                  </a:lnTo>
                  <a:lnTo>
                    <a:pt x="0" y="1309"/>
                  </a:lnTo>
                  <a:lnTo>
                    <a:pt x="0" y="1463"/>
                  </a:lnTo>
                  <a:lnTo>
                    <a:pt x="0" y="10840"/>
                  </a:lnTo>
                  <a:lnTo>
                    <a:pt x="0" y="10994"/>
                  </a:lnTo>
                  <a:lnTo>
                    <a:pt x="20" y="11148"/>
                  </a:lnTo>
                  <a:lnTo>
                    <a:pt x="58" y="11282"/>
                  </a:lnTo>
                  <a:lnTo>
                    <a:pt x="97" y="11417"/>
                  </a:lnTo>
                  <a:lnTo>
                    <a:pt x="154" y="11533"/>
                  </a:lnTo>
                  <a:lnTo>
                    <a:pt x="231" y="11667"/>
                  </a:lnTo>
                  <a:lnTo>
                    <a:pt x="309" y="11764"/>
                  </a:lnTo>
                  <a:lnTo>
                    <a:pt x="405" y="11879"/>
                  </a:lnTo>
                  <a:lnTo>
                    <a:pt x="501" y="11975"/>
                  </a:lnTo>
                  <a:lnTo>
                    <a:pt x="597" y="12052"/>
                  </a:lnTo>
                  <a:lnTo>
                    <a:pt x="713" y="12129"/>
                  </a:lnTo>
                  <a:lnTo>
                    <a:pt x="828" y="12187"/>
                  </a:lnTo>
                  <a:lnTo>
                    <a:pt x="963" y="12245"/>
                  </a:lnTo>
                  <a:lnTo>
                    <a:pt x="1079" y="12264"/>
                  </a:lnTo>
                  <a:lnTo>
                    <a:pt x="1233" y="12303"/>
                  </a:lnTo>
                  <a:lnTo>
                    <a:pt x="52927" y="12303"/>
                  </a:lnTo>
                  <a:lnTo>
                    <a:pt x="52638" y="11533"/>
                  </a:lnTo>
                  <a:lnTo>
                    <a:pt x="52407" y="10762"/>
                  </a:lnTo>
                  <a:lnTo>
                    <a:pt x="52195" y="9992"/>
                  </a:lnTo>
                  <a:lnTo>
                    <a:pt x="52022" y="9222"/>
                  </a:lnTo>
                  <a:lnTo>
                    <a:pt x="51887" y="8452"/>
                  </a:lnTo>
                  <a:lnTo>
                    <a:pt x="51791" y="7682"/>
                  </a:lnTo>
                  <a:lnTo>
                    <a:pt x="51733" y="6931"/>
                  </a:lnTo>
                  <a:lnTo>
                    <a:pt x="51714" y="6161"/>
                  </a:lnTo>
                  <a:lnTo>
                    <a:pt x="51733" y="5391"/>
                  </a:lnTo>
                  <a:lnTo>
                    <a:pt x="51791" y="4621"/>
                  </a:lnTo>
                  <a:lnTo>
                    <a:pt x="51887" y="3851"/>
                  </a:lnTo>
                  <a:lnTo>
                    <a:pt x="52022" y="3081"/>
                  </a:lnTo>
                  <a:lnTo>
                    <a:pt x="52195" y="2310"/>
                  </a:lnTo>
                  <a:lnTo>
                    <a:pt x="52407" y="1540"/>
                  </a:lnTo>
                  <a:lnTo>
                    <a:pt x="52638" y="770"/>
                  </a:lnTo>
                  <a:lnTo>
                    <a:pt x="5292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9"/>
            <p:cNvSpPr/>
            <p:nvPr/>
          </p:nvSpPr>
          <p:spPr>
            <a:xfrm>
              <a:off x="3660386" y="5398765"/>
              <a:ext cx="1357041" cy="29247"/>
            </a:xfrm>
            <a:custGeom>
              <a:rect b="b" l="l" r="r" t="t"/>
              <a:pathLst>
                <a:path extrusionOk="0" h="983" w="45611">
                  <a:moveTo>
                    <a:pt x="22796" y="0"/>
                  </a:moveTo>
                  <a:lnTo>
                    <a:pt x="17097" y="20"/>
                  </a:lnTo>
                  <a:lnTo>
                    <a:pt x="14247" y="58"/>
                  </a:lnTo>
                  <a:lnTo>
                    <a:pt x="11398" y="97"/>
                  </a:lnTo>
                  <a:lnTo>
                    <a:pt x="8548" y="174"/>
                  </a:lnTo>
                  <a:lnTo>
                    <a:pt x="5699" y="251"/>
                  </a:lnTo>
                  <a:lnTo>
                    <a:pt x="2849" y="366"/>
                  </a:lnTo>
                  <a:lnTo>
                    <a:pt x="0" y="482"/>
                  </a:lnTo>
                  <a:lnTo>
                    <a:pt x="2849" y="617"/>
                  </a:lnTo>
                  <a:lnTo>
                    <a:pt x="5699" y="732"/>
                  </a:lnTo>
                  <a:lnTo>
                    <a:pt x="8548" y="809"/>
                  </a:lnTo>
                  <a:lnTo>
                    <a:pt x="11398" y="886"/>
                  </a:lnTo>
                  <a:lnTo>
                    <a:pt x="14247" y="925"/>
                  </a:lnTo>
                  <a:lnTo>
                    <a:pt x="17097" y="963"/>
                  </a:lnTo>
                  <a:lnTo>
                    <a:pt x="22796" y="982"/>
                  </a:lnTo>
                  <a:lnTo>
                    <a:pt x="28494" y="963"/>
                  </a:lnTo>
                  <a:lnTo>
                    <a:pt x="31344" y="925"/>
                  </a:lnTo>
                  <a:lnTo>
                    <a:pt x="34193" y="886"/>
                  </a:lnTo>
                  <a:lnTo>
                    <a:pt x="37043" y="809"/>
                  </a:lnTo>
                  <a:lnTo>
                    <a:pt x="39892" y="732"/>
                  </a:lnTo>
                  <a:lnTo>
                    <a:pt x="42742" y="617"/>
                  </a:lnTo>
                  <a:lnTo>
                    <a:pt x="45610" y="482"/>
                  </a:lnTo>
                  <a:lnTo>
                    <a:pt x="42742" y="366"/>
                  </a:lnTo>
                  <a:lnTo>
                    <a:pt x="39892" y="251"/>
                  </a:lnTo>
                  <a:lnTo>
                    <a:pt x="37043" y="155"/>
                  </a:lnTo>
                  <a:lnTo>
                    <a:pt x="34193" y="97"/>
                  </a:lnTo>
                  <a:lnTo>
                    <a:pt x="31344" y="58"/>
                  </a:lnTo>
                  <a:lnTo>
                    <a:pt x="28494" y="20"/>
                  </a:lnTo>
                  <a:lnTo>
                    <a:pt x="22796" y="0"/>
                  </a:lnTo>
                  <a:close/>
                </a:path>
              </a:pathLst>
            </a:cu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9"/>
            <p:cNvSpPr/>
            <p:nvPr/>
          </p:nvSpPr>
          <p:spPr>
            <a:xfrm>
              <a:off x="3660386" y="5578052"/>
              <a:ext cx="1357041" cy="29247"/>
            </a:xfrm>
            <a:custGeom>
              <a:rect b="b" l="l" r="r" t="t"/>
              <a:pathLst>
                <a:path extrusionOk="0" h="983" w="45611">
                  <a:moveTo>
                    <a:pt x="22796" y="1"/>
                  </a:moveTo>
                  <a:lnTo>
                    <a:pt x="17097" y="20"/>
                  </a:lnTo>
                  <a:lnTo>
                    <a:pt x="14247" y="58"/>
                  </a:lnTo>
                  <a:lnTo>
                    <a:pt x="11398" y="97"/>
                  </a:lnTo>
                  <a:lnTo>
                    <a:pt x="8548" y="155"/>
                  </a:lnTo>
                  <a:lnTo>
                    <a:pt x="5699" y="251"/>
                  </a:lnTo>
                  <a:lnTo>
                    <a:pt x="2849" y="347"/>
                  </a:lnTo>
                  <a:lnTo>
                    <a:pt x="0" y="482"/>
                  </a:lnTo>
                  <a:lnTo>
                    <a:pt x="2849" y="617"/>
                  </a:lnTo>
                  <a:lnTo>
                    <a:pt x="5699" y="732"/>
                  </a:lnTo>
                  <a:lnTo>
                    <a:pt x="8548" y="809"/>
                  </a:lnTo>
                  <a:lnTo>
                    <a:pt x="11398" y="867"/>
                  </a:lnTo>
                  <a:lnTo>
                    <a:pt x="14247" y="925"/>
                  </a:lnTo>
                  <a:lnTo>
                    <a:pt x="17097" y="963"/>
                  </a:lnTo>
                  <a:lnTo>
                    <a:pt x="22796" y="983"/>
                  </a:lnTo>
                  <a:lnTo>
                    <a:pt x="28494" y="963"/>
                  </a:lnTo>
                  <a:lnTo>
                    <a:pt x="31344" y="925"/>
                  </a:lnTo>
                  <a:lnTo>
                    <a:pt x="34193" y="886"/>
                  </a:lnTo>
                  <a:lnTo>
                    <a:pt x="37043" y="809"/>
                  </a:lnTo>
                  <a:lnTo>
                    <a:pt x="39892" y="732"/>
                  </a:lnTo>
                  <a:lnTo>
                    <a:pt x="42742" y="617"/>
                  </a:lnTo>
                  <a:lnTo>
                    <a:pt x="45610" y="482"/>
                  </a:lnTo>
                  <a:lnTo>
                    <a:pt x="42742" y="347"/>
                  </a:lnTo>
                  <a:lnTo>
                    <a:pt x="39892" y="251"/>
                  </a:lnTo>
                  <a:lnTo>
                    <a:pt x="37043" y="155"/>
                  </a:lnTo>
                  <a:lnTo>
                    <a:pt x="34193" y="97"/>
                  </a:lnTo>
                  <a:lnTo>
                    <a:pt x="31344" y="58"/>
                  </a:lnTo>
                  <a:lnTo>
                    <a:pt x="28494" y="20"/>
                  </a:lnTo>
                  <a:lnTo>
                    <a:pt x="22796" y="1"/>
                  </a:lnTo>
                  <a:close/>
                </a:path>
              </a:pathLst>
            </a:cu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9"/>
            <p:cNvSpPr/>
            <p:nvPr/>
          </p:nvSpPr>
          <p:spPr>
            <a:xfrm>
              <a:off x="4012086" y="5497869"/>
              <a:ext cx="1005337" cy="29812"/>
            </a:xfrm>
            <a:custGeom>
              <a:rect b="b" l="l" r="r" t="t"/>
              <a:pathLst>
                <a:path extrusionOk="0" h="1002" w="33790">
                  <a:moveTo>
                    <a:pt x="16885" y="0"/>
                  </a:moveTo>
                  <a:lnTo>
                    <a:pt x="12669" y="39"/>
                  </a:lnTo>
                  <a:lnTo>
                    <a:pt x="10551" y="77"/>
                  </a:lnTo>
                  <a:lnTo>
                    <a:pt x="8433" y="116"/>
                  </a:lnTo>
                  <a:lnTo>
                    <a:pt x="6335" y="174"/>
                  </a:lnTo>
                  <a:lnTo>
                    <a:pt x="4217" y="270"/>
                  </a:lnTo>
                  <a:lnTo>
                    <a:pt x="2099" y="366"/>
                  </a:lnTo>
                  <a:lnTo>
                    <a:pt x="0" y="501"/>
                  </a:lnTo>
                  <a:lnTo>
                    <a:pt x="2099" y="636"/>
                  </a:lnTo>
                  <a:lnTo>
                    <a:pt x="4217" y="751"/>
                  </a:lnTo>
                  <a:lnTo>
                    <a:pt x="6335" y="828"/>
                  </a:lnTo>
                  <a:lnTo>
                    <a:pt x="8433" y="886"/>
                  </a:lnTo>
                  <a:lnTo>
                    <a:pt x="10551" y="944"/>
                  </a:lnTo>
                  <a:lnTo>
                    <a:pt x="12669" y="963"/>
                  </a:lnTo>
                  <a:lnTo>
                    <a:pt x="16885" y="1001"/>
                  </a:lnTo>
                  <a:lnTo>
                    <a:pt x="21102" y="982"/>
                  </a:lnTo>
                  <a:lnTo>
                    <a:pt x="23219" y="944"/>
                  </a:lnTo>
                  <a:lnTo>
                    <a:pt x="25337" y="886"/>
                  </a:lnTo>
                  <a:lnTo>
                    <a:pt x="27436" y="828"/>
                  </a:lnTo>
                  <a:lnTo>
                    <a:pt x="29554" y="751"/>
                  </a:lnTo>
                  <a:lnTo>
                    <a:pt x="31671" y="636"/>
                  </a:lnTo>
                  <a:lnTo>
                    <a:pt x="33789" y="501"/>
                  </a:lnTo>
                  <a:lnTo>
                    <a:pt x="31671" y="366"/>
                  </a:lnTo>
                  <a:lnTo>
                    <a:pt x="29554" y="270"/>
                  </a:lnTo>
                  <a:lnTo>
                    <a:pt x="27436" y="174"/>
                  </a:lnTo>
                  <a:lnTo>
                    <a:pt x="25337" y="116"/>
                  </a:lnTo>
                  <a:lnTo>
                    <a:pt x="23219" y="58"/>
                  </a:lnTo>
                  <a:lnTo>
                    <a:pt x="21102" y="39"/>
                  </a:lnTo>
                  <a:lnTo>
                    <a:pt x="16885" y="0"/>
                  </a:lnTo>
                  <a:close/>
                </a:path>
              </a:pathLst>
            </a:cu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9"/>
            <p:cNvSpPr/>
            <p:nvPr/>
          </p:nvSpPr>
          <p:spPr>
            <a:xfrm>
              <a:off x="3548667" y="4672422"/>
              <a:ext cx="1639452" cy="657054"/>
            </a:xfrm>
            <a:custGeom>
              <a:rect b="b" l="l" r="r" t="t"/>
              <a:pathLst>
                <a:path extrusionOk="0" h="22084" w="55103">
                  <a:moveTo>
                    <a:pt x="3505" y="1"/>
                  </a:moveTo>
                  <a:lnTo>
                    <a:pt x="1" y="21083"/>
                  </a:lnTo>
                  <a:lnTo>
                    <a:pt x="1" y="22084"/>
                  </a:lnTo>
                  <a:lnTo>
                    <a:pt x="55103" y="22084"/>
                  </a:lnTo>
                  <a:lnTo>
                    <a:pt x="55103" y="21083"/>
                  </a:lnTo>
                  <a:lnTo>
                    <a:pt x="54621" y="19851"/>
                  </a:lnTo>
                  <a:lnTo>
                    <a:pt x="54179" y="18618"/>
                  </a:lnTo>
                  <a:lnTo>
                    <a:pt x="53774" y="17367"/>
                  </a:lnTo>
                  <a:lnTo>
                    <a:pt x="53389" y="16115"/>
                  </a:lnTo>
                  <a:lnTo>
                    <a:pt x="53043" y="14845"/>
                  </a:lnTo>
                  <a:lnTo>
                    <a:pt x="52735" y="13555"/>
                  </a:lnTo>
                  <a:lnTo>
                    <a:pt x="52465" y="12265"/>
                  </a:lnTo>
                  <a:lnTo>
                    <a:pt x="52234" y="10956"/>
                  </a:lnTo>
                  <a:lnTo>
                    <a:pt x="52022" y="9627"/>
                  </a:lnTo>
                  <a:lnTo>
                    <a:pt x="51849" y="8299"/>
                  </a:lnTo>
                  <a:lnTo>
                    <a:pt x="51714" y="6951"/>
                  </a:lnTo>
                  <a:lnTo>
                    <a:pt x="51618" y="5584"/>
                  </a:lnTo>
                  <a:lnTo>
                    <a:pt x="51560" y="4198"/>
                  </a:lnTo>
                  <a:lnTo>
                    <a:pt x="51541" y="2812"/>
                  </a:lnTo>
                  <a:lnTo>
                    <a:pt x="51541" y="1406"/>
                  </a:lnTo>
                  <a:lnTo>
                    <a:pt x="51599" y="1"/>
                  </a:lnTo>
                  <a:close/>
                </a:path>
              </a:pathLst>
            </a:custGeom>
            <a:solidFill>
              <a:srgbClr val="2566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9"/>
            <p:cNvSpPr/>
            <p:nvPr/>
          </p:nvSpPr>
          <p:spPr>
            <a:xfrm>
              <a:off x="3548667" y="4642075"/>
              <a:ext cx="1639452" cy="657620"/>
            </a:xfrm>
            <a:custGeom>
              <a:rect b="b" l="l" r="r" t="t"/>
              <a:pathLst>
                <a:path extrusionOk="0" h="22103" w="55103">
                  <a:moveTo>
                    <a:pt x="3505" y="0"/>
                  </a:moveTo>
                  <a:lnTo>
                    <a:pt x="1" y="22103"/>
                  </a:lnTo>
                  <a:lnTo>
                    <a:pt x="55103" y="22103"/>
                  </a:lnTo>
                  <a:lnTo>
                    <a:pt x="51599" y="0"/>
                  </a:lnTo>
                  <a:lnTo>
                    <a:pt x="49404" y="19"/>
                  </a:lnTo>
                  <a:lnTo>
                    <a:pt x="27398" y="19"/>
                  </a:lnTo>
                  <a:lnTo>
                    <a:pt x="35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9"/>
            <p:cNvSpPr/>
            <p:nvPr/>
          </p:nvSpPr>
          <p:spPr>
            <a:xfrm>
              <a:off x="3658095" y="4703365"/>
              <a:ext cx="1413184" cy="511564"/>
            </a:xfrm>
            <a:custGeom>
              <a:rect b="b" l="l" r="r" t="t"/>
              <a:pathLst>
                <a:path extrusionOk="0" h="17194" w="47498">
                  <a:moveTo>
                    <a:pt x="9838" y="0"/>
                  </a:moveTo>
                  <a:lnTo>
                    <a:pt x="9684" y="270"/>
                  </a:lnTo>
                  <a:lnTo>
                    <a:pt x="9511" y="559"/>
                  </a:lnTo>
                  <a:lnTo>
                    <a:pt x="9338" y="828"/>
                  </a:lnTo>
                  <a:lnTo>
                    <a:pt x="9145" y="1078"/>
                  </a:lnTo>
                  <a:lnTo>
                    <a:pt x="8953" y="1329"/>
                  </a:lnTo>
                  <a:lnTo>
                    <a:pt x="8741" y="1560"/>
                  </a:lnTo>
                  <a:lnTo>
                    <a:pt x="8529" y="1791"/>
                  </a:lnTo>
                  <a:lnTo>
                    <a:pt x="8298" y="2003"/>
                  </a:lnTo>
                  <a:lnTo>
                    <a:pt x="8067" y="2214"/>
                  </a:lnTo>
                  <a:lnTo>
                    <a:pt x="7817" y="2407"/>
                  </a:lnTo>
                  <a:lnTo>
                    <a:pt x="7566" y="2580"/>
                  </a:lnTo>
                  <a:lnTo>
                    <a:pt x="7316" y="2753"/>
                  </a:lnTo>
                  <a:lnTo>
                    <a:pt x="7047" y="2908"/>
                  </a:lnTo>
                  <a:lnTo>
                    <a:pt x="6796" y="3042"/>
                  </a:lnTo>
                  <a:lnTo>
                    <a:pt x="6527" y="3177"/>
                  </a:lnTo>
                  <a:lnTo>
                    <a:pt x="6257" y="3293"/>
                  </a:lnTo>
                  <a:lnTo>
                    <a:pt x="5968" y="3408"/>
                  </a:lnTo>
                  <a:lnTo>
                    <a:pt x="5680" y="3504"/>
                  </a:lnTo>
                  <a:lnTo>
                    <a:pt x="5102" y="3678"/>
                  </a:lnTo>
                  <a:lnTo>
                    <a:pt x="4505" y="3793"/>
                  </a:lnTo>
                  <a:lnTo>
                    <a:pt x="3928" y="3889"/>
                  </a:lnTo>
                  <a:lnTo>
                    <a:pt x="3331" y="3947"/>
                  </a:lnTo>
                  <a:lnTo>
                    <a:pt x="2734" y="3966"/>
                  </a:lnTo>
                  <a:lnTo>
                    <a:pt x="2137" y="3966"/>
                  </a:lnTo>
                  <a:lnTo>
                    <a:pt x="1521" y="3947"/>
                  </a:lnTo>
                  <a:lnTo>
                    <a:pt x="0" y="12341"/>
                  </a:lnTo>
                  <a:lnTo>
                    <a:pt x="635" y="12361"/>
                  </a:lnTo>
                  <a:lnTo>
                    <a:pt x="1271" y="12419"/>
                  </a:lnTo>
                  <a:lnTo>
                    <a:pt x="1906" y="12476"/>
                  </a:lnTo>
                  <a:lnTo>
                    <a:pt x="2541" y="12573"/>
                  </a:lnTo>
                  <a:lnTo>
                    <a:pt x="3158" y="12688"/>
                  </a:lnTo>
                  <a:lnTo>
                    <a:pt x="3774" y="12861"/>
                  </a:lnTo>
                  <a:lnTo>
                    <a:pt x="4062" y="12958"/>
                  </a:lnTo>
                  <a:lnTo>
                    <a:pt x="4370" y="13054"/>
                  </a:lnTo>
                  <a:lnTo>
                    <a:pt x="4678" y="13189"/>
                  </a:lnTo>
                  <a:lnTo>
                    <a:pt x="4967" y="13323"/>
                  </a:lnTo>
                  <a:lnTo>
                    <a:pt x="5256" y="13458"/>
                  </a:lnTo>
                  <a:lnTo>
                    <a:pt x="5526" y="13612"/>
                  </a:lnTo>
                  <a:lnTo>
                    <a:pt x="5814" y="13785"/>
                  </a:lnTo>
                  <a:lnTo>
                    <a:pt x="6084" y="13978"/>
                  </a:lnTo>
                  <a:lnTo>
                    <a:pt x="6353" y="14171"/>
                  </a:lnTo>
                  <a:lnTo>
                    <a:pt x="6604" y="14382"/>
                  </a:lnTo>
                  <a:lnTo>
                    <a:pt x="6854" y="14613"/>
                  </a:lnTo>
                  <a:lnTo>
                    <a:pt x="7104" y="14864"/>
                  </a:lnTo>
                  <a:lnTo>
                    <a:pt x="7335" y="15114"/>
                  </a:lnTo>
                  <a:lnTo>
                    <a:pt x="7547" y="15364"/>
                  </a:lnTo>
                  <a:lnTo>
                    <a:pt x="7759" y="15653"/>
                  </a:lnTo>
                  <a:lnTo>
                    <a:pt x="7951" y="15942"/>
                  </a:lnTo>
                  <a:lnTo>
                    <a:pt x="8125" y="16231"/>
                  </a:lnTo>
                  <a:lnTo>
                    <a:pt x="8298" y="16539"/>
                  </a:lnTo>
                  <a:lnTo>
                    <a:pt x="8433" y="16866"/>
                  </a:lnTo>
                  <a:lnTo>
                    <a:pt x="8568" y="17193"/>
                  </a:lnTo>
                  <a:lnTo>
                    <a:pt x="38833" y="17193"/>
                  </a:lnTo>
                  <a:lnTo>
                    <a:pt x="38968" y="16866"/>
                  </a:lnTo>
                  <a:lnTo>
                    <a:pt x="39103" y="16539"/>
                  </a:lnTo>
                  <a:lnTo>
                    <a:pt x="39276" y="16231"/>
                  </a:lnTo>
                  <a:lnTo>
                    <a:pt x="39449" y="15942"/>
                  </a:lnTo>
                  <a:lnTo>
                    <a:pt x="39642" y="15653"/>
                  </a:lnTo>
                  <a:lnTo>
                    <a:pt x="39854" y="15364"/>
                  </a:lnTo>
                  <a:lnTo>
                    <a:pt x="40065" y="15114"/>
                  </a:lnTo>
                  <a:lnTo>
                    <a:pt x="40296" y="14864"/>
                  </a:lnTo>
                  <a:lnTo>
                    <a:pt x="40547" y="14613"/>
                  </a:lnTo>
                  <a:lnTo>
                    <a:pt x="40797" y="14382"/>
                  </a:lnTo>
                  <a:lnTo>
                    <a:pt x="41047" y="14171"/>
                  </a:lnTo>
                  <a:lnTo>
                    <a:pt x="41317" y="13978"/>
                  </a:lnTo>
                  <a:lnTo>
                    <a:pt x="41586" y="13785"/>
                  </a:lnTo>
                  <a:lnTo>
                    <a:pt x="41875" y="13612"/>
                  </a:lnTo>
                  <a:lnTo>
                    <a:pt x="42145" y="13458"/>
                  </a:lnTo>
                  <a:lnTo>
                    <a:pt x="42434" y="13323"/>
                  </a:lnTo>
                  <a:lnTo>
                    <a:pt x="42742" y="13189"/>
                  </a:lnTo>
                  <a:lnTo>
                    <a:pt x="43050" y="13054"/>
                  </a:lnTo>
                  <a:lnTo>
                    <a:pt x="43358" y="12958"/>
                  </a:lnTo>
                  <a:lnTo>
                    <a:pt x="43666" y="12861"/>
                  </a:lnTo>
                  <a:lnTo>
                    <a:pt x="44282" y="12688"/>
                  </a:lnTo>
                  <a:lnTo>
                    <a:pt x="44917" y="12573"/>
                  </a:lnTo>
                  <a:lnTo>
                    <a:pt x="45553" y="12476"/>
                  </a:lnTo>
                  <a:lnTo>
                    <a:pt x="46207" y="12399"/>
                  </a:lnTo>
                  <a:lnTo>
                    <a:pt x="46842" y="12361"/>
                  </a:lnTo>
                  <a:lnTo>
                    <a:pt x="47497" y="12341"/>
                  </a:lnTo>
                  <a:lnTo>
                    <a:pt x="46265" y="3966"/>
                  </a:lnTo>
                  <a:lnTo>
                    <a:pt x="45071" y="3966"/>
                  </a:lnTo>
                  <a:lnTo>
                    <a:pt x="44494" y="3947"/>
                  </a:lnTo>
                  <a:lnTo>
                    <a:pt x="43897" y="3889"/>
                  </a:lnTo>
                  <a:lnTo>
                    <a:pt x="43319" y="3793"/>
                  </a:lnTo>
                  <a:lnTo>
                    <a:pt x="42742" y="3658"/>
                  </a:lnTo>
                  <a:lnTo>
                    <a:pt x="42183" y="3504"/>
                  </a:lnTo>
                  <a:lnTo>
                    <a:pt x="41625" y="3293"/>
                  </a:lnTo>
                  <a:lnTo>
                    <a:pt x="41336" y="3177"/>
                  </a:lnTo>
                  <a:lnTo>
                    <a:pt x="41086" y="3042"/>
                  </a:lnTo>
                  <a:lnTo>
                    <a:pt x="40816" y="2908"/>
                  </a:lnTo>
                  <a:lnTo>
                    <a:pt x="40547" y="2753"/>
                  </a:lnTo>
                  <a:lnTo>
                    <a:pt x="40296" y="2580"/>
                  </a:lnTo>
                  <a:lnTo>
                    <a:pt x="40046" y="2407"/>
                  </a:lnTo>
                  <a:lnTo>
                    <a:pt x="39815" y="2214"/>
                  </a:lnTo>
                  <a:lnTo>
                    <a:pt x="39565" y="2003"/>
                  </a:lnTo>
                  <a:lnTo>
                    <a:pt x="39353" y="1791"/>
                  </a:lnTo>
                  <a:lnTo>
                    <a:pt x="39122" y="1560"/>
                  </a:lnTo>
                  <a:lnTo>
                    <a:pt x="38910" y="1329"/>
                  </a:lnTo>
                  <a:lnTo>
                    <a:pt x="38718" y="1078"/>
                  </a:lnTo>
                  <a:lnTo>
                    <a:pt x="38525" y="828"/>
                  </a:lnTo>
                  <a:lnTo>
                    <a:pt x="38352" y="559"/>
                  </a:lnTo>
                  <a:lnTo>
                    <a:pt x="38179" y="270"/>
                  </a:lnTo>
                  <a:lnTo>
                    <a:pt x="3802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4" name="Google Shape;2884;p49"/>
          <p:cNvGrpSpPr/>
          <p:nvPr/>
        </p:nvGrpSpPr>
        <p:grpSpPr>
          <a:xfrm>
            <a:off x="4181555" y="4599433"/>
            <a:ext cx="1486764" cy="322306"/>
            <a:chOff x="1067349" y="466100"/>
            <a:chExt cx="2096100" cy="454400"/>
          </a:xfrm>
        </p:grpSpPr>
        <p:sp>
          <p:nvSpPr>
            <p:cNvPr id="2885" name="Google Shape;2885;p49"/>
            <p:cNvSpPr/>
            <p:nvPr/>
          </p:nvSpPr>
          <p:spPr>
            <a:xfrm flipH="1">
              <a:off x="1067349" y="820600"/>
              <a:ext cx="2096100" cy="99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9"/>
            <p:cNvSpPr/>
            <p:nvPr/>
          </p:nvSpPr>
          <p:spPr>
            <a:xfrm>
              <a:off x="1841092" y="483242"/>
              <a:ext cx="1268732" cy="359128"/>
            </a:xfrm>
            <a:custGeom>
              <a:rect b="b" l="l" r="r" t="t"/>
              <a:pathLst>
                <a:path extrusionOk="0" h="9281" w="32788">
                  <a:moveTo>
                    <a:pt x="24586" y="0"/>
                  </a:moveTo>
                  <a:lnTo>
                    <a:pt x="23893" y="19"/>
                  </a:lnTo>
                  <a:lnTo>
                    <a:pt x="22488" y="96"/>
                  </a:lnTo>
                  <a:lnTo>
                    <a:pt x="21024" y="212"/>
                  </a:lnTo>
                  <a:lnTo>
                    <a:pt x="19523" y="385"/>
                  </a:lnTo>
                  <a:lnTo>
                    <a:pt x="18002" y="578"/>
                  </a:lnTo>
                  <a:lnTo>
                    <a:pt x="16461" y="809"/>
                  </a:lnTo>
                  <a:lnTo>
                    <a:pt x="14921" y="1059"/>
                  </a:lnTo>
                  <a:lnTo>
                    <a:pt x="13381" y="1329"/>
                  </a:lnTo>
                  <a:lnTo>
                    <a:pt x="11879" y="1598"/>
                  </a:lnTo>
                  <a:lnTo>
                    <a:pt x="10416" y="1906"/>
                  </a:lnTo>
                  <a:lnTo>
                    <a:pt x="8991" y="2195"/>
                  </a:lnTo>
                  <a:lnTo>
                    <a:pt x="7644" y="2503"/>
                  </a:lnTo>
                  <a:lnTo>
                    <a:pt x="5141" y="3081"/>
                  </a:lnTo>
                  <a:lnTo>
                    <a:pt x="3042" y="3600"/>
                  </a:lnTo>
                  <a:lnTo>
                    <a:pt x="1425" y="4024"/>
                  </a:lnTo>
                  <a:lnTo>
                    <a:pt x="0" y="4409"/>
                  </a:lnTo>
                  <a:lnTo>
                    <a:pt x="366" y="8529"/>
                  </a:lnTo>
                  <a:lnTo>
                    <a:pt x="1733" y="8664"/>
                  </a:lnTo>
                  <a:lnTo>
                    <a:pt x="3312" y="8799"/>
                  </a:lnTo>
                  <a:lnTo>
                    <a:pt x="5372" y="8953"/>
                  </a:lnTo>
                  <a:lnTo>
                    <a:pt x="7798" y="9107"/>
                  </a:lnTo>
                  <a:lnTo>
                    <a:pt x="9126" y="9165"/>
                  </a:lnTo>
                  <a:lnTo>
                    <a:pt x="10512" y="9222"/>
                  </a:lnTo>
                  <a:lnTo>
                    <a:pt x="11937" y="9261"/>
                  </a:lnTo>
                  <a:lnTo>
                    <a:pt x="13420" y="9280"/>
                  </a:lnTo>
                  <a:lnTo>
                    <a:pt x="14902" y="9280"/>
                  </a:lnTo>
                  <a:lnTo>
                    <a:pt x="16404" y="9261"/>
                  </a:lnTo>
                  <a:lnTo>
                    <a:pt x="17925" y="9222"/>
                  </a:lnTo>
                  <a:lnTo>
                    <a:pt x="19426" y="9165"/>
                  </a:lnTo>
                  <a:lnTo>
                    <a:pt x="20890" y="9049"/>
                  </a:lnTo>
                  <a:lnTo>
                    <a:pt x="22334" y="8914"/>
                  </a:lnTo>
                  <a:lnTo>
                    <a:pt x="23739" y="8760"/>
                  </a:lnTo>
                  <a:lnTo>
                    <a:pt x="24413" y="8664"/>
                  </a:lnTo>
                  <a:lnTo>
                    <a:pt x="25068" y="8548"/>
                  </a:lnTo>
                  <a:lnTo>
                    <a:pt x="25722" y="8433"/>
                  </a:lnTo>
                  <a:lnTo>
                    <a:pt x="26338" y="8298"/>
                  </a:lnTo>
                  <a:lnTo>
                    <a:pt x="26954" y="8163"/>
                  </a:lnTo>
                  <a:lnTo>
                    <a:pt x="27532" y="8009"/>
                  </a:lnTo>
                  <a:lnTo>
                    <a:pt x="28090" y="7836"/>
                  </a:lnTo>
                  <a:lnTo>
                    <a:pt x="28629" y="7663"/>
                  </a:lnTo>
                  <a:lnTo>
                    <a:pt x="29149" y="7470"/>
                  </a:lnTo>
                  <a:lnTo>
                    <a:pt x="29631" y="7278"/>
                  </a:lnTo>
                  <a:lnTo>
                    <a:pt x="30093" y="7047"/>
                  </a:lnTo>
                  <a:lnTo>
                    <a:pt x="30516" y="6835"/>
                  </a:lnTo>
                  <a:lnTo>
                    <a:pt x="30901" y="6585"/>
                  </a:lnTo>
                  <a:lnTo>
                    <a:pt x="31267" y="6334"/>
                  </a:lnTo>
                  <a:lnTo>
                    <a:pt x="31594" y="6046"/>
                  </a:lnTo>
                  <a:lnTo>
                    <a:pt x="31883" y="5776"/>
                  </a:lnTo>
                  <a:lnTo>
                    <a:pt x="32133" y="5468"/>
                  </a:lnTo>
                  <a:lnTo>
                    <a:pt x="32345" y="5141"/>
                  </a:lnTo>
                  <a:lnTo>
                    <a:pt x="32518" y="4813"/>
                  </a:lnTo>
                  <a:lnTo>
                    <a:pt x="32653" y="4467"/>
                  </a:lnTo>
                  <a:lnTo>
                    <a:pt x="32711" y="4274"/>
                  </a:lnTo>
                  <a:lnTo>
                    <a:pt x="32749" y="4101"/>
                  </a:lnTo>
                  <a:lnTo>
                    <a:pt x="32769" y="3908"/>
                  </a:lnTo>
                  <a:lnTo>
                    <a:pt x="32788" y="3716"/>
                  </a:lnTo>
                  <a:lnTo>
                    <a:pt x="32788" y="3581"/>
                  </a:lnTo>
                  <a:lnTo>
                    <a:pt x="32788" y="3389"/>
                  </a:lnTo>
                  <a:lnTo>
                    <a:pt x="32788" y="3196"/>
                  </a:lnTo>
                  <a:lnTo>
                    <a:pt x="32749" y="3023"/>
                  </a:lnTo>
                  <a:lnTo>
                    <a:pt x="32711" y="2850"/>
                  </a:lnTo>
                  <a:lnTo>
                    <a:pt x="32672" y="2676"/>
                  </a:lnTo>
                  <a:lnTo>
                    <a:pt x="32615" y="2503"/>
                  </a:lnTo>
                  <a:lnTo>
                    <a:pt x="32538" y="2349"/>
                  </a:lnTo>
                  <a:lnTo>
                    <a:pt x="32461" y="2195"/>
                  </a:lnTo>
                  <a:lnTo>
                    <a:pt x="32364" y="2041"/>
                  </a:lnTo>
                  <a:lnTo>
                    <a:pt x="32249" y="1906"/>
                  </a:lnTo>
                  <a:lnTo>
                    <a:pt x="32018" y="1637"/>
                  </a:lnTo>
                  <a:lnTo>
                    <a:pt x="31748" y="1386"/>
                  </a:lnTo>
                  <a:lnTo>
                    <a:pt x="31421" y="1175"/>
                  </a:lnTo>
                  <a:lnTo>
                    <a:pt x="31074" y="982"/>
                  </a:lnTo>
                  <a:lnTo>
                    <a:pt x="30689" y="789"/>
                  </a:lnTo>
                  <a:lnTo>
                    <a:pt x="30266" y="635"/>
                  </a:lnTo>
                  <a:lnTo>
                    <a:pt x="29823" y="501"/>
                  </a:lnTo>
                  <a:lnTo>
                    <a:pt x="29342" y="366"/>
                  </a:lnTo>
                  <a:lnTo>
                    <a:pt x="28841" y="270"/>
                  </a:lnTo>
                  <a:lnTo>
                    <a:pt x="28302" y="193"/>
                  </a:lnTo>
                  <a:lnTo>
                    <a:pt x="27744" y="116"/>
                  </a:lnTo>
                  <a:lnTo>
                    <a:pt x="27147" y="58"/>
                  </a:lnTo>
                  <a:lnTo>
                    <a:pt x="26531" y="19"/>
                  </a:lnTo>
                  <a:lnTo>
                    <a:pt x="259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9"/>
            <p:cNvSpPr/>
            <p:nvPr/>
          </p:nvSpPr>
          <p:spPr>
            <a:xfrm>
              <a:off x="1841092" y="483242"/>
              <a:ext cx="1268732" cy="359128"/>
            </a:xfrm>
            <a:custGeom>
              <a:rect b="b" l="l" r="r" t="t"/>
              <a:pathLst>
                <a:path extrusionOk="0" fill="none" h="9281" w="32788">
                  <a:moveTo>
                    <a:pt x="0" y="4409"/>
                  </a:moveTo>
                  <a:lnTo>
                    <a:pt x="366" y="8529"/>
                  </a:lnTo>
                  <a:lnTo>
                    <a:pt x="366" y="8529"/>
                  </a:lnTo>
                  <a:lnTo>
                    <a:pt x="1733" y="8664"/>
                  </a:lnTo>
                  <a:lnTo>
                    <a:pt x="3312" y="8799"/>
                  </a:lnTo>
                  <a:lnTo>
                    <a:pt x="5372" y="8953"/>
                  </a:lnTo>
                  <a:lnTo>
                    <a:pt x="7798" y="9107"/>
                  </a:lnTo>
                  <a:lnTo>
                    <a:pt x="9126" y="9165"/>
                  </a:lnTo>
                  <a:lnTo>
                    <a:pt x="10512" y="9222"/>
                  </a:lnTo>
                  <a:lnTo>
                    <a:pt x="11937" y="9261"/>
                  </a:lnTo>
                  <a:lnTo>
                    <a:pt x="13420" y="9280"/>
                  </a:lnTo>
                  <a:lnTo>
                    <a:pt x="14902" y="9280"/>
                  </a:lnTo>
                  <a:lnTo>
                    <a:pt x="16404" y="9261"/>
                  </a:lnTo>
                  <a:lnTo>
                    <a:pt x="17925" y="9222"/>
                  </a:lnTo>
                  <a:lnTo>
                    <a:pt x="19426" y="9165"/>
                  </a:lnTo>
                  <a:lnTo>
                    <a:pt x="20890" y="9049"/>
                  </a:lnTo>
                  <a:lnTo>
                    <a:pt x="22334" y="8914"/>
                  </a:lnTo>
                  <a:lnTo>
                    <a:pt x="23739" y="8760"/>
                  </a:lnTo>
                  <a:lnTo>
                    <a:pt x="24413" y="8664"/>
                  </a:lnTo>
                  <a:lnTo>
                    <a:pt x="25068" y="8548"/>
                  </a:lnTo>
                  <a:lnTo>
                    <a:pt x="25722" y="8433"/>
                  </a:lnTo>
                  <a:lnTo>
                    <a:pt x="26338" y="8298"/>
                  </a:lnTo>
                  <a:lnTo>
                    <a:pt x="26954" y="8163"/>
                  </a:lnTo>
                  <a:lnTo>
                    <a:pt x="27532" y="8009"/>
                  </a:lnTo>
                  <a:lnTo>
                    <a:pt x="28090" y="7836"/>
                  </a:lnTo>
                  <a:lnTo>
                    <a:pt x="28629" y="7663"/>
                  </a:lnTo>
                  <a:lnTo>
                    <a:pt x="29149" y="7470"/>
                  </a:lnTo>
                  <a:lnTo>
                    <a:pt x="29631" y="7278"/>
                  </a:lnTo>
                  <a:lnTo>
                    <a:pt x="30093" y="7047"/>
                  </a:lnTo>
                  <a:lnTo>
                    <a:pt x="30516" y="6835"/>
                  </a:lnTo>
                  <a:lnTo>
                    <a:pt x="30901" y="6585"/>
                  </a:lnTo>
                  <a:lnTo>
                    <a:pt x="31267" y="6334"/>
                  </a:lnTo>
                  <a:lnTo>
                    <a:pt x="31594" y="6046"/>
                  </a:lnTo>
                  <a:lnTo>
                    <a:pt x="31883" y="5776"/>
                  </a:lnTo>
                  <a:lnTo>
                    <a:pt x="32133" y="5468"/>
                  </a:lnTo>
                  <a:lnTo>
                    <a:pt x="32345" y="5141"/>
                  </a:lnTo>
                  <a:lnTo>
                    <a:pt x="32518" y="4813"/>
                  </a:lnTo>
                  <a:lnTo>
                    <a:pt x="32653" y="4467"/>
                  </a:lnTo>
                  <a:lnTo>
                    <a:pt x="32711" y="4274"/>
                  </a:lnTo>
                  <a:lnTo>
                    <a:pt x="32749" y="4101"/>
                  </a:lnTo>
                  <a:lnTo>
                    <a:pt x="32769" y="3908"/>
                  </a:lnTo>
                  <a:lnTo>
                    <a:pt x="32788" y="3716"/>
                  </a:lnTo>
                  <a:lnTo>
                    <a:pt x="32788" y="3716"/>
                  </a:lnTo>
                  <a:lnTo>
                    <a:pt x="32788" y="3581"/>
                  </a:lnTo>
                  <a:lnTo>
                    <a:pt x="32788" y="3581"/>
                  </a:lnTo>
                  <a:lnTo>
                    <a:pt x="32788" y="3389"/>
                  </a:lnTo>
                  <a:lnTo>
                    <a:pt x="32788" y="3196"/>
                  </a:lnTo>
                  <a:lnTo>
                    <a:pt x="32749" y="3023"/>
                  </a:lnTo>
                  <a:lnTo>
                    <a:pt x="32711" y="2850"/>
                  </a:lnTo>
                  <a:lnTo>
                    <a:pt x="32672" y="2676"/>
                  </a:lnTo>
                  <a:lnTo>
                    <a:pt x="32615" y="2503"/>
                  </a:lnTo>
                  <a:lnTo>
                    <a:pt x="32538" y="2349"/>
                  </a:lnTo>
                  <a:lnTo>
                    <a:pt x="32461" y="2195"/>
                  </a:lnTo>
                  <a:lnTo>
                    <a:pt x="32364" y="2041"/>
                  </a:lnTo>
                  <a:lnTo>
                    <a:pt x="32249" y="1906"/>
                  </a:lnTo>
                  <a:lnTo>
                    <a:pt x="32018" y="1637"/>
                  </a:lnTo>
                  <a:lnTo>
                    <a:pt x="31748" y="1386"/>
                  </a:lnTo>
                  <a:lnTo>
                    <a:pt x="31421" y="1175"/>
                  </a:lnTo>
                  <a:lnTo>
                    <a:pt x="31074" y="982"/>
                  </a:lnTo>
                  <a:lnTo>
                    <a:pt x="30689" y="789"/>
                  </a:lnTo>
                  <a:lnTo>
                    <a:pt x="30266" y="635"/>
                  </a:lnTo>
                  <a:lnTo>
                    <a:pt x="29823" y="501"/>
                  </a:lnTo>
                  <a:lnTo>
                    <a:pt x="29342" y="366"/>
                  </a:lnTo>
                  <a:lnTo>
                    <a:pt x="28841" y="270"/>
                  </a:lnTo>
                  <a:lnTo>
                    <a:pt x="28302" y="193"/>
                  </a:lnTo>
                  <a:lnTo>
                    <a:pt x="27744" y="116"/>
                  </a:lnTo>
                  <a:lnTo>
                    <a:pt x="27147" y="58"/>
                  </a:lnTo>
                  <a:lnTo>
                    <a:pt x="26531" y="19"/>
                  </a:lnTo>
                  <a:lnTo>
                    <a:pt x="25915" y="0"/>
                  </a:lnTo>
                  <a:lnTo>
                    <a:pt x="25260" y="0"/>
                  </a:lnTo>
                  <a:lnTo>
                    <a:pt x="24586" y="0"/>
                  </a:lnTo>
                  <a:lnTo>
                    <a:pt x="23893" y="19"/>
                  </a:lnTo>
                  <a:lnTo>
                    <a:pt x="22488" y="96"/>
                  </a:lnTo>
                  <a:lnTo>
                    <a:pt x="21024" y="212"/>
                  </a:lnTo>
                  <a:lnTo>
                    <a:pt x="19523" y="385"/>
                  </a:lnTo>
                  <a:lnTo>
                    <a:pt x="18002" y="578"/>
                  </a:lnTo>
                  <a:lnTo>
                    <a:pt x="16461" y="809"/>
                  </a:lnTo>
                  <a:lnTo>
                    <a:pt x="14921" y="1059"/>
                  </a:lnTo>
                  <a:lnTo>
                    <a:pt x="13381" y="1329"/>
                  </a:lnTo>
                  <a:lnTo>
                    <a:pt x="11879" y="1598"/>
                  </a:lnTo>
                  <a:lnTo>
                    <a:pt x="10416" y="1906"/>
                  </a:lnTo>
                  <a:lnTo>
                    <a:pt x="8991" y="2195"/>
                  </a:lnTo>
                  <a:lnTo>
                    <a:pt x="7644" y="2503"/>
                  </a:lnTo>
                  <a:lnTo>
                    <a:pt x="5141" y="3081"/>
                  </a:lnTo>
                  <a:lnTo>
                    <a:pt x="3042" y="3600"/>
                  </a:lnTo>
                  <a:lnTo>
                    <a:pt x="1425" y="4024"/>
                  </a:lnTo>
                  <a:lnTo>
                    <a:pt x="0" y="4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9"/>
            <p:cNvSpPr/>
            <p:nvPr/>
          </p:nvSpPr>
          <p:spPr>
            <a:xfrm>
              <a:off x="1473799" y="653849"/>
              <a:ext cx="381455" cy="178810"/>
            </a:xfrm>
            <a:custGeom>
              <a:rect b="b" l="l" r="r" t="t"/>
              <a:pathLst>
                <a:path extrusionOk="0" h="4621" w="9858">
                  <a:moveTo>
                    <a:pt x="9492" y="0"/>
                  </a:moveTo>
                  <a:lnTo>
                    <a:pt x="0" y="1714"/>
                  </a:lnTo>
                  <a:lnTo>
                    <a:pt x="270" y="4621"/>
                  </a:lnTo>
                  <a:lnTo>
                    <a:pt x="9858" y="4120"/>
                  </a:lnTo>
                  <a:lnTo>
                    <a:pt x="9492"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9"/>
            <p:cNvSpPr/>
            <p:nvPr/>
          </p:nvSpPr>
          <p:spPr>
            <a:xfrm>
              <a:off x="1473799" y="653849"/>
              <a:ext cx="381455" cy="178810"/>
            </a:xfrm>
            <a:custGeom>
              <a:rect b="b" l="l" r="r" t="t"/>
              <a:pathLst>
                <a:path extrusionOk="0" fill="none" h="4621" w="9858">
                  <a:moveTo>
                    <a:pt x="0" y="1714"/>
                  </a:moveTo>
                  <a:lnTo>
                    <a:pt x="270" y="4621"/>
                  </a:lnTo>
                  <a:lnTo>
                    <a:pt x="9858" y="4120"/>
                  </a:lnTo>
                  <a:lnTo>
                    <a:pt x="9492" y="0"/>
                  </a:lnTo>
                  <a:lnTo>
                    <a:pt x="0" y="17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9"/>
            <p:cNvSpPr/>
            <p:nvPr/>
          </p:nvSpPr>
          <p:spPr>
            <a:xfrm>
              <a:off x="1480493" y="793887"/>
              <a:ext cx="3792" cy="38772"/>
            </a:xfrm>
            <a:custGeom>
              <a:rect b="b" l="l" r="r" t="t"/>
              <a:pathLst>
                <a:path extrusionOk="0" h="1002" w="98">
                  <a:moveTo>
                    <a:pt x="1" y="1"/>
                  </a:moveTo>
                  <a:lnTo>
                    <a:pt x="1" y="1"/>
                  </a:lnTo>
                  <a:lnTo>
                    <a:pt x="1" y="1"/>
                  </a:lnTo>
                  <a:lnTo>
                    <a:pt x="97" y="1002"/>
                  </a:lnTo>
                  <a:lnTo>
                    <a:pt x="1" y="1"/>
                  </a:lnTo>
                  <a:close/>
                </a:path>
              </a:pathLst>
            </a:custGeom>
            <a:solidFill>
              <a:srgbClr val="A0B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9"/>
            <p:cNvSpPr/>
            <p:nvPr/>
          </p:nvSpPr>
          <p:spPr>
            <a:xfrm>
              <a:off x="1480493" y="793887"/>
              <a:ext cx="3792" cy="38772"/>
            </a:xfrm>
            <a:custGeom>
              <a:rect b="b" l="l" r="r" t="t"/>
              <a:pathLst>
                <a:path extrusionOk="0" fill="none" h="1002" w="98">
                  <a:moveTo>
                    <a:pt x="1" y="1"/>
                  </a:moveTo>
                  <a:lnTo>
                    <a:pt x="1" y="1"/>
                  </a:lnTo>
                  <a:lnTo>
                    <a:pt x="1" y="1"/>
                  </a:lnTo>
                  <a:lnTo>
                    <a:pt x="97" y="1002"/>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9"/>
            <p:cNvSpPr/>
            <p:nvPr/>
          </p:nvSpPr>
          <p:spPr>
            <a:xfrm>
              <a:off x="1850031" y="626995"/>
              <a:ext cx="1259793" cy="215376"/>
            </a:xfrm>
            <a:custGeom>
              <a:rect b="b" l="l" r="r" t="t"/>
              <a:pathLst>
                <a:path extrusionOk="0" h="5566" w="32557">
                  <a:moveTo>
                    <a:pt x="32557" y="1"/>
                  </a:moveTo>
                  <a:lnTo>
                    <a:pt x="32095" y="251"/>
                  </a:lnTo>
                  <a:lnTo>
                    <a:pt x="31633" y="482"/>
                  </a:lnTo>
                  <a:lnTo>
                    <a:pt x="31152" y="694"/>
                  </a:lnTo>
                  <a:lnTo>
                    <a:pt x="30670" y="906"/>
                  </a:lnTo>
                  <a:lnTo>
                    <a:pt x="30189" y="1098"/>
                  </a:lnTo>
                  <a:lnTo>
                    <a:pt x="29688" y="1272"/>
                  </a:lnTo>
                  <a:lnTo>
                    <a:pt x="29188" y="1426"/>
                  </a:lnTo>
                  <a:lnTo>
                    <a:pt x="28687" y="1580"/>
                  </a:lnTo>
                  <a:lnTo>
                    <a:pt x="28187" y="1734"/>
                  </a:lnTo>
                  <a:lnTo>
                    <a:pt x="27667" y="1849"/>
                  </a:lnTo>
                  <a:lnTo>
                    <a:pt x="26646" y="2080"/>
                  </a:lnTo>
                  <a:lnTo>
                    <a:pt x="25607" y="2254"/>
                  </a:lnTo>
                  <a:lnTo>
                    <a:pt x="24567" y="2408"/>
                  </a:lnTo>
                  <a:lnTo>
                    <a:pt x="21621" y="2735"/>
                  </a:lnTo>
                  <a:lnTo>
                    <a:pt x="18964" y="3004"/>
                  </a:lnTo>
                  <a:lnTo>
                    <a:pt x="16616" y="3216"/>
                  </a:lnTo>
                  <a:lnTo>
                    <a:pt x="14498" y="3389"/>
                  </a:lnTo>
                  <a:lnTo>
                    <a:pt x="12592" y="3524"/>
                  </a:lnTo>
                  <a:lnTo>
                    <a:pt x="10917" y="3601"/>
                  </a:lnTo>
                  <a:lnTo>
                    <a:pt x="9376" y="3640"/>
                  </a:lnTo>
                  <a:lnTo>
                    <a:pt x="8009" y="3659"/>
                  </a:lnTo>
                  <a:lnTo>
                    <a:pt x="6874" y="3640"/>
                  </a:lnTo>
                  <a:lnTo>
                    <a:pt x="5815" y="3620"/>
                  </a:lnTo>
                  <a:lnTo>
                    <a:pt x="4813" y="3582"/>
                  </a:lnTo>
                  <a:lnTo>
                    <a:pt x="3851" y="3524"/>
                  </a:lnTo>
                  <a:lnTo>
                    <a:pt x="1964" y="3389"/>
                  </a:lnTo>
                  <a:lnTo>
                    <a:pt x="0" y="3255"/>
                  </a:lnTo>
                  <a:lnTo>
                    <a:pt x="135" y="4814"/>
                  </a:lnTo>
                  <a:lnTo>
                    <a:pt x="1309" y="4930"/>
                  </a:lnTo>
                  <a:lnTo>
                    <a:pt x="2657" y="5064"/>
                  </a:lnTo>
                  <a:lnTo>
                    <a:pt x="4428" y="5199"/>
                  </a:lnTo>
                  <a:lnTo>
                    <a:pt x="6546" y="5334"/>
                  </a:lnTo>
                  <a:lnTo>
                    <a:pt x="8934" y="5450"/>
                  </a:lnTo>
                  <a:lnTo>
                    <a:pt x="10204" y="5507"/>
                  </a:lnTo>
                  <a:lnTo>
                    <a:pt x="11514" y="5546"/>
                  </a:lnTo>
                  <a:lnTo>
                    <a:pt x="12861" y="5565"/>
                  </a:lnTo>
                  <a:lnTo>
                    <a:pt x="15865" y="5565"/>
                  </a:lnTo>
                  <a:lnTo>
                    <a:pt x="17501" y="5527"/>
                  </a:lnTo>
                  <a:lnTo>
                    <a:pt x="19118" y="5450"/>
                  </a:lnTo>
                  <a:lnTo>
                    <a:pt x="20716" y="5334"/>
                  </a:lnTo>
                  <a:lnTo>
                    <a:pt x="22257" y="5199"/>
                  </a:lnTo>
                  <a:lnTo>
                    <a:pt x="23027" y="5103"/>
                  </a:lnTo>
                  <a:lnTo>
                    <a:pt x="23758" y="5007"/>
                  </a:lnTo>
                  <a:lnTo>
                    <a:pt x="24490" y="4891"/>
                  </a:lnTo>
                  <a:lnTo>
                    <a:pt x="25202" y="4776"/>
                  </a:lnTo>
                  <a:lnTo>
                    <a:pt x="25876" y="4641"/>
                  </a:lnTo>
                  <a:lnTo>
                    <a:pt x="26550" y="4487"/>
                  </a:lnTo>
                  <a:lnTo>
                    <a:pt x="27185" y="4314"/>
                  </a:lnTo>
                  <a:lnTo>
                    <a:pt x="27802" y="4140"/>
                  </a:lnTo>
                  <a:lnTo>
                    <a:pt x="28379" y="3948"/>
                  </a:lnTo>
                  <a:lnTo>
                    <a:pt x="28937" y="3755"/>
                  </a:lnTo>
                  <a:lnTo>
                    <a:pt x="29457" y="3524"/>
                  </a:lnTo>
                  <a:lnTo>
                    <a:pt x="29939" y="3293"/>
                  </a:lnTo>
                  <a:lnTo>
                    <a:pt x="30401" y="3043"/>
                  </a:lnTo>
                  <a:lnTo>
                    <a:pt x="30805" y="2773"/>
                  </a:lnTo>
                  <a:lnTo>
                    <a:pt x="31190" y="2504"/>
                  </a:lnTo>
                  <a:lnTo>
                    <a:pt x="31517" y="2196"/>
                  </a:lnTo>
                  <a:lnTo>
                    <a:pt x="31806" y="1868"/>
                  </a:lnTo>
                  <a:lnTo>
                    <a:pt x="31941" y="1714"/>
                  </a:lnTo>
                  <a:lnTo>
                    <a:pt x="32056" y="1541"/>
                  </a:lnTo>
                  <a:lnTo>
                    <a:pt x="32153" y="1368"/>
                  </a:lnTo>
                  <a:lnTo>
                    <a:pt x="32249" y="1175"/>
                  </a:lnTo>
                  <a:lnTo>
                    <a:pt x="32345" y="1002"/>
                  </a:lnTo>
                  <a:lnTo>
                    <a:pt x="32403" y="810"/>
                  </a:lnTo>
                  <a:lnTo>
                    <a:pt x="32461" y="617"/>
                  </a:lnTo>
                  <a:lnTo>
                    <a:pt x="32499" y="405"/>
                  </a:lnTo>
                  <a:lnTo>
                    <a:pt x="32538" y="213"/>
                  </a:lnTo>
                  <a:lnTo>
                    <a:pt x="3255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9"/>
            <p:cNvSpPr/>
            <p:nvPr/>
          </p:nvSpPr>
          <p:spPr>
            <a:xfrm>
              <a:off x="1480493" y="752909"/>
              <a:ext cx="374761" cy="79750"/>
            </a:xfrm>
            <a:custGeom>
              <a:rect b="b" l="l" r="r" t="t"/>
              <a:pathLst>
                <a:path extrusionOk="0" h="2061" w="9685">
                  <a:moveTo>
                    <a:pt x="9550" y="1"/>
                  </a:moveTo>
                  <a:lnTo>
                    <a:pt x="7163" y="212"/>
                  </a:lnTo>
                  <a:lnTo>
                    <a:pt x="4775" y="463"/>
                  </a:lnTo>
                  <a:lnTo>
                    <a:pt x="2388" y="732"/>
                  </a:lnTo>
                  <a:lnTo>
                    <a:pt x="1" y="1060"/>
                  </a:lnTo>
                  <a:lnTo>
                    <a:pt x="97" y="2061"/>
                  </a:lnTo>
                  <a:lnTo>
                    <a:pt x="9685" y="1560"/>
                  </a:lnTo>
                  <a:lnTo>
                    <a:pt x="955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9"/>
            <p:cNvSpPr/>
            <p:nvPr/>
          </p:nvSpPr>
          <p:spPr>
            <a:xfrm>
              <a:off x="1104300" y="670217"/>
              <a:ext cx="379985" cy="214602"/>
            </a:xfrm>
            <a:custGeom>
              <a:rect b="b" l="l" r="r" t="t"/>
              <a:pathLst>
                <a:path extrusionOk="0" h="5546" w="9820">
                  <a:moveTo>
                    <a:pt x="6488" y="1"/>
                  </a:moveTo>
                  <a:lnTo>
                    <a:pt x="6122" y="39"/>
                  </a:lnTo>
                  <a:lnTo>
                    <a:pt x="5795" y="97"/>
                  </a:lnTo>
                  <a:lnTo>
                    <a:pt x="5429" y="212"/>
                  </a:lnTo>
                  <a:lnTo>
                    <a:pt x="5044" y="366"/>
                  </a:lnTo>
                  <a:lnTo>
                    <a:pt x="4640" y="559"/>
                  </a:lnTo>
                  <a:lnTo>
                    <a:pt x="4216" y="751"/>
                  </a:lnTo>
                  <a:lnTo>
                    <a:pt x="3793" y="1002"/>
                  </a:lnTo>
                  <a:lnTo>
                    <a:pt x="3369" y="1233"/>
                  </a:lnTo>
                  <a:lnTo>
                    <a:pt x="2946" y="1502"/>
                  </a:lnTo>
                  <a:lnTo>
                    <a:pt x="2137" y="2041"/>
                  </a:lnTo>
                  <a:lnTo>
                    <a:pt x="1386" y="2542"/>
                  </a:lnTo>
                  <a:lnTo>
                    <a:pt x="770" y="3004"/>
                  </a:lnTo>
                  <a:lnTo>
                    <a:pt x="308" y="3351"/>
                  </a:lnTo>
                  <a:lnTo>
                    <a:pt x="0" y="3582"/>
                  </a:lnTo>
                  <a:lnTo>
                    <a:pt x="404" y="3736"/>
                  </a:lnTo>
                  <a:lnTo>
                    <a:pt x="963" y="3967"/>
                  </a:lnTo>
                  <a:lnTo>
                    <a:pt x="1714" y="4256"/>
                  </a:lnTo>
                  <a:lnTo>
                    <a:pt x="2561" y="4583"/>
                  </a:lnTo>
                  <a:lnTo>
                    <a:pt x="3485" y="4910"/>
                  </a:lnTo>
                  <a:lnTo>
                    <a:pt x="4409" y="5180"/>
                  </a:lnTo>
                  <a:lnTo>
                    <a:pt x="4852" y="5314"/>
                  </a:lnTo>
                  <a:lnTo>
                    <a:pt x="5275" y="5411"/>
                  </a:lnTo>
                  <a:lnTo>
                    <a:pt x="5660" y="5488"/>
                  </a:lnTo>
                  <a:lnTo>
                    <a:pt x="6026" y="5526"/>
                  </a:lnTo>
                  <a:lnTo>
                    <a:pt x="6334" y="5545"/>
                  </a:lnTo>
                  <a:lnTo>
                    <a:pt x="6604" y="5526"/>
                  </a:lnTo>
                  <a:lnTo>
                    <a:pt x="6893" y="5468"/>
                  </a:lnTo>
                  <a:lnTo>
                    <a:pt x="7181" y="5391"/>
                  </a:lnTo>
                  <a:lnTo>
                    <a:pt x="7470" y="5314"/>
                  </a:lnTo>
                  <a:lnTo>
                    <a:pt x="7740" y="5218"/>
                  </a:lnTo>
                  <a:lnTo>
                    <a:pt x="8279" y="4987"/>
                  </a:lnTo>
                  <a:lnTo>
                    <a:pt x="8779" y="4775"/>
                  </a:lnTo>
                  <a:lnTo>
                    <a:pt x="9203" y="4564"/>
                  </a:lnTo>
                  <a:lnTo>
                    <a:pt x="9530" y="4371"/>
                  </a:lnTo>
                  <a:lnTo>
                    <a:pt x="9819" y="4198"/>
                  </a:lnTo>
                  <a:lnTo>
                    <a:pt x="9549" y="1291"/>
                  </a:lnTo>
                  <a:lnTo>
                    <a:pt x="9492" y="1214"/>
                  </a:lnTo>
                  <a:lnTo>
                    <a:pt x="9299" y="1060"/>
                  </a:lnTo>
                  <a:lnTo>
                    <a:pt x="8991" y="809"/>
                  </a:lnTo>
                  <a:lnTo>
                    <a:pt x="8799" y="674"/>
                  </a:lnTo>
                  <a:lnTo>
                    <a:pt x="8587" y="559"/>
                  </a:lnTo>
                  <a:lnTo>
                    <a:pt x="8356" y="424"/>
                  </a:lnTo>
                  <a:lnTo>
                    <a:pt x="8086" y="309"/>
                  </a:lnTo>
                  <a:lnTo>
                    <a:pt x="7797" y="193"/>
                  </a:lnTo>
                  <a:lnTo>
                    <a:pt x="7509" y="116"/>
                  </a:lnTo>
                  <a:lnTo>
                    <a:pt x="7181" y="39"/>
                  </a:lnTo>
                  <a:lnTo>
                    <a:pt x="68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9"/>
            <p:cNvSpPr/>
            <p:nvPr/>
          </p:nvSpPr>
          <p:spPr>
            <a:xfrm>
              <a:off x="1104300" y="766336"/>
              <a:ext cx="213093" cy="51426"/>
            </a:xfrm>
            <a:custGeom>
              <a:rect b="b" l="l" r="r" t="t"/>
              <a:pathLst>
                <a:path extrusionOk="0" h="1329" w="5507">
                  <a:moveTo>
                    <a:pt x="4794" y="0"/>
                  </a:moveTo>
                  <a:lnTo>
                    <a:pt x="4678" y="19"/>
                  </a:lnTo>
                  <a:lnTo>
                    <a:pt x="4582" y="58"/>
                  </a:lnTo>
                  <a:lnTo>
                    <a:pt x="4486" y="96"/>
                  </a:lnTo>
                  <a:lnTo>
                    <a:pt x="4409" y="154"/>
                  </a:lnTo>
                  <a:lnTo>
                    <a:pt x="4332" y="231"/>
                  </a:lnTo>
                  <a:lnTo>
                    <a:pt x="4274" y="328"/>
                  </a:lnTo>
                  <a:lnTo>
                    <a:pt x="4216" y="405"/>
                  </a:lnTo>
                  <a:lnTo>
                    <a:pt x="4197" y="520"/>
                  </a:lnTo>
                  <a:lnTo>
                    <a:pt x="308" y="867"/>
                  </a:lnTo>
                  <a:lnTo>
                    <a:pt x="0" y="1098"/>
                  </a:lnTo>
                  <a:lnTo>
                    <a:pt x="404" y="1252"/>
                  </a:lnTo>
                  <a:lnTo>
                    <a:pt x="4236" y="924"/>
                  </a:lnTo>
                  <a:lnTo>
                    <a:pt x="4274" y="1001"/>
                  </a:lnTo>
                  <a:lnTo>
                    <a:pt x="4332" y="1098"/>
                  </a:lnTo>
                  <a:lnTo>
                    <a:pt x="4409" y="1175"/>
                  </a:lnTo>
                  <a:lnTo>
                    <a:pt x="4486" y="1232"/>
                  </a:lnTo>
                  <a:lnTo>
                    <a:pt x="4582" y="1271"/>
                  </a:lnTo>
                  <a:lnTo>
                    <a:pt x="4678" y="1309"/>
                  </a:lnTo>
                  <a:lnTo>
                    <a:pt x="4794" y="1329"/>
                  </a:lnTo>
                  <a:lnTo>
                    <a:pt x="4910" y="1329"/>
                  </a:lnTo>
                  <a:lnTo>
                    <a:pt x="5025" y="1309"/>
                  </a:lnTo>
                  <a:lnTo>
                    <a:pt x="5160" y="1252"/>
                  </a:lnTo>
                  <a:lnTo>
                    <a:pt x="5256" y="1175"/>
                  </a:lnTo>
                  <a:lnTo>
                    <a:pt x="5352" y="1098"/>
                  </a:lnTo>
                  <a:lnTo>
                    <a:pt x="5429" y="982"/>
                  </a:lnTo>
                  <a:lnTo>
                    <a:pt x="5487" y="867"/>
                  </a:lnTo>
                  <a:lnTo>
                    <a:pt x="5506" y="732"/>
                  </a:lnTo>
                  <a:lnTo>
                    <a:pt x="5506" y="597"/>
                  </a:lnTo>
                  <a:lnTo>
                    <a:pt x="5487" y="462"/>
                  </a:lnTo>
                  <a:lnTo>
                    <a:pt x="5429" y="347"/>
                  </a:lnTo>
                  <a:lnTo>
                    <a:pt x="5352" y="231"/>
                  </a:lnTo>
                  <a:lnTo>
                    <a:pt x="5275" y="154"/>
                  </a:lnTo>
                  <a:lnTo>
                    <a:pt x="5160" y="77"/>
                  </a:lnTo>
                  <a:lnTo>
                    <a:pt x="5044" y="19"/>
                  </a:lnTo>
                  <a:lnTo>
                    <a:pt x="49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9"/>
            <p:cNvSpPr/>
            <p:nvPr/>
          </p:nvSpPr>
          <p:spPr>
            <a:xfrm>
              <a:off x="2200182" y="466100"/>
              <a:ext cx="542388" cy="421698"/>
            </a:xfrm>
            <a:custGeom>
              <a:rect b="b" l="l" r="r" t="t"/>
              <a:pathLst>
                <a:path extrusionOk="0" h="10898" w="14017">
                  <a:moveTo>
                    <a:pt x="11610" y="0"/>
                  </a:moveTo>
                  <a:lnTo>
                    <a:pt x="11436" y="58"/>
                  </a:lnTo>
                  <a:lnTo>
                    <a:pt x="11282" y="135"/>
                  </a:lnTo>
                  <a:lnTo>
                    <a:pt x="11148" y="231"/>
                  </a:lnTo>
                  <a:lnTo>
                    <a:pt x="11013" y="366"/>
                  </a:lnTo>
                  <a:lnTo>
                    <a:pt x="10936" y="539"/>
                  </a:lnTo>
                  <a:lnTo>
                    <a:pt x="10859" y="693"/>
                  </a:lnTo>
                  <a:lnTo>
                    <a:pt x="10840" y="867"/>
                  </a:lnTo>
                  <a:lnTo>
                    <a:pt x="10840" y="1059"/>
                  </a:lnTo>
                  <a:lnTo>
                    <a:pt x="10859" y="1136"/>
                  </a:lnTo>
                  <a:lnTo>
                    <a:pt x="10897" y="1213"/>
                  </a:lnTo>
                  <a:lnTo>
                    <a:pt x="11109" y="1695"/>
                  </a:lnTo>
                  <a:lnTo>
                    <a:pt x="11321" y="2157"/>
                  </a:lnTo>
                  <a:lnTo>
                    <a:pt x="11494" y="2638"/>
                  </a:lnTo>
                  <a:lnTo>
                    <a:pt x="11648" y="3119"/>
                  </a:lnTo>
                  <a:lnTo>
                    <a:pt x="11783" y="3601"/>
                  </a:lnTo>
                  <a:lnTo>
                    <a:pt x="11898" y="4101"/>
                  </a:lnTo>
                  <a:lnTo>
                    <a:pt x="12014" y="4602"/>
                  </a:lnTo>
                  <a:lnTo>
                    <a:pt x="12091" y="5102"/>
                  </a:lnTo>
                  <a:lnTo>
                    <a:pt x="12149" y="5603"/>
                  </a:lnTo>
                  <a:lnTo>
                    <a:pt x="12187" y="6103"/>
                  </a:lnTo>
                  <a:lnTo>
                    <a:pt x="12207" y="6604"/>
                  </a:lnTo>
                  <a:lnTo>
                    <a:pt x="12207" y="7105"/>
                  </a:lnTo>
                  <a:lnTo>
                    <a:pt x="12168" y="7624"/>
                  </a:lnTo>
                  <a:lnTo>
                    <a:pt x="12129" y="8125"/>
                  </a:lnTo>
                  <a:lnTo>
                    <a:pt x="12072" y="8645"/>
                  </a:lnTo>
                  <a:lnTo>
                    <a:pt x="11975" y="9145"/>
                  </a:lnTo>
                  <a:lnTo>
                    <a:pt x="11956" y="9319"/>
                  </a:lnTo>
                  <a:lnTo>
                    <a:pt x="11975" y="9492"/>
                  </a:lnTo>
                  <a:lnTo>
                    <a:pt x="12014" y="9627"/>
                  </a:lnTo>
                  <a:lnTo>
                    <a:pt x="12091" y="9762"/>
                  </a:lnTo>
                  <a:lnTo>
                    <a:pt x="212" y="10455"/>
                  </a:lnTo>
                  <a:lnTo>
                    <a:pt x="116" y="10474"/>
                  </a:lnTo>
                  <a:lnTo>
                    <a:pt x="58" y="10532"/>
                  </a:lnTo>
                  <a:lnTo>
                    <a:pt x="19" y="10609"/>
                  </a:lnTo>
                  <a:lnTo>
                    <a:pt x="0" y="10686"/>
                  </a:lnTo>
                  <a:lnTo>
                    <a:pt x="39" y="10763"/>
                  </a:lnTo>
                  <a:lnTo>
                    <a:pt x="77" y="10840"/>
                  </a:lnTo>
                  <a:lnTo>
                    <a:pt x="154" y="10878"/>
                  </a:lnTo>
                  <a:lnTo>
                    <a:pt x="250" y="10897"/>
                  </a:lnTo>
                  <a:lnTo>
                    <a:pt x="12803" y="10185"/>
                  </a:lnTo>
                  <a:lnTo>
                    <a:pt x="12957" y="10185"/>
                  </a:lnTo>
                  <a:lnTo>
                    <a:pt x="13111" y="10166"/>
                  </a:lnTo>
                  <a:lnTo>
                    <a:pt x="13265" y="10108"/>
                  </a:lnTo>
                  <a:lnTo>
                    <a:pt x="13400" y="10031"/>
                  </a:lnTo>
                  <a:lnTo>
                    <a:pt x="13535" y="9935"/>
                  </a:lnTo>
                  <a:lnTo>
                    <a:pt x="13631" y="9819"/>
                  </a:lnTo>
                  <a:lnTo>
                    <a:pt x="13708" y="9646"/>
                  </a:lnTo>
                  <a:lnTo>
                    <a:pt x="13766" y="9473"/>
                  </a:lnTo>
                  <a:lnTo>
                    <a:pt x="13862" y="8914"/>
                  </a:lnTo>
                  <a:lnTo>
                    <a:pt x="13939" y="8337"/>
                  </a:lnTo>
                  <a:lnTo>
                    <a:pt x="13997" y="7778"/>
                  </a:lnTo>
                  <a:lnTo>
                    <a:pt x="14016" y="7201"/>
                  </a:lnTo>
                  <a:lnTo>
                    <a:pt x="14016" y="6643"/>
                  </a:lnTo>
                  <a:lnTo>
                    <a:pt x="13997" y="6065"/>
                  </a:lnTo>
                  <a:lnTo>
                    <a:pt x="13959" y="5507"/>
                  </a:lnTo>
                  <a:lnTo>
                    <a:pt x="13901" y="4929"/>
                  </a:lnTo>
                  <a:lnTo>
                    <a:pt x="13824" y="4371"/>
                  </a:lnTo>
                  <a:lnTo>
                    <a:pt x="13708" y="3812"/>
                  </a:lnTo>
                  <a:lnTo>
                    <a:pt x="13573" y="3254"/>
                  </a:lnTo>
                  <a:lnTo>
                    <a:pt x="13439" y="2715"/>
                  </a:lnTo>
                  <a:lnTo>
                    <a:pt x="13265" y="2157"/>
                  </a:lnTo>
                  <a:lnTo>
                    <a:pt x="13054" y="1637"/>
                  </a:lnTo>
                  <a:lnTo>
                    <a:pt x="12842" y="1098"/>
                  </a:lnTo>
                  <a:lnTo>
                    <a:pt x="12611" y="578"/>
                  </a:lnTo>
                  <a:lnTo>
                    <a:pt x="12515" y="424"/>
                  </a:lnTo>
                  <a:lnTo>
                    <a:pt x="12399" y="289"/>
                  </a:lnTo>
                  <a:lnTo>
                    <a:pt x="12264" y="174"/>
                  </a:lnTo>
                  <a:lnTo>
                    <a:pt x="12129" y="77"/>
                  </a:lnTo>
                  <a:lnTo>
                    <a:pt x="11975" y="20"/>
                  </a:lnTo>
                  <a:lnTo>
                    <a:pt x="118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00" name="Shape 2900"/>
        <p:cNvGrpSpPr/>
        <p:nvPr/>
      </p:nvGrpSpPr>
      <p:grpSpPr>
        <a:xfrm>
          <a:off x="0" y="0"/>
          <a:ext cx="0" cy="0"/>
          <a:chOff x="0" y="0"/>
          <a:chExt cx="0" cy="0"/>
        </a:xfrm>
      </p:grpSpPr>
      <p:sp>
        <p:nvSpPr>
          <p:cNvPr id="2901" name="Google Shape;2901;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902" name="Google Shape;2902;p50"/>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06" name="Shape 2906"/>
        <p:cNvGrpSpPr/>
        <p:nvPr/>
      </p:nvGrpSpPr>
      <p:grpSpPr>
        <a:xfrm>
          <a:off x="0" y="0"/>
          <a:ext cx="0" cy="0"/>
          <a:chOff x="0" y="0"/>
          <a:chExt cx="0" cy="0"/>
        </a:xfrm>
      </p:grpSpPr>
      <p:sp>
        <p:nvSpPr>
          <p:cNvPr id="2907" name="Google Shape;2907;p51"/>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2908" name="Google Shape;2908;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12" name="Shape 2912"/>
        <p:cNvGrpSpPr/>
        <p:nvPr/>
      </p:nvGrpSpPr>
      <p:grpSpPr>
        <a:xfrm>
          <a:off x="0" y="0"/>
          <a:ext cx="0" cy="0"/>
          <a:chOff x="0" y="0"/>
          <a:chExt cx="0" cy="0"/>
        </a:xfrm>
      </p:grpSpPr>
      <p:sp>
        <p:nvSpPr>
          <p:cNvPr id="2913" name="Google Shape;2913;p52"/>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Alfa Slab One</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https://fonts.google.com/specimen/Alfa+Slab+One</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Hind</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https://fonts.google.com/specimen/Hind</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2914" name="Google Shape;2914;p52"/>
          <p:cNvSpPr/>
          <p:nvPr/>
        </p:nvSpPr>
        <p:spPr>
          <a:xfrm>
            <a:off x="2052650" y="2947175"/>
            <a:ext cx="791400" cy="754200"/>
          </a:xfrm>
          <a:prstGeom prst="roundRect">
            <a:avLst>
              <a:gd fmla="val 16667" name="adj"/>
            </a:avLst>
          </a:prstGeom>
          <a:solidFill>
            <a:srgbClr val="3254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2"/>
          <p:cNvSpPr/>
          <p:nvPr/>
        </p:nvSpPr>
        <p:spPr>
          <a:xfrm>
            <a:off x="3114470" y="2947175"/>
            <a:ext cx="791400" cy="754200"/>
          </a:xfrm>
          <a:prstGeom prst="roundRect">
            <a:avLst>
              <a:gd fmla="val 16667" name="adj"/>
            </a:avLst>
          </a:prstGeom>
          <a:solidFill>
            <a:srgbClr val="E95C4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2"/>
          <p:cNvSpPr/>
          <p:nvPr/>
        </p:nvSpPr>
        <p:spPr>
          <a:xfrm>
            <a:off x="4176289" y="2947175"/>
            <a:ext cx="791400" cy="754200"/>
          </a:xfrm>
          <a:prstGeom prst="roundRect">
            <a:avLst>
              <a:gd fmla="val 16667" name="adj"/>
            </a:avLst>
          </a:prstGeom>
          <a:solidFill>
            <a:srgbClr val="0E0E0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2"/>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#32547c</a:t>
            </a:r>
            <a:endParaRPr sz="1000">
              <a:solidFill>
                <a:srgbClr val="FFFFFF"/>
              </a:solidFill>
            </a:endParaRPr>
          </a:p>
        </p:txBody>
      </p:sp>
      <p:sp>
        <p:nvSpPr>
          <p:cNvPr id="2918" name="Google Shape;2918;p52"/>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#e95c4c</a:t>
            </a:r>
            <a:endParaRPr sz="1000">
              <a:solidFill>
                <a:srgbClr val="FFFFFF"/>
              </a:solidFill>
            </a:endParaRPr>
          </a:p>
        </p:txBody>
      </p:sp>
      <p:sp>
        <p:nvSpPr>
          <p:cNvPr id="2919" name="Google Shape;2919;p52"/>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#0e0e0e</a:t>
            </a:r>
            <a:endParaRPr sz="1000">
              <a:solidFill>
                <a:srgbClr val="FFFFFF"/>
              </a:solidFill>
            </a:endParaRPr>
          </a:p>
        </p:txBody>
      </p:sp>
      <p:sp>
        <p:nvSpPr>
          <p:cNvPr id="2920" name="Google Shape;2920;p52"/>
          <p:cNvSpPr/>
          <p:nvPr/>
        </p:nvSpPr>
        <p:spPr>
          <a:xfrm>
            <a:off x="5238125" y="2947175"/>
            <a:ext cx="791400" cy="754200"/>
          </a:xfrm>
          <a:prstGeom prst="roundRect">
            <a:avLst>
              <a:gd fmla="val 16667" name="adj"/>
            </a:avLst>
          </a:prstGeom>
          <a:solidFill>
            <a:srgbClr val="DBE9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2"/>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#dbe9ff</a:t>
            </a:r>
            <a:endParaRPr sz="1000"/>
          </a:p>
        </p:txBody>
      </p:sp>
      <p:sp>
        <p:nvSpPr>
          <p:cNvPr id="2922" name="Google Shape;2922;p52"/>
          <p:cNvSpPr/>
          <p:nvPr/>
        </p:nvSpPr>
        <p:spPr>
          <a:xfrm>
            <a:off x="2052650" y="3878275"/>
            <a:ext cx="791400" cy="754200"/>
          </a:xfrm>
          <a:prstGeom prst="roundRect">
            <a:avLst>
              <a:gd fmla="val 16667" name="adj"/>
            </a:avLst>
          </a:prstGeom>
          <a:solidFill>
            <a:srgbClr val="AA745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2"/>
          <p:cNvSpPr/>
          <p:nvPr/>
        </p:nvSpPr>
        <p:spPr>
          <a:xfrm>
            <a:off x="3114470" y="3878275"/>
            <a:ext cx="791400" cy="754200"/>
          </a:xfrm>
          <a:prstGeom prst="roundRect">
            <a:avLst>
              <a:gd fmla="val 16667" name="adj"/>
            </a:avLst>
          </a:prstGeom>
          <a:solidFill>
            <a:srgbClr val="70463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2"/>
          <p:cNvSpPr/>
          <p:nvPr/>
        </p:nvSpPr>
        <p:spPr>
          <a:xfrm>
            <a:off x="4176289"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2"/>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#aa7459</a:t>
            </a:r>
            <a:endParaRPr sz="1000">
              <a:solidFill>
                <a:srgbClr val="FFFFFF"/>
              </a:solidFill>
            </a:endParaRPr>
          </a:p>
        </p:txBody>
      </p:sp>
      <p:sp>
        <p:nvSpPr>
          <p:cNvPr id="2926" name="Google Shape;2926;p52"/>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#704631</a:t>
            </a:r>
            <a:endParaRPr sz="1000">
              <a:solidFill>
                <a:srgbClr val="FFFFFF"/>
              </a:solidFill>
            </a:endParaRPr>
          </a:p>
        </p:txBody>
      </p:sp>
      <p:sp>
        <p:nvSpPr>
          <p:cNvPr id="2927" name="Google Shape;2927;p52"/>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2928" name="Google Shape;2928;p52"/>
          <p:cNvSpPr/>
          <p:nvPr/>
        </p:nvSpPr>
        <p:spPr>
          <a:xfrm>
            <a:off x="5238125" y="3878275"/>
            <a:ext cx="791400" cy="754200"/>
          </a:xfrm>
          <a:prstGeom prst="roundRect">
            <a:avLst>
              <a:gd fmla="val 16667" name="adj"/>
            </a:avLst>
          </a:prstGeom>
          <a:solidFill>
            <a:srgbClr val="7197D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2"/>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#7197d5</a:t>
            </a:r>
            <a:endParaRPr sz="1000">
              <a:solidFill>
                <a:srgbClr val="FFFFFF"/>
              </a:solidFill>
            </a:endParaRPr>
          </a:p>
        </p:txBody>
      </p:sp>
      <p:sp>
        <p:nvSpPr>
          <p:cNvPr id="2930" name="Google Shape;2930;p52"/>
          <p:cNvSpPr/>
          <p:nvPr/>
        </p:nvSpPr>
        <p:spPr>
          <a:xfrm>
            <a:off x="6299950" y="2947175"/>
            <a:ext cx="791400" cy="754200"/>
          </a:xfrm>
          <a:prstGeom prst="roundRect">
            <a:avLst>
              <a:gd fmla="val 16667" name="adj"/>
            </a:avLst>
          </a:prstGeom>
          <a:solidFill>
            <a:srgbClr val="CADEF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2"/>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#cadefc</a:t>
            </a:r>
            <a:endParaRPr sz="1000"/>
          </a:p>
        </p:txBody>
      </p:sp>
      <p:sp>
        <p:nvSpPr>
          <p:cNvPr id="2932" name="Google Shape;2932;p52"/>
          <p:cNvSpPr/>
          <p:nvPr/>
        </p:nvSpPr>
        <p:spPr>
          <a:xfrm>
            <a:off x="6299950" y="3878275"/>
            <a:ext cx="791400" cy="754200"/>
          </a:xfrm>
          <a:prstGeom prst="roundRect">
            <a:avLst>
              <a:gd fmla="val 16667" name="adj"/>
            </a:avLst>
          </a:prstGeom>
          <a:solidFill>
            <a:srgbClr val="90C3A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2"/>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#90c3a5</a:t>
            </a:r>
            <a:endParaRPr sz="1000">
              <a:solidFill>
                <a:srgbClr val="FFFFFF"/>
              </a:solidFill>
            </a:endParaRPr>
          </a:p>
        </p:txBody>
      </p:sp>
      <p:sp>
        <p:nvSpPr>
          <p:cNvPr id="2934" name="Google Shape;2934;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38" name="Shape 2938"/>
        <p:cNvGrpSpPr/>
        <p:nvPr/>
      </p:nvGrpSpPr>
      <p:grpSpPr>
        <a:xfrm>
          <a:off x="0" y="0"/>
          <a:ext cx="0" cy="0"/>
          <a:chOff x="0" y="0"/>
          <a:chExt cx="0" cy="0"/>
        </a:xfrm>
      </p:grpSpPr>
      <p:sp>
        <p:nvSpPr>
          <p:cNvPr id="2939" name="Google Shape;2939;p53"/>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2940" name="Google Shape;2940;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2941" name="Google Shape;2941;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942" name="Google Shape;2942;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2943" name="Google Shape;2943;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2944" name="Google Shape;2944;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2945" name="Google Shape;2945;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2946" name="Google Shape;2946;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947" name="Google Shape;2947;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948" name="Google Shape;2948;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949" name="Google Shape;2949;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950" name="Google Shape;2950;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54" name="Shape 2954"/>
        <p:cNvGrpSpPr/>
        <p:nvPr/>
      </p:nvGrpSpPr>
      <p:grpSpPr>
        <a:xfrm>
          <a:off x="0" y="0"/>
          <a:ext cx="0" cy="0"/>
          <a:chOff x="0" y="0"/>
          <a:chExt cx="0" cy="0"/>
        </a:xfrm>
      </p:grpSpPr>
      <p:grpSp>
        <p:nvGrpSpPr>
          <p:cNvPr id="2955" name="Google Shape;2955;p54"/>
          <p:cNvGrpSpPr/>
          <p:nvPr/>
        </p:nvGrpSpPr>
        <p:grpSpPr>
          <a:xfrm>
            <a:off x="5048544" y="3019584"/>
            <a:ext cx="442841" cy="514271"/>
            <a:chOff x="4727025" y="1332775"/>
            <a:chExt cx="59900" cy="69625"/>
          </a:xfrm>
        </p:grpSpPr>
        <p:sp>
          <p:nvSpPr>
            <p:cNvPr id="2956" name="Google Shape;2956;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54"/>
          <p:cNvGrpSpPr/>
          <p:nvPr/>
        </p:nvGrpSpPr>
        <p:grpSpPr>
          <a:xfrm>
            <a:off x="5723860" y="2267072"/>
            <a:ext cx="500909" cy="500899"/>
            <a:chOff x="4820425" y="1329900"/>
            <a:chExt cx="70175" cy="70350"/>
          </a:xfrm>
        </p:grpSpPr>
        <p:sp>
          <p:nvSpPr>
            <p:cNvPr id="2959" name="Google Shape;2959;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54"/>
          <p:cNvGrpSpPr/>
          <p:nvPr/>
        </p:nvGrpSpPr>
        <p:grpSpPr>
          <a:xfrm>
            <a:off x="6376484" y="2278862"/>
            <a:ext cx="538135" cy="493119"/>
            <a:chOff x="4903200" y="1331525"/>
            <a:chExt cx="73575" cy="67425"/>
          </a:xfrm>
        </p:grpSpPr>
        <p:sp>
          <p:nvSpPr>
            <p:cNvPr id="2964" name="Google Shape;2964;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965" name="Google Shape;2965;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6" name="Google Shape;2966;p54"/>
          <p:cNvGrpSpPr/>
          <p:nvPr/>
        </p:nvGrpSpPr>
        <p:grpSpPr>
          <a:xfrm>
            <a:off x="5636435" y="3020840"/>
            <a:ext cx="544563" cy="511895"/>
            <a:chOff x="4815575" y="1416800"/>
            <a:chExt cx="73750" cy="71400"/>
          </a:xfrm>
        </p:grpSpPr>
        <p:sp>
          <p:nvSpPr>
            <p:cNvPr id="2967" name="Google Shape;2967;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0" name="Google Shape;2970;p54"/>
          <p:cNvGrpSpPr/>
          <p:nvPr/>
        </p:nvGrpSpPr>
        <p:grpSpPr>
          <a:xfrm>
            <a:off x="6333060" y="3020546"/>
            <a:ext cx="602914" cy="512477"/>
            <a:chOff x="4902475" y="1418875"/>
            <a:chExt cx="74500" cy="63775"/>
          </a:xfrm>
        </p:grpSpPr>
        <p:sp>
          <p:nvSpPr>
            <p:cNvPr id="2971" name="Google Shape;2971;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3" name="Google Shape;2973;p54"/>
          <p:cNvGrpSpPr/>
          <p:nvPr/>
        </p:nvGrpSpPr>
        <p:grpSpPr>
          <a:xfrm>
            <a:off x="5748932" y="3759785"/>
            <a:ext cx="515391" cy="525699"/>
            <a:chOff x="4818100" y="1507675"/>
            <a:chExt cx="71225" cy="71625"/>
          </a:xfrm>
        </p:grpSpPr>
        <p:sp>
          <p:nvSpPr>
            <p:cNvPr id="2974" name="Google Shape;2974;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8" name="Google Shape;2978;p54"/>
          <p:cNvGrpSpPr/>
          <p:nvPr/>
        </p:nvGrpSpPr>
        <p:grpSpPr>
          <a:xfrm>
            <a:off x="5087034" y="3781317"/>
            <a:ext cx="522956" cy="489869"/>
            <a:chOff x="4721450" y="1509475"/>
            <a:chExt cx="79350" cy="74325"/>
          </a:xfrm>
        </p:grpSpPr>
        <p:sp>
          <p:nvSpPr>
            <p:cNvPr id="2979" name="Google Shape;2979;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3" name="Google Shape;2983;p54"/>
          <p:cNvGrpSpPr/>
          <p:nvPr/>
        </p:nvGrpSpPr>
        <p:grpSpPr>
          <a:xfrm>
            <a:off x="6410277" y="3761069"/>
            <a:ext cx="525704" cy="535436"/>
            <a:chOff x="4906800" y="1507500"/>
            <a:chExt cx="70350" cy="71075"/>
          </a:xfrm>
        </p:grpSpPr>
        <p:sp>
          <p:nvSpPr>
            <p:cNvPr id="2984" name="Google Shape;2984;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9" name="Google Shape;2989;p54"/>
          <p:cNvGrpSpPr/>
          <p:nvPr/>
        </p:nvGrpSpPr>
        <p:grpSpPr>
          <a:xfrm>
            <a:off x="4443099" y="2267050"/>
            <a:ext cx="508054" cy="508095"/>
            <a:chOff x="3736598" y="2170606"/>
            <a:chExt cx="404889" cy="404889"/>
          </a:xfrm>
        </p:grpSpPr>
        <p:sp>
          <p:nvSpPr>
            <p:cNvPr id="2990" name="Google Shape;2990;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4" name="Google Shape;2994;p54"/>
          <p:cNvGrpSpPr/>
          <p:nvPr/>
        </p:nvGrpSpPr>
        <p:grpSpPr>
          <a:xfrm>
            <a:off x="3731139" y="2267145"/>
            <a:ext cx="575790" cy="507904"/>
            <a:chOff x="3161917" y="2170682"/>
            <a:chExt cx="458870" cy="404737"/>
          </a:xfrm>
        </p:grpSpPr>
        <p:sp>
          <p:nvSpPr>
            <p:cNvPr id="2995" name="Google Shape;2995;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996" name="Google Shape;2996;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8" name="Google Shape;2998;p54"/>
          <p:cNvGrpSpPr/>
          <p:nvPr/>
        </p:nvGrpSpPr>
        <p:grpSpPr>
          <a:xfrm>
            <a:off x="3758669" y="3027517"/>
            <a:ext cx="520730" cy="498567"/>
            <a:chOff x="3179914" y="2889488"/>
            <a:chExt cx="422876" cy="404911"/>
          </a:xfrm>
        </p:grpSpPr>
        <p:sp>
          <p:nvSpPr>
            <p:cNvPr id="2999" name="Google Shape;2999;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54"/>
          <p:cNvGrpSpPr/>
          <p:nvPr/>
        </p:nvGrpSpPr>
        <p:grpSpPr>
          <a:xfrm>
            <a:off x="4387349" y="3027477"/>
            <a:ext cx="516145" cy="498648"/>
            <a:chOff x="3729467" y="2889422"/>
            <a:chExt cx="419153" cy="404977"/>
          </a:xfrm>
        </p:grpSpPr>
        <p:sp>
          <p:nvSpPr>
            <p:cNvPr id="3006" name="Google Shape;3006;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13" name="Google Shape;3013;p5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7" name="Google Shape;3017;p54"/>
          <p:cNvGrpSpPr/>
          <p:nvPr/>
        </p:nvGrpSpPr>
        <p:grpSpPr>
          <a:xfrm>
            <a:off x="7107677" y="2474362"/>
            <a:ext cx="166473" cy="141497"/>
            <a:chOff x="4660325" y="1866850"/>
            <a:chExt cx="68350" cy="58100"/>
          </a:xfrm>
        </p:grpSpPr>
        <p:sp>
          <p:nvSpPr>
            <p:cNvPr id="3018" name="Google Shape;3018;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0" name="Google Shape;3020;p54"/>
          <p:cNvGrpSpPr/>
          <p:nvPr/>
        </p:nvGrpSpPr>
        <p:grpSpPr>
          <a:xfrm>
            <a:off x="7417022" y="2500086"/>
            <a:ext cx="162515" cy="90049"/>
            <a:chOff x="4791775" y="1877500"/>
            <a:chExt cx="66725" cy="36975"/>
          </a:xfrm>
        </p:grpSpPr>
        <p:sp>
          <p:nvSpPr>
            <p:cNvPr id="3021" name="Google Shape;3021;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3" name="Google Shape;3023;p54"/>
          <p:cNvGrpSpPr/>
          <p:nvPr/>
        </p:nvGrpSpPr>
        <p:grpSpPr>
          <a:xfrm>
            <a:off x="7738734" y="2500086"/>
            <a:ext cx="144979" cy="90049"/>
            <a:chOff x="4923925" y="1877500"/>
            <a:chExt cx="59525" cy="36975"/>
          </a:xfrm>
        </p:grpSpPr>
        <p:sp>
          <p:nvSpPr>
            <p:cNvPr id="3024" name="Google Shape;3024;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6" name="Google Shape;3026;p54"/>
          <p:cNvGrpSpPr/>
          <p:nvPr/>
        </p:nvGrpSpPr>
        <p:grpSpPr>
          <a:xfrm>
            <a:off x="8033226" y="2482277"/>
            <a:ext cx="141447" cy="125667"/>
            <a:chOff x="5058450" y="1870100"/>
            <a:chExt cx="58075" cy="51600"/>
          </a:xfrm>
        </p:grpSpPr>
        <p:sp>
          <p:nvSpPr>
            <p:cNvPr id="3027" name="Google Shape;3027;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9" name="Google Shape;3029;p54"/>
          <p:cNvGrpSpPr/>
          <p:nvPr/>
        </p:nvGrpSpPr>
        <p:grpSpPr>
          <a:xfrm>
            <a:off x="7447741" y="2904685"/>
            <a:ext cx="101077" cy="107645"/>
            <a:chOff x="4811425" y="2065025"/>
            <a:chExt cx="41500" cy="44200"/>
          </a:xfrm>
        </p:grpSpPr>
        <p:sp>
          <p:nvSpPr>
            <p:cNvPr id="3030" name="Google Shape;3030;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54"/>
          <p:cNvGrpSpPr/>
          <p:nvPr/>
        </p:nvGrpSpPr>
        <p:grpSpPr>
          <a:xfrm>
            <a:off x="7740178" y="2904898"/>
            <a:ext cx="120867" cy="107218"/>
            <a:chOff x="4929875" y="2065025"/>
            <a:chExt cx="49625" cy="44025"/>
          </a:xfrm>
        </p:grpSpPr>
        <p:sp>
          <p:nvSpPr>
            <p:cNvPr id="3033" name="Google Shape;3033;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5" name="Google Shape;3035;p54"/>
          <p:cNvGrpSpPr/>
          <p:nvPr/>
        </p:nvGrpSpPr>
        <p:grpSpPr>
          <a:xfrm>
            <a:off x="8068847" y="2907912"/>
            <a:ext cx="70206" cy="101191"/>
            <a:chOff x="5083925" y="2066350"/>
            <a:chExt cx="28825" cy="41550"/>
          </a:xfrm>
        </p:grpSpPr>
        <p:sp>
          <p:nvSpPr>
            <p:cNvPr id="3036" name="Google Shape;3036;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8" name="Google Shape;3038;p54"/>
          <p:cNvGrpSpPr/>
          <p:nvPr/>
        </p:nvGrpSpPr>
        <p:grpSpPr>
          <a:xfrm>
            <a:off x="7100401" y="2923559"/>
            <a:ext cx="181026" cy="69896"/>
            <a:chOff x="4659775" y="2072775"/>
            <a:chExt cx="74325" cy="28700"/>
          </a:xfrm>
        </p:grpSpPr>
        <p:sp>
          <p:nvSpPr>
            <p:cNvPr id="3039" name="Google Shape;3039;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2" name="Google Shape;3042;p54"/>
          <p:cNvGrpSpPr/>
          <p:nvPr/>
        </p:nvGrpSpPr>
        <p:grpSpPr>
          <a:xfrm>
            <a:off x="8020257" y="2714124"/>
            <a:ext cx="167387" cy="89197"/>
            <a:chOff x="4662475" y="1976500"/>
            <a:chExt cx="68725" cy="36625"/>
          </a:xfrm>
        </p:grpSpPr>
        <p:sp>
          <p:nvSpPr>
            <p:cNvPr id="3043" name="Google Shape;3043;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6" name="Google Shape;3046;p54"/>
          <p:cNvGrpSpPr/>
          <p:nvPr/>
        </p:nvGrpSpPr>
        <p:grpSpPr>
          <a:xfrm>
            <a:off x="7717162" y="2717564"/>
            <a:ext cx="166899" cy="82317"/>
            <a:chOff x="4920150" y="1977875"/>
            <a:chExt cx="68525" cy="33800"/>
          </a:xfrm>
        </p:grpSpPr>
        <p:sp>
          <p:nvSpPr>
            <p:cNvPr id="3047" name="Google Shape;3047;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0" name="Google Shape;3050;p54"/>
          <p:cNvGrpSpPr/>
          <p:nvPr/>
        </p:nvGrpSpPr>
        <p:grpSpPr>
          <a:xfrm>
            <a:off x="7128319" y="3121482"/>
            <a:ext cx="125190" cy="127858"/>
            <a:chOff x="4676550" y="2160575"/>
            <a:chExt cx="51400" cy="52500"/>
          </a:xfrm>
        </p:grpSpPr>
        <p:sp>
          <p:nvSpPr>
            <p:cNvPr id="3051" name="Google Shape;3051;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4" name="Google Shape;3054;p54"/>
          <p:cNvGrpSpPr/>
          <p:nvPr/>
        </p:nvGrpSpPr>
        <p:grpSpPr>
          <a:xfrm>
            <a:off x="7425577" y="3128514"/>
            <a:ext cx="145405" cy="113794"/>
            <a:chOff x="4768325" y="2163475"/>
            <a:chExt cx="59700" cy="46725"/>
          </a:xfrm>
        </p:grpSpPr>
        <p:sp>
          <p:nvSpPr>
            <p:cNvPr id="3055" name="Google Shape;3055;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7" name="Google Shape;3057;p5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3" name="Google Shape;3063;p54"/>
          <p:cNvGrpSpPr/>
          <p:nvPr/>
        </p:nvGrpSpPr>
        <p:grpSpPr>
          <a:xfrm>
            <a:off x="7441895" y="3383608"/>
            <a:ext cx="112768" cy="106853"/>
            <a:chOff x="4768575" y="2253950"/>
            <a:chExt cx="46300" cy="43875"/>
          </a:xfrm>
        </p:grpSpPr>
        <p:sp>
          <p:nvSpPr>
            <p:cNvPr id="3064" name="Google Shape;3064;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6" name="Google Shape;3066;p54"/>
          <p:cNvGrpSpPr/>
          <p:nvPr/>
        </p:nvGrpSpPr>
        <p:grpSpPr>
          <a:xfrm>
            <a:off x="7741518" y="3872634"/>
            <a:ext cx="118187" cy="146246"/>
            <a:chOff x="4960900" y="2433225"/>
            <a:chExt cx="48525" cy="60050"/>
          </a:xfrm>
        </p:grpSpPr>
        <p:sp>
          <p:nvSpPr>
            <p:cNvPr id="3067" name="Google Shape;3067;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9" name="Google Shape;3069;p54"/>
          <p:cNvGrpSpPr/>
          <p:nvPr/>
        </p:nvGrpSpPr>
        <p:grpSpPr>
          <a:xfrm>
            <a:off x="7430083" y="4136695"/>
            <a:ext cx="136394" cy="143810"/>
            <a:chOff x="4854075" y="2527625"/>
            <a:chExt cx="56000" cy="59050"/>
          </a:xfrm>
        </p:grpSpPr>
        <p:sp>
          <p:nvSpPr>
            <p:cNvPr id="3070" name="Google Shape;3070;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2" name="Google Shape;3072;p5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5" name="Google Shape;3075;p54"/>
          <p:cNvGrpSpPr/>
          <p:nvPr/>
        </p:nvGrpSpPr>
        <p:grpSpPr>
          <a:xfrm>
            <a:off x="8054294" y="3600439"/>
            <a:ext cx="99312" cy="160797"/>
            <a:chOff x="5059700" y="2334775"/>
            <a:chExt cx="40775" cy="66025"/>
          </a:xfrm>
        </p:grpSpPr>
        <p:sp>
          <p:nvSpPr>
            <p:cNvPr id="3076" name="Google Shape;3076;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5" name="Google Shape;3085;p54"/>
          <p:cNvGrpSpPr/>
          <p:nvPr/>
        </p:nvGrpSpPr>
        <p:grpSpPr>
          <a:xfrm>
            <a:off x="8011458" y="3865571"/>
            <a:ext cx="184984" cy="160371"/>
            <a:chOff x="5037700" y="2430325"/>
            <a:chExt cx="75950" cy="65850"/>
          </a:xfrm>
        </p:grpSpPr>
        <p:sp>
          <p:nvSpPr>
            <p:cNvPr id="3086" name="Google Shape;3086;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8" name="Google Shape;3088;p54"/>
          <p:cNvGrpSpPr/>
          <p:nvPr/>
        </p:nvGrpSpPr>
        <p:grpSpPr>
          <a:xfrm>
            <a:off x="7430964" y="3632023"/>
            <a:ext cx="173014" cy="97629"/>
            <a:chOff x="4756975" y="2341800"/>
            <a:chExt cx="91975" cy="51925"/>
          </a:xfrm>
        </p:grpSpPr>
        <p:sp>
          <p:nvSpPr>
            <p:cNvPr id="3089" name="Google Shape;3089;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9" name="Google Shape;3109;p54"/>
          <p:cNvGrpSpPr/>
          <p:nvPr/>
        </p:nvGrpSpPr>
        <p:grpSpPr>
          <a:xfrm>
            <a:off x="7697901" y="4120720"/>
            <a:ext cx="212497" cy="175761"/>
            <a:chOff x="4943575" y="2516350"/>
            <a:chExt cx="98675" cy="81700"/>
          </a:xfrm>
        </p:grpSpPr>
        <p:sp>
          <p:nvSpPr>
            <p:cNvPr id="3110" name="Google Shape;3110;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8" name="Google Shape;3188;p54"/>
          <p:cNvGrpSpPr/>
          <p:nvPr/>
        </p:nvGrpSpPr>
        <p:grpSpPr>
          <a:xfrm>
            <a:off x="1955962" y="3346963"/>
            <a:ext cx="965351" cy="134611"/>
            <a:chOff x="4411970" y="2962952"/>
            <a:chExt cx="706544" cy="104212"/>
          </a:xfrm>
        </p:grpSpPr>
        <p:sp>
          <p:nvSpPr>
            <p:cNvPr id="3189" name="Google Shape;3189;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3" name="Google Shape;3193;p54"/>
          <p:cNvGrpSpPr/>
          <p:nvPr/>
        </p:nvGrpSpPr>
        <p:grpSpPr>
          <a:xfrm>
            <a:off x="1955962" y="2935877"/>
            <a:ext cx="960158" cy="289172"/>
            <a:chOff x="4411970" y="2726085"/>
            <a:chExt cx="643107" cy="193659"/>
          </a:xfrm>
        </p:grpSpPr>
        <p:sp>
          <p:nvSpPr>
            <p:cNvPr id="3194" name="Google Shape;3194;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7" name="Google Shape;3197;p54"/>
          <p:cNvGrpSpPr/>
          <p:nvPr/>
        </p:nvGrpSpPr>
        <p:grpSpPr>
          <a:xfrm>
            <a:off x="958854" y="3201987"/>
            <a:ext cx="833173" cy="259209"/>
            <a:chOff x="4411970" y="4340222"/>
            <a:chExt cx="779467" cy="242683"/>
          </a:xfrm>
        </p:grpSpPr>
        <p:sp>
          <p:nvSpPr>
            <p:cNvPr id="3198" name="Google Shape;3198;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1" name="Google Shape;3201;p54"/>
          <p:cNvGrpSpPr/>
          <p:nvPr/>
        </p:nvGrpSpPr>
        <p:grpSpPr>
          <a:xfrm>
            <a:off x="1955962" y="2597733"/>
            <a:ext cx="965160" cy="216230"/>
            <a:chOff x="4411970" y="2468674"/>
            <a:chExt cx="747317" cy="167425"/>
          </a:xfrm>
        </p:grpSpPr>
        <p:sp>
          <p:nvSpPr>
            <p:cNvPr id="3202" name="Google Shape;3202;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54"/>
          <p:cNvGrpSpPr/>
          <p:nvPr/>
        </p:nvGrpSpPr>
        <p:grpSpPr>
          <a:xfrm>
            <a:off x="954709" y="2502450"/>
            <a:ext cx="810451" cy="319148"/>
            <a:chOff x="4411970" y="3686602"/>
            <a:chExt cx="797845" cy="314215"/>
          </a:xfrm>
        </p:grpSpPr>
        <p:sp>
          <p:nvSpPr>
            <p:cNvPr id="3205" name="Google Shape;3205;p5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0" name="Google Shape;3210;p5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1" name="Google Shape;3211;p54"/>
          <p:cNvGrpSpPr/>
          <p:nvPr/>
        </p:nvGrpSpPr>
        <p:grpSpPr>
          <a:xfrm>
            <a:off x="954806" y="2256974"/>
            <a:ext cx="1970333" cy="208784"/>
            <a:chOff x="6336019" y="3733725"/>
            <a:chExt cx="2566206" cy="351310"/>
          </a:xfrm>
        </p:grpSpPr>
        <p:sp>
          <p:nvSpPr>
            <p:cNvPr id="3212" name="Google Shape;3212;p5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54"/>
          <p:cNvGrpSpPr/>
          <p:nvPr/>
        </p:nvGrpSpPr>
        <p:grpSpPr>
          <a:xfrm>
            <a:off x="1955962" y="3864529"/>
            <a:ext cx="946551" cy="153200"/>
            <a:chOff x="4404545" y="3301592"/>
            <a:chExt cx="782403" cy="129272"/>
          </a:xfrm>
        </p:grpSpPr>
        <p:sp>
          <p:nvSpPr>
            <p:cNvPr id="3217" name="Google Shape;3217;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9" name="Google Shape;3219;p54"/>
          <p:cNvGrpSpPr/>
          <p:nvPr/>
        </p:nvGrpSpPr>
        <p:grpSpPr>
          <a:xfrm>
            <a:off x="1955962" y="3603488"/>
            <a:ext cx="962257" cy="139127"/>
            <a:chOff x="4411970" y="3131459"/>
            <a:chExt cx="710520" cy="117397"/>
          </a:xfrm>
        </p:grpSpPr>
        <p:sp>
          <p:nvSpPr>
            <p:cNvPr id="3220" name="Google Shape;3220;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222" name="Google Shape;3222;p5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3" name="Google Shape;3223;p54"/>
          <p:cNvGrpSpPr/>
          <p:nvPr/>
        </p:nvGrpSpPr>
        <p:grpSpPr>
          <a:xfrm>
            <a:off x="956107" y="3538282"/>
            <a:ext cx="823838" cy="458988"/>
            <a:chOff x="4411970" y="1801825"/>
            <a:chExt cx="734586" cy="409262"/>
          </a:xfrm>
        </p:grpSpPr>
        <p:sp>
          <p:nvSpPr>
            <p:cNvPr id="3224" name="Google Shape;3224;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6" name="Google Shape;3226;p54"/>
          <p:cNvGrpSpPr/>
          <p:nvPr/>
        </p:nvGrpSpPr>
        <p:grpSpPr>
          <a:xfrm>
            <a:off x="956107" y="4086708"/>
            <a:ext cx="856348" cy="212039"/>
            <a:chOff x="4411970" y="2233974"/>
            <a:chExt cx="763574" cy="189068"/>
          </a:xfrm>
        </p:grpSpPr>
        <p:sp>
          <p:nvSpPr>
            <p:cNvPr id="3227" name="Google Shape;3227;p5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9" name="Google Shape;3229;p54"/>
          <p:cNvGrpSpPr/>
          <p:nvPr/>
        </p:nvGrpSpPr>
        <p:grpSpPr>
          <a:xfrm>
            <a:off x="3066303" y="2262044"/>
            <a:ext cx="511602" cy="511602"/>
            <a:chOff x="5681300" y="2527788"/>
            <a:chExt cx="805800" cy="805800"/>
          </a:xfrm>
        </p:grpSpPr>
        <p:sp>
          <p:nvSpPr>
            <p:cNvPr id="3230" name="Google Shape;3230;p5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2" name="Google Shape;3232;p54"/>
          <p:cNvGrpSpPr/>
          <p:nvPr/>
        </p:nvGrpSpPr>
        <p:grpSpPr>
          <a:xfrm>
            <a:off x="3063497" y="3028627"/>
            <a:ext cx="513021" cy="512935"/>
            <a:chOff x="4049800" y="640400"/>
            <a:chExt cx="858900" cy="858900"/>
          </a:xfrm>
        </p:grpSpPr>
        <p:sp>
          <p:nvSpPr>
            <p:cNvPr id="3233" name="Google Shape;3233;p5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5" name="Google Shape;3235;p54"/>
          <p:cNvGrpSpPr/>
          <p:nvPr/>
        </p:nvGrpSpPr>
        <p:grpSpPr>
          <a:xfrm>
            <a:off x="2980696" y="3680519"/>
            <a:ext cx="686489" cy="686585"/>
            <a:chOff x="5080188" y="927900"/>
            <a:chExt cx="961200" cy="961200"/>
          </a:xfrm>
        </p:grpSpPr>
        <p:sp>
          <p:nvSpPr>
            <p:cNvPr id="3236" name="Google Shape;3236;p5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4" name="Google Shape;3244;p54"/>
          <p:cNvGrpSpPr/>
          <p:nvPr/>
        </p:nvGrpSpPr>
        <p:grpSpPr>
          <a:xfrm>
            <a:off x="3763848" y="3773248"/>
            <a:ext cx="510373" cy="510937"/>
            <a:chOff x="7508249" y="1522825"/>
            <a:chExt cx="1326332" cy="1322987"/>
          </a:xfrm>
        </p:grpSpPr>
        <p:sp>
          <p:nvSpPr>
            <p:cNvPr id="3245" name="Google Shape;3245;p5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5" name="Google Shape;3255;p54"/>
          <p:cNvGrpSpPr/>
          <p:nvPr/>
        </p:nvGrpSpPr>
        <p:grpSpPr>
          <a:xfrm>
            <a:off x="4455441" y="3774653"/>
            <a:ext cx="492652" cy="503348"/>
            <a:chOff x="6039282" y="1042577"/>
            <a:chExt cx="734315" cy="731929"/>
          </a:xfrm>
        </p:grpSpPr>
        <p:sp>
          <p:nvSpPr>
            <p:cNvPr id="3256" name="Google Shape;3256;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54"/>
          <p:cNvGrpSpPr/>
          <p:nvPr/>
        </p:nvGrpSpPr>
        <p:grpSpPr>
          <a:xfrm>
            <a:off x="5095855" y="2270694"/>
            <a:ext cx="483304" cy="504902"/>
            <a:chOff x="1825800" y="1651625"/>
            <a:chExt cx="568125" cy="591775"/>
          </a:xfrm>
        </p:grpSpPr>
        <p:sp>
          <p:nvSpPr>
            <p:cNvPr id="3278" name="Google Shape;3278;p5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4" name="Google Shape;3284;p5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3289" name="Google Shape;3289;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3" name="Shape 3293"/>
        <p:cNvGrpSpPr/>
        <p:nvPr/>
      </p:nvGrpSpPr>
      <p:grpSpPr>
        <a:xfrm>
          <a:off x="0" y="0"/>
          <a:ext cx="0" cy="0"/>
          <a:chOff x="0" y="0"/>
          <a:chExt cx="0" cy="0"/>
        </a:xfrm>
      </p:grpSpPr>
      <p:grpSp>
        <p:nvGrpSpPr>
          <p:cNvPr id="3294" name="Google Shape;3294;p55"/>
          <p:cNvGrpSpPr/>
          <p:nvPr/>
        </p:nvGrpSpPr>
        <p:grpSpPr>
          <a:xfrm>
            <a:off x="722059" y="955168"/>
            <a:ext cx="2492868" cy="1379876"/>
            <a:chOff x="2654821" y="2311071"/>
            <a:chExt cx="2279715" cy="1262120"/>
          </a:xfrm>
        </p:grpSpPr>
        <p:grpSp>
          <p:nvGrpSpPr>
            <p:cNvPr id="3295" name="Google Shape;3295;p55"/>
            <p:cNvGrpSpPr/>
            <p:nvPr/>
          </p:nvGrpSpPr>
          <p:grpSpPr>
            <a:xfrm>
              <a:off x="4034269" y="2840745"/>
              <a:ext cx="40212" cy="36437"/>
              <a:chOff x="4293400" y="2574725"/>
              <a:chExt cx="84425" cy="80100"/>
            </a:xfrm>
          </p:grpSpPr>
          <p:sp>
            <p:nvSpPr>
              <p:cNvPr id="3296" name="Google Shape;3296;p5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297" name="Google Shape;3297;p5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8" name="Google Shape;3298;p55"/>
            <p:cNvGrpSpPr/>
            <p:nvPr/>
          </p:nvGrpSpPr>
          <p:grpSpPr>
            <a:xfrm>
              <a:off x="3894606" y="2334874"/>
              <a:ext cx="913198" cy="518984"/>
              <a:chOff x="4000175" y="1462675"/>
              <a:chExt cx="1917275" cy="1140875"/>
            </a:xfrm>
          </p:grpSpPr>
          <p:sp>
            <p:nvSpPr>
              <p:cNvPr id="3299" name="Google Shape;3299;p5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300" name="Google Shape;3300;p55"/>
              <p:cNvGrpSpPr/>
              <p:nvPr/>
            </p:nvGrpSpPr>
            <p:grpSpPr>
              <a:xfrm>
                <a:off x="4000175" y="1462675"/>
                <a:ext cx="1917275" cy="1140875"/>
                <a:chOff x="4000175" y="1462675"/>
                <a:chExt cx="1917275" cy="1140875"/>
              </a:xfrm>
            </p:grpSpPr>
            <p:sp>
              <p:nvSpPr>
                <p:cNvPr id="3301" name="Google Shape;3301;p5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302" name="Google Shape;3302;p5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06" name="Google Shape;3306;p5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7" name="Google Shape;3307;p55"/>
            <p:cNvGrpSpPr/>
            <p:nvPr/>
          </p:nvGrpSpPr>
          <p:grpSpPr>
            <a:xfrm>
              <a:off x="3875768" y="2846704"/>
              <a:ext cx="44796" cy="47366"/>
              <a:chOff x="3960625" y="2587825"/>
              <a:chExt cx="94050" cy="104125"/>
            </a:xfrm>
          </p:grpSpPr>
          <p:sp>
            <p:nvSpPr>
              <p:cNvPr id="3308" name="Google Shape;3308;p5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309" name="Google Shape;3309;p5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0" name="Google Shape;3310;p55"/>
            <p:cNvGrpSpPr/>
            <p:nvPr/>
          </p:nvGrpSpPr>
          <p:grpSpPr>
            <a:xfrm>
              <a:off x="3782759" y="2807162"/>
              <a:ext cx="82686" cy="85487"/>
              <a:chOff x="3765350" y="2500900"/>
              <a:chExt cx="173600" cy="187925"/>
            </a:xfrm>
          </p:grpSpPr>
          <p:sp>
            <p:nvSpPr>
              <p:cNvPr id="3311" name="Google Shape;3311;p5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312" name="Google Shape;3312;p5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7" name="Google Shape;3317;p55"/>
            <p:cNvGrpSpPr/>
            <p:nvPr/>
          </p:nvGrpSpPr>
          <p:grpSpPr>
            <a:xfrm>
              <a:off x="3775674" y="2798496"/>
              <a:ext cx="40545" cy="23564"/>
              <a:chOff x="3750475" y="2481850"/>
              <a:chExt cx="85125" cy="51800"/>
            </a:xfrm>
          </p:grpSpPr>
          <p:sp>
            <p:nvSpPr>
              <p:cNvPr id="3318" name="Google Shape;3318;p5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320" name="Google Shape;3320;p55"/>
            <p:cNvGrpSpPr/>
            <p:nvPr/>
          </p:nvGrpSpPr>
          <p:grpSpPr>
            <a:xfrm>
              <a:off x="3716946" y="2776024"/>
              <a:ext cx="81971" cy="76912"/>
              <a:chOff x="3627175" y="2432450"/>
              <a:chExt cx="172100" cy="169075"/>
            </a:xfrm>
          </p:grpSpPr>
          <p:sp>
            <p:nvSpPr>
              <p:cNvPr id="3321" name="Google Shape;3321;p5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323" name="Google Shape;3323;p5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324" name="Google Shape;3324;p55"/>
            <p:cNvGrpSpPr/>
            <p:nvPr/>
          </p:nvGrpSpPr>
          <p:grpSpPr>
            <a:xfrm>
              <a:off x="3685682" y="2845624"/>
              <a:ext cx="29311" cy="45055"/>
              <a:chOff x="3561536" y="2585450"/>
              <a:chExt cx="61539" cy="99045"/>
            </a:xfrm>
          </p:grpSpPr>
          <p:sp>
            <p:nvSpPr>
              <p:cNvPr id="3325" name="Google Shape;3325;p5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327" name="Google Shape;3327;p55"/>
            <p:cNvGrpSpPr/>
            <p:nvPr/>
          </p:nvGrpSpPr>
          <p:grpSpPr>
            <a:xfrm>
              <a:off x="3849905" y="2572252"/>
              <a:ext cx="74339" cy="119559"/>
              <a:chOff x="3906325" y="1984500"/>
              <a:chExt cx="156075" cy="262825"/>
            </a:xfrm>
          </p:grpSpPr>
          <p:sp>
            <p:nvSpPr>
              <p:cNvPr id="3328" name="Google Shape;3328;p5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329" name="Google Shape;3329;p5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0" name="Google Shape;3330;p55"/>
            <p:cNvGrpSpPr/>
            <p:nvPr/>
          </p:nvGrpSpPr>
          <p:grpSpPr>
            <a:xfrm>
              <a:off x="2654821" y="2414345"/>
              <a:ext cx="667570" cy="558731"/>
              <a:chOff x="1397225" y="1637375"/>
              <a:chExt cx="1401575" cy="1228250"/>
            </a:xfrm>
          </p:grpSpPr>
          <p:sp>
            <p:nvSpPr>
              <p:cNvPr id="3331" name="Google Shape;3331;p5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332" name="Google Shape;3332;p55"/>
              <p:cNvGrpSpPr/>
              <p:nvPr/>
            </p:nvGrpSpPr>
            <p:grpSpPr>
              <a:xfrm>
                <a:off x="1397225" y="1637375"/>
                <a:ext cx="1398775" cy="1228250"/>
                <a:chOff x="1397225" y="1637375"/>
                <a:chExt cx="1398775" cy="1228250"/>
              </a:xfrm>
            </p:grpSpPr>
            <p:sp>
              <p:nvSpPr>
                <p:cNvPr id="3333" name="Google Shape;3333;p5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5" name="Google Shape;3335;p55"/>
            <p:cNvGrpSpPr/>
            <p:nvPr/>
          </p:nvGrpSpPr>
          <p:grpSpPr>
            <a:xfrm>
              <a:off x="3230417" y="3103734"/>
              <a:ext cx="282982" cy="280332"/>
              <a:chOff x="2605700" y="3152850"/>
              <a:chExt cx="594125" cy="616250"/>
            </a:xfrm>
          </p:grpSpPr>
          <p:sp>
            <p:nvSpPr>
              <p:cNvPr id="3336" name="Google Shape;3336;p5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337" name="Google Shape;3337;p5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338" name="Google Shape;3338;p55"/>
            <p:cNvGrpSpPr/>
            <p:nvPr/>
          </p:nvGrpSpPr>
          <p:grpSpPr>
            <a:xfrm>
              <a:off x="3265985" y="3226989"/>
              <a:ext cx="87151" cy="346202"/>
              <a:chOff x="2680375" y="3423800"/>
              <a:chExt cx="182975" cy="761050"/>
            </a:xfrm>
          </p:grpSpPr>
          <p:sp>
            <p:nvSpPr>
              <p:cNvPr id="3339" name="Google Shape;3339;p5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340" name="Google Shape;3340;p5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1" name="Google Shape;3341;p55"/>
            <p:cNvGrpSpPr/>
            <p:nvPr/>
          </p:nvGrpSpPr>
          <p:grpSpPr>
            <a:xfrm>
              <a:off x="3855466" y="3289811"/>
              <a:ext cx="112514" cy="94210"/>
              <a:chOff x="3918000" y="3561900"/>
              <a:chExt cx="236225" cy="207100"/>
            </a:xfrm>
          </p:grpSpPr>
          <p:sp>
            <p:nvSpPr>
              <p:cNvPr id="3342" name="Google Shape;3342;p5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343" name="Google Shape;3343;p5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4" name="Google Shape;3344;p5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347" name="Google Shape;3347;p55"/>
            <p:cNvGrpSpPr/>
            <p:nvPr/>
          </p:nvGrpSpPr>
          <p:grpSpPr>
            <a:xfrm>
              <a:off x="2905224" y="2311071"/>
              <a:ext cx="596721" cy="528992"/>
              <a:chOff x="1922950" y="1410350"/>
              <a:chExt cx="1252825" cy="1162875"/>
            </a:xfrm>
          </p:grpSpPr>
          <p:sp>
            <p:nvSpPr>
              <p:cNvPr id="3348" name="Google Shape;3348;p5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364" name="Google Shape;3364;p5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384" name="Google Shape;3384;p5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85" name="Google Shape;3385;p5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6" name="Google Shape;3386;p55"/>
            <p:cNvGrpSpPr/>
            <p:nvPr/>
          </p:nvGrpSpPr>
          <p:grpSpPr>
            <a:xfrm>
              <a:off x="3280929" y="3294542"/>
              <a:ext cx="109894" cy="272224"/>
              <a:chOff x="2711750" y="3572300"/>
              <a:chExt cx="230725" cy="598425"/>
            </a:xfrm>
          </p:grpSpPr>
          <p:sp>
            <p:nvSpPr>
              <p:cNvPr id="3387" name="Google Shape;3387;p5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9" name="Google Shape;3389;p5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0" name="Google Shape;3390;p55"/>
            <p:cNvGrpSpPr/>
            <p:nvPr/>
          </p:nvGrpSpPr>
          <p:grpSpPr>
            <a:xfrm>
              <a:off x="3790439" y="2408636"/>
              <a:ext cx="73017" cy="75684"/>
              <a:chOff x="3781475" y="1624825"/>
              <a:chExt cx="153300" cy="166375"/>
            </a:xfrm>
          </p:grpSpPr>
          <p:sp>
            <p:nvSpPr>
              <p:cNvPr id="3391" name="Google Shape;3391;p5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5" name="Google Shape;3395;p5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2" name="Google Shape;3402;p55"/>
            <p:cNvGrpSpPr/>
            <p:nvPr/>
          </p:nvGrpSpPr>
          <p:grpSpPr>
            <a:xfrm>
              <a:off x="4403342" y="3107749"/>
              <a:ext cx="316680" cy="101374"/>
              <a:chOff x="5068275" y="3161675"/>
              <a:chExt cx="664875" cy="222850"/>
            </a:xfrm>
          </p:grpSpPr>
          <p:sp>
            <p:nvSpPr>
              <p:cNvPr id="3403" name="Google Shape;3403;p5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7" name="Google Shape;3407;p5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6" name="Google Shape;3436;p55"/>
            <p:cNvGrpSpPr/>
            <p:nvPr/>
          </p:nvGrpSpPr>
          <p:grpSpPr>
            <a:xfrm>
              <a:off x="3697513" y="2707266"/>
              <a:ext cx="59549" cy="79733"/>
              <a:chOff x="3586375" y="2281300"/>
              <a:chExt cx="125025" cy="175275"/>
            </a:xfrm>
          </p:grpSpPr>
          <p:sp>
            <p:nvSpPr>
              <p:cNvPr id="3437" name="Google Shape;3437;p5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9" name="Google Shape;3439;p5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0" name="Google Shape;3440;p55"/>
            <p:cNvGrpSpPr/>
            <p:nvPr/>
          </p:nvGrpSpPr>
          <p:grpSpPr>
            <a:xfrm>
              <a:off x="4513224" y="3221724"/>
              <a:ext cx="274563" cy="280321"/>
              <a:chOff x="5298975" y="3412225"/>
              <a:chExt cx="576450" cy="616225"/>
            </a:xfrm>
          </p:grpSpPr>
          <p:sp>
            <p:nvSpPr>
              <p:cNvPr id="3441" name="Google Shape;3441;p5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42" name="Google Shape;3442;p5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3" name="Google Shape;3443;p55"/>
            <p:cNvGrpSpPr/>
            <p:nvPr/>
          </p:nvGrpSpPr>
          <p:grpSpPr>
            <a:xfrm>
              <a:off x="4824403" y="3421846"/>
              <a:ext cx="110132" cy="130647"/>
              <a:chOff x="5952300" y="3852150"/>
              <a:chExt cx="231225" cy="287200"/>
            </a:xfrm>
          </p:grpSpPr>
          <p:sp>
            <p:nvSpPr>
              <p:cNvPr id="3444" name="Google Shape;3444;p5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6" name="Google Shape;3446;p5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4" name="Google Shape;3454;p55"/>
            <p:cNvGrpSpPr/>
            <p:nvPr/>
          </p:nvGrpSpPr>
          <p:grpSpPr>
            <a:xfrm>
              <a:off x="4295710" y="3079670"/>
              <a:ext cx="14968" cy="27135"/>
              <a:chOff x="4842300" y="3099950"/>
              <a:chExt cx="31425" cy="59650"/>
            </a:xfrm>
          </p:grpSpPr>
          <p:sp>
            <p:nvSpPr>
              <p:cNvPr id="3455" name="Google Shape;3455;p5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9" name="Google Shape;3459;p5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7" name="Google Shape;3467;p55"/>
            <p:cNvGrpSpPr/>
            <p:nvPr/>
          </p:nvGrpSpPr>
          <p:grpSpPr>
            <a:xfrm>
              <a:off x="3831056" y="2816010"/>
              <a:ext cx="37378" cy="27612"/>
              <a:chOff x="3866750" y="2520350"/>
              <a:chExt cx="78475" cy="60700"/>
            </a:xfrm>
          </p:grpSpPr>
          <p:sp>
            <p:nvSpPr>
              <p:cNvPr id="3468" name="Google Shape;3468;p5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2" name="Google Shape;3472;p5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89" name="Google Shape;3489;p5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01" name="Google Shape;3501;p5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4" name="Google Shape;3514;p55"/>
            <p:cNvGrpSpPr/>
            <p:nvPr/>
          </p:nvGrpSpPr>
          <p:grpSpPr>
            <a:xfrm>
              <a:off x="3632736" y="3051591"/>
              <a:ext cx="63288" cy="45217"/>
              <a:chOff x="3450375" y="3038225"/>
              <a:chExt cx="132875" cy="99400"/>
            </a:xfrm>
          </p:grpSpPr>
          <p:sp>
            <p:nvSpPr>
              <p:cNvPr id="3515" name="Google Shape;3515;p5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7" name="Google Shape;3517;p5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26" name="Google Shape;3526;p5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36" name="Google Shape;3536;p5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42" name="Google Shape;3542;p5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2" name="Google Shape;3552;p55"/>
          <p:cNvGrpSpPr/>
          <p:nvPr/>
        </p:nvGrpSpPr>
        <p:grpSpPr>
          <a:xfrm>
            <a:off x="719116" y="2850945"/>
            <a:ext cx="2622876" cy="1333540"/>
            <a:chOff x="238125" y="1038125"/>
            <a:chExt cx="7146800" cy="3633625"/>
          </a:xfrm>
        </p:grpSpPr>
        <p:sp>
          <p:nvSpPr>
            <p:cNvPr id="3553" name="Google Shape;3553;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55"/>
          <p:cNvGrpSpPr/>
          <p:nvPr/>
        </p:nvGrpSpPr>
        <p:grpSpPr>
          <a:xfrm>
            <a:off x="5834044" y="993055"/>
            <a:ext cx="2590840" cy="1380235"/>
            <a:chOff x="233350" y="949250"/>
            <a:chExt cx="7137300" cy="3802300"/>
          </a:xfrm>
        </p:grpSpPr>
        <p:sp>
          <p:nvSpPr>
            <p:cNvPr id="5126" name="Google Shape;5126;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55"/>
          <p:cNvGrpSpPr/>
          <p:nvPr/>
        </p:nvGrpSpPr>
        <p:grpSpPr>
          <a:xfrm>
            <a:off x="7648473" y="3037828"/>
            <a:ext cx="104231" cy="320340"/>
            <a:chOff x="7564426" y="3224343"/>
            <a:chExt cx="119985" cy="368801"/>
          </a:xfrm>
        </p:grpSpPr>
        <p:sp>
          <p:nvSpPr>
            <p:cNvPr id="5178" name="Google Shape;5178;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55"/>
          <p:cNvGrpSpPr/>
          <p:nvPr/>
        </p:nvGrpSpPr>
        <p:grpSpPr>
          <a:xfrm>
            <a:off x="7347962" y="3031929"/>
            <a:ext cx="189489" cy="332132"/>
            <a:chOff x="8370831" y="3202002"/>
            <a:chExt cx="218129" cy="382376"/>
          </a:xfrm>
        </p:grpSpPr>
        <p:sp>
          <p:nvSpPr>
            <p:cNvPr id="5181" name="Google Shape;5181;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55"/>
          <p:cNvGrpSpPr/>
          <p:nvPr/>
        </p:nvGrpSpPr>
        <p:grpSpPr>
          <a:xfrm>
            <a:off x="8071351" y="3443061"/>
            <a:ext cx="309429" cy="267000"/>
            <a:chOff x="6742064" y="3750480"/>
            <a:chExt cx="399315" cy="344560"/>
          </a:xfrm>
        </p:grpSpPr>
        <p:sp>
          <p:nvSpPr>
            <p:cNvPr id="5184" name="Google Shape;5184;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6" name="Google Shape;5186;p55"/>
          <p:cNvGrpSpPr/>
          <p:nvPr/>
        </p:nvGrpSpPr>
        <p:grpSpPr>
          <a:xfrm>
            <a:off x="7610370" y="3794109"/>
            <a:ext cx="180437" cy="281608"/>
            <a:chOff x="7248525" y="3739696"/>
            <a:chExt cx="230531" cy="359790"/>
          </a:xfrm>
        </p:grpSpPr>
        <p:sp>
          <p:nvSpPr>
            <p:cNvPr id="5187" name="Google Shape;5187;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9" name="Google Shape;5189;p55"/>
          <p:cNvGrpSpPr/>
          <p:nvPr/>
        </p:nvGrpSpPr>
        <p:grpSpPr>
          <a:xfrm>
            <a:off x="7856289" y="3437333"/>
            <a:ext cx="162896" cy="278710"/>
            <a:chOff x="7601242" y="3729267"/>
            <a:chExt cx="222566" cy="380803"/>
          </a:xfrm>
        </p:grpSpPr>
        <p:sp>
          <p:nvSpPr>
            <p:cNvPr id="5190" name="Google Shape;5190;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2" name="Google Shape;5192;p55"/>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3" name="Google Shape;5193;p55"/>
          <p:cNvGrpSpPr/>
          <p:nvPr/>
        </p:nvGrpSpPr>
        <p:grpSpPr>
          <a:xfrm>
            <a:off x="7345935" y="3438473"/>
            <a:ext cx="193543" cy="275990"/>
            <a:chOff x="8304647" y="3738687"/>
            <a:chExt cx="225076" cy="320956"/>
          </a:xfrm>
        </p:grpSpPr>
        <p:sp>
          <p:nvSpPr>
            <p:cNvPr id="5194" name="Google Shape;5194;p5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7" name="Google Shape;5197;p55"/>
          <p:cNvGrpSpPr/>
          <p:nvPr/>
        </p:nvGrpSpPr>
        <p:grpSpPr>
          <a:xfrm>
            <a:off x="7618427" y="3438473"/>
            <a:ext cx="178492" cy="275990"/>
            <a:chOff x="8615101" y="3738687"/>
            <a:chExt cx="207573" cy="320956"/>
          </a:xfrm>
        </p:grpSpPr>
        <p:sp>
          <p:nvSpPr>
            <p:cNvPr id="5198" name="Google Shape;5198;p5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1" name="Google Shape;5201;p55"/>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2" name="Google Shape;5202;p55"/>
          <p:cNvGrpSpPr/>
          <p:nvPr/>
        </p:nvGrpSpPr>
        <p:grpSpPr>
          <a:xfrm>
            <a:off x="6013132" y="3559961"/>
            <a:ext cx="557671" cy="511283"/>
            <a:chOff x="6015419" y="3716859"/>
            <a:chExt cx="557671" cy="511283"/>
          </a:xfrm>
        </p:grpSpPr>
        <p:sp>
          <p:nvSpPr>
            <p:cNvPr id="5203" name="Google Shape;5203;p5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4" name="Google Shape;5204;p55"/>
            <p:cNvGrpSpPr/>
            <p:nvPr/>
          </p:nvGrpSpPr>
          <p:grpSpPr>
            <a:xfrm>
              <a:off x="6036094" y="3716980"/>
              <a:ext cx="529860" cy="510468"/>
              <a:chOff x="6036094" y="3716980"/>
              <a:chExt cx="529860" cy="510468"/>
            </a:xfrm>
          </p:grpSpPr>
          <p:sp>
            <p:nvSpPr>
              <p:cNvPr id="5205" name="Google Shape;5205;p5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5" name="Google Shape;5215;p55"/>
          <p:cNvGrpSpPr/>
          <p:nvPr/>
        </p:nvGrpSpPr>
        <p:grpSpPr>
          <a:xfrm>
            <a:off x="6642017" y="2916730"/>
            <a:ext cx="576302" cy="511871"/>
            <a:chOff x="6644304" y="3073628"/>
            <a:chExt cx="576302" cy="511871"/>
          </a:xfrm>
        </p:grpSpPr>
        <p:sp>
          <p:nvSpPr>
            <p:cNvPr id="5216" name="Google Shape;5216;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7" name="Google Shape;5217;p55"/>
            <p:cNvGrpSpPr/>
            <p:nvPr/>
          </p:nvGrpSpPr>
          <p:grpSpPr>
            <a:xfrm>
              <a:off x="6712169" y="3085440"/>
              <a:ext cx="481622" cy="494913"/>
              <a:chOff x="6712169" y="3085440"/>
              <a:chExt cx="481622" cy="494913"/>
            </a:xfrm>
          </p:grpSpPr>
          <p:sp>
            <p:nvSpPr>
              <p:cNvPr id="5218" name="Google Shape;5218;p5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3" name="Google Shape;5223;p5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6" name="Google Shape;5226;p55"/>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7" name="Google Shape;5227;p55"/>
          <p:cNvGrpSpPr/>
          <p:nvPr/>
        </p:nvGrpSpPr>
        <p:grpSpPr>
          <a:xfrm>
            <a:off x="6649868" y="3559725"/>
            <a:ext cx="560631" cy="511352"/>
            <a:chOff x="6652154" y="3716623"/>
            <a:chExt cx="560631" cy="511352"/>
          </a:xfrm>
        </p:grpSpPr>
        <p:sp>
          <p:nvSpPr>
            <p:cNvPr id="5228" name="Google Shape;5228;p5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9" name="Google Shape;5229;p55"/>
            <p:cNvGrpSpPr/>
            <p:nvPr/>
          </p:nvGrpSpPr>
          <p:grpSpPr>
            <a:xfrm>
              <a:off x="6669657" y="3716715"/>
              <a:ext cx="466779" cy="464290"/>
              <a:chOff x="6669657" y="3716715"/>
              <a:chExt cx="466779" cy="464290"/>
            </a:xfrm>
          </p:grpSpPr>
          <p:sp>
            <p:nvSpPr>
              <p:cNvPr id="5230" name="Google Shape;5230;p5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3" name="Google Shape;5243;p55"/>
          <p:cNvGrpSpPr/>
          <p:nvPr/>
        </p:nvGrpSpPr>
        <p:grpSpPr>
          <a:xfrm>
            <a:off x="7843959" y="3841134"/>
            <a:ext cx="187557" cy="187557"/>
            <a:chOff x="8565775" y="671075"/>
            <a:chExt cx="441000" cy="441000"/>
          </a:xfrm>
        </p:grpSpPr>
        <p:sp>
          <p:nvSpPr>
            <p:cNvPr id="5244" name="Google Shape;5244;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6" name="Google Shape;5246;p55"/>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8" name="Google Shape;5248;p55"/>
          <p:cNvGrpSpPr/>
          <p:nvPr/>
        </p:nvGrpSpPr>
        <p:grpSpPr>
          <a:xfrm>
            <a:off x="5997814" y="2919352"/>
            <a:ext cx="587871" cy="512373"/>
            <a:chOff x="6000100" y="3076250"/>
            <a:chExt cx="587871" cy="512373"/>
          </a:xfrm>
        </p:grpSpPr>
        <p:sp>
          <p:nvSpPr>
            <p:cNvPr id="5249" name="Google Shape;5249;p5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0" name="Google Shape;5250;p55"/>
            <p:cNvGrpSpPr/>
            <p:nvPr/>
          </p:nvGrpSpPr>
          <p:grpSpPr>
            <a:xfrm>
              <a:off x="6031360" y="3076713"/>
              <a:ext cx="539107" cy="480965"/>
              <a:chOff x="6031360" y="3076713"/>
              <a:chExt cx="539107" cy="480965"/>
            </a:xfrm>
          </p:grpSpPr>
          <p:sp>
            <p:nvSpPr>
              <p:cNvPr id="5251" name="Google Shape;5251;p5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8" name="Google Shape;5258;p55"/>
          <p:cNvGrpSpPr/>
          <p:nvPr/>
        </p:nvGrpSpPr>
        <p:grpSpPr>
          <a:xfrm>
            <a:off x="3369305" y="938716"/>
            <a:ext cx="2310381" cy="1488888"/>
            <a:chOff x="229225" y="549050"/>
            <a:chExt cx="7161750" cy="4615275"/>
          </a:xfrm>
        </p:grpSpPr>
        <p:sp>
          <p:nvSpPr>
            <p:cNvPr id="5259" name="Google Shape;5259;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6" name="Google Shape;5376;p55"/>
          <p:cNvGrpSpPr/>
          <p:nvPr/>
        </p:nvGrpSpPr>
        <p:grpSpPr>
          <a:xfrm>
            <a:off x="3514723" y="2830563"/>
            <a:ext cx="2310282" cy="1374222"/>
            <a:chOff x="238125" y="732525"/>
            <a:chExt cx="7130500" cy="4241425"/>
          </a:xfrm>
        </p:grpSpPr>
        <p:sp>
          <p:nvSpPr>
            <p:cNvPr id="5377" name="Google Shape;5377;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7" name="Shape 1377"/>
        <p:cNvGrpSpPr/>
        <p:nvPr/>
      </p:nvGrpSpPr>
      <p:grpSpPr>
        <a:xfrm>
          <a:off x="0" y="0"/>
          <a:ext cx="0" cy="0"/>
          <a:chOff x="0" y="0"/>
          <a:chExt cx="0" cy="0"/>
        </a:xfrm>
      </p:grpSpPr>
      <p:sp>
        <p:nvSpPr>
          <p:cNvPr id="1378" name="Google Shape;1378;p29"/>
          <p:cNvSpPr/>
          <p:nvPr/>
        </p:nvSpPr>
        <p:spPr>
          <a:xfrm>
            <a:off x="4727685" y="2939150"/>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9"/>
          <p:cNvSpPr/>
          <p:nvPr/>
        </p:nvSpPr>
        <p:spPr>
          <a:xfrm>
            <a:off x="1157510" y="2939150"/>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9"/>
          <p:cNvSpPr/>
          <p:nvPr/>
        </p:nvSpPr>
        <p:spPr>
          <a:xfrm>
            <a:off x="4727685" y="1481650"/>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9"/>
          <p:cNvSpPr/>
          <p:nvPr/>
        </p:nvSpPr>
        <p:spPr>
          <a:xfrm>
            <a:off x="1157510" y="1481650"/>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9"/>
          <p:cNvSpPr txBox="1"/>
          <p:nvPr>
            <p:ph idx="4" type="title"/>
          </p:nvPr>
        </p:nvSpPr>
        <p:spPr>
          <a:xfrm>
            <a:off x="1169660" y="1632550"/>
            <a:ext cx="7347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1383" name="Google Shape;1383;p29"/>
          <p:cNvSpPr txBox="1"/>
          <p:nvPr>
            <p:ph idx="6"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a:t>
            </a:r>
            <a:r>
              <a:rPr lang="en">
                <a:solidFill>
                  <a:schemeClr val="lt1"/>
                </a:solidFill>
              </a:rPr>
              <a:t>OF</a:t>
            </a:r>
            <a:r>
              <a:rPr lang="en"/>
              <a:t> CONTENTS</a:t>
            </a:r>
            <a:endParaRPr/>
          </a:p>
        </p:txBody>
      </p:sp>
      <p:sp>
        <p:nvSpPr>
          <p:cNvPr id="1384" name="Google Shape;1384;p29"/>
          <p:cNvSpPr txBox="1"/>
          <p:nvPr>
            <p:ph idx="3" type="subTitle"/>
          </p:nvPr>
        </p:nvSpPr>
        <p:spPr>
          <a:xfrm flipH="1">
            <a:off x="5645590" y="1694191"/>
            <a:ext cx="23406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385" name="Google Shape;1385;p29"/>
          <p:cNvSpPr txBox="1"/>
          <p:nvPr>
            <p:ph type="title"/>
          </p:nvPr>
        </p:nvSpPr>
        <p:spPr>
          <a:xfrm>
            <a:off x="2073699" y="1479400"/>
            <a:ext cx="23406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TOPIC</a:t>
            </a:r>
            <a:endParaRPr/>
          </a:p>
        </p:txBody>
      </p:sp>
      <p:sp>
        <p:nvSpPr>
          <p:cNvPr id="1386" name="Google Shape;1386;p29"/>
          <p:cNvSpPr txBox="1"/>
          <p:nvPr>
            <p:ph idx="1" type="subTitle"/>
          </p:nvPr>
        </p:nvSpPr>
        <p:spPr>
          <a:xfrm>
            <a:off x="2073699" y="1694200"/>
            <a:ext cx="23406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387" name="Google Shape;1387;p29"/>
          <p:cNvSpPr txBox="1"/>
          <p:nvPr>
            <p:ph idx="2" type="title"/>
          </p:nvPr>
        </p:nvSpPr>
        <p:spPr>
          <a:xfrm flipH="1">
            <a:off x="5645590" y="1479391"/>
            <a:ext cx="23409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NATIONS</a:t>
            </a:r>
            <a:endParaRPr/>
          </a:p>
        </p:txBody>
      </p:sp>
      <p:sp>
        <p:nvSpPr>
          <p:cNvPr id="1388" name="Google Shape;1388;p29"/>
          <p:cNvSpPr txBox="1"/>
          <p:nvPr>
            <p:ph idx="7" type="title"/>
          </p:nvPr>
        </p:nvSpPr>
        <p:spPr>
          <a:xfrm>
            <a:off x="2073699" y="2936283"/>
            <a:ext cx="23406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INFORMATION</a:t>
            </a:r>
            <a:endParaRPr/>
          </a:p>
        </p:txBody>
      </p:sp>
      <p:sp>
        <p:nvSpPr>
          <p:cNvPr id="1389" name="Google Shape;1389;p29"/>
          <p:cNvSpPr txBox="1"/>
          <p:nvPr>
            <p:ph idx="8" type="subTitle"/>
          </p:nvPr>
        </p:nvSpPr>
        <p:spPr>
          <a:xfrm>
            <a:off x="2073699" y="3152317"/>
            <a:ext cx="2340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390" name="Google Shape;1390;p29"/>
          <p:cNvSpPr txBox="1"/>
          <p:nvPr>
            <p:ph idx="9" type="title"/>
          </p:nvPr>
        </p:nvSpPr>
        <p:spPr>
          <a:xfrm flipH="1">
            <a:off x="5645590" y="2936284"/>
            <a:ext cx="23409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391" name="Google Shape;1391;p29"/>
          <p:cNvSpPr txBox="1"/>
          <p:nvPr>
            <p:ph idx="13" type="subTitle"/>
          </p:nvPr>
        </p:nvSpPr>
        <p:spPr>
          <a:xfrm flipH="1">
            <a:off x="5645590" y="3152319"/>
            <a:ext cx="23406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392" name="Google Shape;1392;p29"/>
          <p:cNvSpPr txBox="1"/>
          <p:nvPr>
            <p:ph idx="14" type="title"/>
          </p:nvPr>
        </p:nvSpPr>
        <p:spPr>
          <a:xfrm>
            <a:off x="1169660" y="3090050"/>
            <a:ext cx="7347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1393" name="Google Shape;1393;p29"/>
          <p:cNvSpPr txBox="1"/>
          <p:nvPr>
            <p:ph idx="5" type="title"/>
          </p:nvPr>
        </p:nvSpPr>
        <p:spPr>
          <a:xfrm flipH="1">
            <a:off x="4739835" y="1632550"/>
            <a:ext cx="7347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1394" name="Google Shape;1394;p29"/>
          <p:cNvSpPr txBox="1"/>
          <p:nvPr>
            <p:ph idx="15" type="title"/>
          </p:nvPr>
        </p:nvSpPr>
        <p:spPr>
          <a:xfrm flipH="1">
            <a:off x="4739835" y="3090050"/>
            <a:ext cx="7347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grpSp>
        <p:nvGrpSpPr>
          <p:cNvPr id="1395" name="Google Shape;1395;p29"/>
          <p:cNvGrpSpPr/>
          <p:nvPr/>
        </p:nvGrpSpPr>
        <p:grpSpPr>
          <a:xfrm>
            <a:off x="1181463" y="4121000"/>
            <a:ext cx="2493300" cy="861850"/>
            <a:chOff x="5614925" y="3724625"/>
            <a:chExt cx="2493300" cy="861850"/>
          </a:xfrm>
        </p:grpSpPr>
        <p:sp>
          <p:nvSpPr>
            <p:cNvPr id="1396" name="Google Shape;1396;p29"/>
            <p:cNvSpPr/>
            <p:nvPr/>
          </p:nvSpPr>
          <p:spPr>
            <a:xfrm>
              <a:off x="5614925" y="4438875"/>
              <a:ext cx="24933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9"/>
            <p:cNvSpPr/>
            <p:nvPr/>
          </p:nvSpPr>
          <p:spPr>
            <a:xfrm>
              <a:off x="6271400" y="3738700"/>
              <a:ext cx="987525" cy="488500"/>
            </a:xfrm>
            <a:custGeom>
              <a:rect b="b" l="l" r="r" t="t"/>
              <a:pathLst>
                <a:path extrusionOk="0" h="19540" w="39501">
                  <a:moveTo>
                    <a:pt x="39501" y="1"/>
                  </a:moveTo>
                  <a:lnTo>
                    <a:pt x="25363" y="283"/>
                  </a:lnTo>
                  <a:lnTo>
                    <a:pt x="21136" y="377"/>
                  </a:lnTo>
                  <a:lnTo>
                    <a:pt x="18788" y="424"/>
                  </a:lnTo>
                  <a:lnTo>
                    <a:pt x="2654" y="752"/>
                  </a:lnTo>
                  <a:lnTo>
                    <a:pt x="2325" y="1316"/>
                  </a:lnTo>
                  <a:lnTo>
                    <a:pt x="2020" y="1880"/>
                  </a:lnTo>
                  <a:lnTo>
                    <a:pt x="1762" y="2443"/>
                  </a:lnTo>
                  <a:lnTo>
                    <a:pt x="1503" y="2983"/>
                  </a:lnTo>
                  <a:lnTo>
                    <a:pt x="1269" y="3547"/>
                  </a:lnTo>
                  <a:lnTo>
                    <a:pt x="1034" y="4111"/>
                  </a:lnTo>
                  <a:lnTo>
                    <a:pt x="846" y="4674"/>
                  </a:lnTo>
                  <a:lnTo>
                    <a:pt x="681" y="5238"/>
                  </a:lnTo>
                  <a:lnTo>
                    <a:pt x="517" y="5778"/>
                  </a:lnTo>
                  <a:lnTo>
                    <a:pt x="376" y="6342"/>
                  </a:lnTo>
                  <a:lnTo>
                    <a:pt x="259" y="6905"/>
                  </a:lnTo>
                  <a:lnTo>
                    <a:pt x="165" y="7469"/>
                  </a:lnTo>
                  <a:lnTo>
                    <a:pt x="94" y="8032"/>
                  </a:lnTo>
                  <a:lnTo>
                    <a:pt x="47" y="8596"/>
                  </a:lnTo>
                  <a:lnTo>
                    <a:pt x="0" y="9136"/>
                  </a:lnTo>
                  <a:lnTo>
                    <a:pt x="0" y="9700"/>
                  </a:lnTo>
                  <a:lnTo>
                    <a:pt x="0" y="10263"/>
                  </a:lnTo>
                  <a:lnTo>
                    <a:pt x="24" y="10827"/>
                  </a:lnTo>
                  <a:lnTo>
                    <a:pt x="71" y="11391"/>
                  </a:lnTo>
                  <a:lnTo>
                    <a:pt x="141" y="11954"/>
                  </a:lnTo>
                  <a:lnTo>
                    <a:pt x="235" y="12494"/>
                  </a:lnTo>
                  <a:lnTo>
                    <a:pt x="329" y="13058"/>
                  </a:lnTo>
                  <a:lnTo>
                    <a:pt x="470" y="13622"/>
                  </a:lnTo>
                  <a:lnTo>
                    <a:pt x="611" y="14185"/>
                  </a:lnTo>
                  <a:lnTo>
                    <a:pt x="775" y="14749"/>
                  </a:lnTo>
                  <a:lnTo>
                    <a:pt x="963" y="15289"/>
                  </a:lnTo>
                  <a:lnTo>
                    <a:pt x="1175" y="15853"/>
                  </a:lnTo>
                  <a:lnTo>
                    <a:pt x="1409" y="16416"/>
                  </a:lnTo>
                  <a:lnTo>
                    <a:pt x="1668" y="16980"/>
                  </a:lnTo>
                  <a:lnTo>
                    <a:pt x="1926" y="17544"/>
                  </a:lnTo>
                  <a:lnTo>
                    <a:pt x="2231" y="18107"/>
                  </a:lnTo>
                  <a:lnTo>
                    <a:pt x="2537" y="18647"/>
                  </a:lnTo>
                  <a:lnTo>
                    <a:pt x="2654" y="18859"/>
                  </a:lnTo>
                  <a:lnTo>
                    <a:pt x="19445" y="19211"/>
                  </a:lnTo>
                  <a:lnTo>
                    <a:pt x="21864" y="19258"/>
                  </a:lnTo>
                  <a:lnTo>
                    <a:pt x="35861" y="19540"/>
                  </a:lnTo>
                  <a:lnTo>
                    <a:pt x="395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9"/>
            <p:cNvSpPr/>
            <p:nvPr/>
          </p:nvSpPr>
          <p:spPr>
            <a:xfrm>
              <a:off x="6271400" y="3738700"/>
              <a:ext cx="987525" cy="488500"/>
            </a:xfrm>
            <a:custGeom>
              <a:rect b="b" l="l" r="r" t="t"/>
              <a:pathLst>
                <a:path extrusionOk="0" fill="none" h="19540" w="39501">
                  <a:moveTo>
                    <a:pt x="39501" y="1"/>
                  </a:moveTo>
                  <a:lnTo>
                    <a:pt x="35861" y="19540"/>
                  </a:lnTo>
                  <a:lnTo>
                    <a:pt x="21864" y="19258"/>
                  </a:lnTo>
                  <a:lnTo>
                    <a:pt x="19445" y="19211"/>
                  </a:lnTo>
                  <a:lnTo>
                    <a:pt x="2654" y="18859"/>
                  </a:lnTo>
                  <a:lnTo>
                    <a:pt x="2654" y="18859"/>
                  </a:lnTo>
                  <a:lnTo>
                    <a:pt x="2537" y="18647"/>
                  </a:lnTo>
                  <a:lnTo>
                    <a:pt x="2537" y="18647"/>
                  </a:lnTo>
                  <a:lnTo>
                    <a:pt x="2231" y="18107"/>
                  </a:lnTo>
                  <a:lnTo>
                    <a:pt x="1926" y="17544"/>
                  </a:lnTo>
                  <a:lnTo>
                    <a:pt x="1668" y="16980"/>
                  </a:lnTo>
                  <a:lnTo>
                    <a:pt x="1409" y="16416"/>
                  </a:lnTo>
                  <a:lnTo>
                    <a:pt x="1175" y="15853"/>
                  </a:lnTo>
                  <a:lnTo>
                    <a:pt x="963" y="15289"/>
                  </a:lnTo>
                  <a:lnTo>
                    <a:pt x="775" y="14749"/>
                  </a:lnTo>
                  <a:lnTo>
                    <a:pt x="611" y="14185"/>
                  </a:lnTo>
                  <a:lnTo>
                    <a:pt x="470" y="13622"/>
                  </a:lnTo>
                  <a:lnTo>
                    <a:pt x="329" y="13058"/>
                  </a:lnTo>
                  <a:lnTo>
                    <a:pt x="235" y="12494"/>
                  </a:lnTo>
                  <a:lnTo>
                    <a:pt x="141" y="11954"/>
                  </a:lnTo>
                  <a:lnTo>
                    <a:pt x="71" y="11391"/>
                  </a:lnTo>
                  <a:lnTo>
                    <a:pt x="24" y="10827"/>
                  </a:lnTo>
                  <a:lnTo>
                    <a:pt x="0" y="10263"/>
                  </a:lnTo>
                  <a:lnTo>
                    <a:pt x="0" y="9700"/>
                  </a:lnTo>
                  <a:lnTo>
                    <a:pt x="0" y="9136"/>
                  </a:lnTo>
                  <a:lnTo>
                    <a:pt x="47" y="8596"/>
                  </a:lnTo>
                  <a:lnTo>
                    <a:pt x="94" y="8032"/>
                  </a:lnTo>
                  <a:lnTo>
                    <a:pt x="165" y="7469"/>
                  </a:lnTo>
                  <a:lnTo>
                    <a:pt x="259" y="6905"/>
                  </a:lnTo>
                  <a:lnTo>
                    <a:pt x="376" y="6342"/>
                  </a:lnTo>
                  <a:lnTo>
                    <a:pt x="517" y="5778"/>
                  </a:lnTo>
                  <a:lnTo>
                    <a:pt x="681" y="5238"/>
                  </a:lnTo>
                  <a:lnTo>
                    <a:pt x="846" y="4674"/>
                  </a:lnTo>
                  <a:lnTo>
                    <a:pt x="1034" y="4111"/>
                  </a:lnTo>
                  <a:lnTo>
                    <a:pt x="1269" y="3547"/>
                  </a:lnTo>
                  <a:lnTo>
                    <a:pt x="1503" y="2983"/>
                  </a:lnTo>
                  <a:lnTo>
                    <a:pt x="1762" y="2443"/>
                  </a:lnTo>
                  <a:lnTo>
                    <a:pt x="2020" y="1880"/>
                  </a:lnTo>
                  <a:lnTo>
                    <a:pt x="2325" y="1316"/>
                  </a:lnTo>
                  <a:lnTo>
                    <a:pt x="2654" y="752"/>
                  </a:lnTo>
                  <a:lnTo>
                    <a:pt x="18788" y="424"/>
                  </a:lnTo>
                  <a:lnTo>
                    <a:pt x="21136" y="377"/>
                  </a:lnTo>
                  <a:lnTo>
                    <a:pt x="25363" y="283"/>
                  </a:lnTo>
                  <a:lnTo>
                    <a:pt x="395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9"/>
            <p:cNvSpPr/>
            <p:nvPr/>
          </p:nvSpPr>
          <p:spPr>
            <a:xfrm>
              <a:off x="6405250" y="3751625"/>
              <a:ext cx="230175" cy="464425"/>
            </a:xfrm>
            <a:custGeom>
              <a:rect b="b" l="l" r="r" t="t"/>
              <a:pathLst>
                <a:path extrusionOk="0" h="18577" w="9207">
                  <a:moveTo>
                    <a:pt x="9207" y="0"/>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9"/>
            <p:cNvSpPr/>
            <p:nvPr/>
          </p:nvSpPr>
          <p:spPr>
            <a:xfrm>
              <a:off x="6405250" y="3751625"/>
              <a:ext cx="230175" cy="464425"/>
            </a:xfrm>
            <a:custGeom>
              <a:rect b="b" l="l" r="r" t="t"/>
              <a:pathLst>
                <a:path extrusionOk="0" fill="none" h="18577" w="9207">
                  <a:moveTo>
                    <a:pt x="2795" y="118"/>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lnTo>
                    <a:pt x="2795" y="1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9"/>
            <p:cNvSpPr/>
            <p:nvPr/>
          </p:nvSpPr>
          <p:spPr>
            <a:xfrm>
              <a:off x="6688250" y="3748100"/>
              <a:ext cx="129775" cy="472050"/>
            </a:xfrm>
            <a:custGeom>
              <a:rect b="b" l="l" r="r" t="t"/>
              <a:pathLst>
                <a:path extrusionOk="0" h="18882" w="5191">
                  <a:moveTo>
                    <a:pt x="4462" y="1"/>
                  </a:moveTo>
                  <a:lnTo>
                    <a:pt x="2114" y="48"/>
                  </a:lnTo>
                  <a:lnTo>
                    <a:pt x="1832" y="611"/>
                  </a:lnTo>
                  <a:lnTo>
                    <a:pt x="1574" y="1175"/>
                  </a:lnTo>
                  <a:lnTo>
                    <a:pt x="1339" y="1738"/>
                  </a:lnTo>
                  <a:lnTo>
                    <a:pt x="1127" y="2326"/>
                  </a:lnTo>
                  <a:lnTo>
                    <a:pt x="916" y="2913"/>
                  </a:lnTo>
                  <a:lnTo>
                    <a:pt x="752" y="3500"/>
                  </a:lnTo>
                  <a:lnTo>
                    <a:pt x="587" y="4087"/>
                  </a:lnTo>
                  <a:lnTo>
                    <a:pt x="446" y="4674"/>
                  </a:lnTo>
                  <a:lnTo>
                    <a:pt x="329" y="5285"/>
                  </a:lnTo>
                  <a:lnTo>
                    <a:pt x="212" y="5872"/>
                  </a:lnTo>
                  <a:lnTo>
                    <a:pt x="141" y="6482"/>
                  </a:lnTo>
                  <a:lnTo>
                    <a:pt x="71" y="7093"/>
                  </a:lnTo>
                  <a:lnTo>
                    <a:pt x="24" y="7703"/>
                  </a:lnTo>
                  <a:lnTo>
                    <a:pt x="0" y="8291"/>
                  </a:lnTo>
                  <a:lnTo>
                    <a:pt x="0" y="8901"/>
                  </a:lnTo>
                  <a:lnTo>
                    <a:pt x="0" y="9512"/>
                  </a:lnTo>
                  <a:lnTo>
                    <a:pt x="47" y="10122"/>
                  </a:lnTo>
                  <a:lnTo>
                    <a:pt x="94" y="10733"/>
                  </a:lnTo>
                  <a:lnTo>
                    <a:pt x="165" y="11320"/>
                  </a:lnTo>
                  <a:lnTo>
                    <a:pt x="258" y="11931"/>
                  </a:lnTo>
                  <a:lnTo>
                    <a:pt x="352" y="12518"/>
                  </a:lnTo>
                  <a:lnTo>
                    <a:pt x="493" y="13128"/>
                  </a:lnTo>
                  <a:lnTo>
                    <a:pt x="634" y="13715"/>
                  </a:lnTo>
                  <a:lnTo>
                    <a:pt x="799" y="14302"/>
                  </a:lnTo>
                  <a:lnTo>
                    <a:pt x="963" y="14890"/>
                  </a:lnTo>
                  <a:lnTo>
                    <a:pt x="1174" y="15477"/>
                  </a:lnTo>
                  <a:lnTo>
                    <a:pt x="1386" y="16040"/>
                  </a:lnTo>
                  <a:lnTo>
                    <a:pt x="1621" y="16604"/>
                  </a:lnTo>
                  <a:lnTo>
                    <a:pt x="1879" y="17168"/>
                  </a:lnTo>
                  <a:lnTo>
                    <a:pt x="2161" y="17731"/>
                  </a:lnTo>
                  <a:lnTo>
                    <a:pt x="2466" y="18271"/>
                  </a:lnTo>
                  <a:lnTo>
                    <a:pt x="2771" y="18835"/>
                  </a:lnTo>
                  <a:lnTo>
                    <a:pt x="5190" y="18882"/>
                  </a:lnTo>
                  <a:lnTo>
                    <a:pt x="5190" y="18882"/>
                  </a:lnTo>
                  <a:lnTo>
                    <a:pt x="4838" y="18342"/>
                  </a:lnTo>
                  <a:lnTo>
                    <a:pt x="4486" y="17802"/>
                  </a:lnTo>
                  <a:lnTo>
                    <a:pt x="4180" y="17261"/>
                  </a:lnTo>
                  <a:lnTo>
                    <a:pt x="3875" y="16698"/>
                  </a:lnTo>
                  <a:lnTo>
                    <a:pt x="3593" y="16134"/>
                  </a:lnTo>
                  <a:lnTo>
                    <a:pt x="3335" y="15547"/>
                  </a:lnTo>
                  <a:lnTo>
                    <a:pt x="3124" y="14960"/>
                  </a:lnTo>
                  <a:lnTo>
                    <a:pt x="2912" y="14373"/>
                  </a:lnTo>
                  <a:lnTo>
                    <a:pt x="2724" y="13786"/>
                  </a:lnTo>
                  <a:lnTo>
                    <a:pt x="2560" y="13199"/>
                  </a:lnTo>
                  <a:lnTo>
                    <a:pt x="2419" y="12588"/>
                  </a:lnTo>
                  <a:lnTo>
                    <a:pt x="2302" y="11978"/>
                  </a:lnTo>
                  <a:lnTo>
                    <a:pt x="2208" y="11367"/>
                  </a:lnTo>
                  <a:lnTo>
                    <a:pt x="2114" y="10756"/>
                  </a:lnTo>
                  <a:lnTo>
                    <a:pt x="2067" y="10146"/>
                  </a:lnTo>
                  <a:lnTo>
                    <a:pt x="2043" y="9535"/>
                  </a:lnTo>
                  <a:lnTo>
                    <a:pt x="2020" y="8925"/>
                  </a:lnTo>
                  <a:lnTo>
                    <a:pt x="2043" y="8314"/>
                  </a:lnTo>
                  <a:lnTo>
                    <a:pt x="2067" y="7680"/>
                  </a:lnTo>
                  <a:lnTo>
                    <a:pt x="2114" y="7069"/>
                  </a:lnTo>
                  <a:lnTo>
                    <a:pt x="2208" y="6459"/>
                  </a:lnTo>
                  <a:lnTo>
                    <a:pt x="2302" y="5848"/>
                  </a:lnTo>
                  <a:lnTo>
                    <a:pt x="2419" y="5238"/>
                  </a:lnTo>
                  <a:lnTo>
                    <a:pt x="2560" y="4627"/>
                  </a:lnTo>
                  <a:lnTo>
                    <a:pt x="2724" y="4040"/>
                  </a:lnTo>
                  <a:lnTo>
                    <a:pt x="2912" y="3453"/>
                  </a:lnTo>
                  <a:lnTo>
                    <a:pt x="3124" y="2842"/>
                  </a:lnTo>
                  <a:lnTo>
                    <a:pt x="3335" y="2255"/>
                  </a:lnTo>
                  <a:lnTo>
                    <a:pt x="3593" y="1691"/>
                  </a:lnTo>
                  <a:lnTo>
                    <a:pt x="3875" y="1104"/>
                  </a:lnTo>
                  <a:lnTo>
                    <a:pt x="4157" y="541"/>
                  </a:lnTo>
                  <a:lnTo>
                    <a:pt x="44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9"/>
            <p:cNvSpPr/>
            <p:nvPr/>
          </p:nvSpPr>
          <p:spPr>
            <a:xfrm>
              <a:off x="6688250" y="3748100"/>
              <a:ext cx="129775" cy="472050"/>
            </a:xfrm>
            <a:custGeom>
              <a:rect b="b" l="l" r="r" t="t"/>
              <a:pathLst>
                <a:path extrusionOk="0" fill="none" h="18882" w="5191">
                  <a:moveTo>
                    <a:pt x="5190" y="18882"/>
                  </a:moveTo>
                  <a:lnTo>
                    <a:pt x="2771" y="18835"/>
                  </a:lnTo>
                  <a:lnTo>
                    <a:pt x="2771" y="18835"/>
                  </a:lnTo>
                  <a:lnTo>
                    <a:pt x="2466" y="18271"/>
                  </a:lnTo>
                  <a:lnTo>
                    <a:pt x="2161" y="17731"/>
                  </a:lnTo>
                  <a:lnTo>
                    <a:pt x="1879" y="17168"/>
                  </a:lnTo>
                  <a:lnTo>
                    <a:pt x="1621" y="16604"/>
                  </a:lnTo>
                  <a:lnTo>
                    <a:pt x="1386" y="16040"/>
                  </a:lnTo>
                  <a:lnTo>
                    <a:pt x="1174" y="15477"/>
                  </a:lnTo>
                  <a:lnTo>
                    <a:pt x="963" y="14890"/>
                  </a:lnTo>
                  <a:lnTo>
                    <a:pt x="799" y="14302"/>
                  </a:lnTo>
                  <a:lnTo>
                    <a:pt x="634" y="13715"/>
                  </a:lnTo>
                  <a:lnTo>
                    <a:pt x="493" y="13128"/>
                  </a:lnTo>
                  <a:lnTo>
                    <a:pt x="352" y="12518"/>
                  </a:lnTo>
                  <a:lnTo>
                    <a:pt x="258" y="11931"/>
                  </a:lnTo>
                  <a:lnTo>
                    <a:pt x="165" y="11320"/>
                  </a:lnTo>
                  <a:lnTo>
                    <a:pt x="94" y="10733"/>
                  </a:lnTo>
                  <a:lnTo>
                    <a:pt x="47" y="10122"/>
                  </a:lnTo>
                  <a:lnTo>
                    <a:pt x="0" y="9512"/>
                  </a:lnTo>
                  <a:lnTo>
                    <a:pt x="0" y="8901"/>
                  </a:lnTo>
                  <a:lnTo>
                    <a:pt x="0" y="8291"/>
                  </a:lnTo>
                  <a:lnTo>
                    <a:pt x="24" y="7703"/>
                  </a:lnTo>
                  <a:lnTo>
                    <a:pt x="71" y="7093"/>
                  </a:lnTo>
                  <a:lnTo>
                    <a:pt x="141" y="6482"/>
                  </a:lnTo>
                  <a:lnTo>
                    <a:pt x="212" y="5872"/>
                  </a:lnTo>
                  <a:lnTo>
                    <a:pt x="329" y="5285"/>
                  </a:lnTo>
                  <a:lnTo>
                    <a:pt x="446" y="4674"/>
                  </a:lnTo>
                  <a:lnTo>
                    <a:pt x="587" y="4087"/>
                  </a:lnTo>
                  <a:lnTo>
                    <a:pt x="752" y="3500"/>
                  </a:lnTo>
                  <a:lnTo>
                    <a:pt x="916" y="2913"/>
                  </a:lnTo>
                  <a:lnTo>
                    <a:pt x="1127" y="2326"/>
                  </a:lnTo>
                  <a:lnTo>
                    <a:pt x="1339" y="1738"/>
                  </a:lnTo>
                  <a:lnTo>
                    <a:pt x="1574" y="1175"/>
                  </a:lnTo>
                  <a:lnTo>
                    <a:pt x="1832" y="611"/>
                  </a:lnTo>
                  <a:lnTo>
                    <a:pt x="2114" y="48"/>
                  </a:lnTo>
                  <a:lnTo>
                    <a:pt x="4462" y="1"/>
                  </a:lnTo>
                  <a:lnTo>
                    <a:pt x="4462" y="1"/>
                  </a:lnTo>
                  <a:lnTo>
                    <a:pt x="4157" y="541"/>
                  </a:lnTo>
                  <a:lnTo>
                    <a:pt x="3875" y="1104"/>
                  </a:lnTo>
                  <a:lnTo>
                    <a:pt x="3593" y="1691"/>
                  </a:lnTo>
                  <a:lnTo>
                    <a:pt x="3335" y="2255"/>
                  </a:lnTo>
                  <a:lnTo>
                    <a:pt x="3124" y="2842"/>
                  </a:lnTo>
                  <a:lnTo>
                    <a:pt x="2912" y="3453"/>
                  </a:lnTo>
                  <a:lnTo>
                    <a:pt x="2724" y="4040"/>
                  </a:lnTo>
                  <a:lnTo>
                    <a:pt x="2560" y="4627"/>
                  </a:lnTo>
                  <a:lnTo>
                    <a:pt x="2419" y="5238"/>
                  </a:lnTo>
                  <a:lnTo>
                    <a:pt x="2302" y="5848"/>
                  </a:lnTo>
                  <a:lnTo>
                    <a:pt x="2208" y="6459"/>
                  </a:lnTo>
                  <a:lnTo>
                    <a:pt x="2114" y="7069"/>
                  </a:lnTo>
                  <a:lnTo>
                    <a:pt x="2067" y="7680"/>
                  </a:lnTo>
                  <a:lnTo>
                    <a:pt x="2043" y="8314"/>
                  </a:lnTo>
                  <a:lnTo>
                    <a:pt x="2020" y="8925"/>
                  </a:lnTo>
                  <a:lnTo>
                    <a:pt x="2043" y="9535"/>
                  </a:lnTo>
                  <a:lnTo>
                    <a:pt x="2067" y="10146"/>
                  </a:lnTo>
                  <a:lnTo>
                    <a:pt x="2114" y="10756"/>
                  </a:lnTo>
                  <a:lnTo>
                    <a:pt x="2208" y="11367"/>
                  </a:lnTo>
                  <a:lnTo>
                    <a:pt x="2302" y="11978"/>
                  </a:lnTo>
                  <a:lnTo>
                    <a:pt x="2419" y="12588"/>
                  </a:lnTo>
                  <a:lnTo>
                    <a:pt x="2560" y="13199"/>
                  </a:lnTo>
                  <a:lnTo>
                    <a:pt x="2724" y="13786"/>
                  </a:lnTo>
                  <a:lnTo>
                    <a:pt x="2912" y="14373"/>
                  </a:lnTo>
                  <a:lnTo>
                    <a:pt x="3124" y="14960"/>
                  </a:lnTo>
                  <a:lnTo>
                    <a:pt x="3335" y="15547"/>
                  </a:lnTo>
                  <a:lnTo>
                    <a:pt x="3593" y="16134"/>
                  </a:lnTo>
                  <a:lnTo>
                    <a:pt x="3875" y="16698"/>
                  </a:lnTo>
                  <a:lnTo>
                    <a:pt x="4180" y="17261"/>
                  </a:lnTo>
                  <a:lnTo>
                    <a:pt x="4486" y="17802"/>
                  </a:lnTo>
                  <a:lnTo>
                    <a:pt x="4838" y="18342"/>
                  </a:lnTo>
                  <a:lnTo>
                    <a:pt x="5190" y="188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9"/>
            <p:cNvSpPr/>
            <p:nvPr/>
          </p:nvSpPr>
          <p:spPr>
            <a:xfrm>
              <a:off x="6408200" y="3738700"/>
              <a:ext cx="850725" cy="472650"/>
            </a:xfrm>
            <a:custGeom>
              <a:rect b="b" l="l" r="r" t="t"/>
              <a:pathLst>
                <a:path extrusionOk="0" h="18906" w="34029">
                  <a:moveTo>
                    <a:pt x="2114" y="17966"/>
                  </a:moveTo>
                  <a:lnTo>
                    <a:pt x="1057" y="18201"/>
                  </a:lnTo>
                  <a:lnTo>
                    <a:pt x="0" y="18389"/>
                  </a:lnTo>
                  <a:lnTo>
                    <a:pt x="2372" y="18436"/>
                  </a:lnTo>
                  <a:lnTo>
                    <a:pt x="2372" y="18436"/>
                  </a:lnTo>
                  <a:lnTo>
                    <a:pt x="2114" y="17966"/>
                  </a:lnTo>
                  <a:close/>
                  <a:moveTo>
                    <a:pt x="11625" y="13269"/>
                  </a:moveTo>
                  <a:lnTo>
                    <a:pt x="11155" y="13645"/>
                  </a:lnTo>
                  <a:lnTo>
                    <a:pt x="10662" y="14021"/>
                  </a:lnTo>
                  <a:lnTo>
                    <a:pt x="10145" y="14373"/>
                  </a:lnTo>
                  <a:lnTo>
                    <a:pt x="9629" y="14725"/>
                  </a:lnTo>
                  <a:lnTo>
                    <a:pt x="9112" y="15054"/>
                  </a:lnTo>
                  <a:lnTo>
                    <a:pt x="8572" y="15360"/>
                  </a:lnTo>
                  <a:lnTo>
                    <a:pt x="8055" y="15665"/>
                  </a:lnTo>
                  <a:lnTo>
                    <a:pt x="7492" y="15970"/>
                  </a:lnTo>
                  <a:lnTo>
                    <a:pt x="7844" y="16816"/>
                  </a:lnTo>
                  <a:lnTo>
                    <a:pt x="8173" y="17520"/>
                  </a:lnTo>
                  <a:lnTo>
                    <a:pt x="8478" y="18131"/>
                  </a:lnTo>
                  <a:lnTo>
                    <a:pt x="8736" y="18577"/>
                  </a:lnTo>
                  <a:lnTo>
                    <a:pt x="13668" y="18694"/>
                  </a:lnTo>
                  <a:lnTo>
                    <a:pt x="13668" y="18694"/>
                  </a:lnTo>
                  <a:lnTo>
                    <a:pt x="13339" y="18037"/>
                  </a:lnTo>
                  <a:lnTo>
                    <a:pt x="13010" y="17379"/>
                  </a:lnTo>
                  <a:lnTo>
                    <a:pt x="12729" y="16722"/>
                  </a:lnTo>
                  <a:lnTo>
                    <a:pt x="12447" y="16041"/>
                  </a:lnTo>
                  <a:lnTo>
                    <a:pt x="12212" y="15360"/>
                  </a:lnTo>
                  <a:lnTo>
                    <a:pt x="12001" y="14678"/>
                  </a:lnTo>
                  <a:lnTo>
                    <a:pt x="11789" y="13974"/>
                  </a:lnTo>
                  <a:lnTo>
                    <a:pt x="11625" y="13269"/>
                  </a:lnTo>
                  <a:close/>
                  <a:moveTo>
                    <a:pt x="34029" y="1"/>
                  </a:moveTo>
                  <a:lnTo>
                    <a:pt x="19891" y="283"/>
                  </a:lnTo>
                  <a:lnTo>
                    <a:pt x="19680" y="1081"/>
                  </a:lnTo>
                  <a:lnTo>
                    <a:pt x="19445" y="1880"/>
                  </a:lnTo>
                  <a:lnTo>
                    <a:pt x="19163" y="2678"/>
                  </a:lnTo>
                  <a:lnTo>
                    <a:pt x="18881" y="3453"/>
                  </a:lnTo>
                  <a:lnTo>
                    <a:pt x="18553" y="4204"/>
                  </a:lnTo>
                  <a:lnTo>
                    <a:pt x="18200" y="4956"/>
                  </a:lnTo>
                  <a:lnTo>
                    <a:pt x="17825" y="5707"/>
                  </a:lnTo>
                  <a:lnTo>
                    <a:pt x="17425" y="6435"/>
                  </a:lnTo>
                  <a:lnTo>
                    <a:pt x="17003" y="7164"/>
                  </a:lnTo>
                  <a:lnTo>
                    <a:pt x="16557" y="7845"/>
                  </a:lnTo>
                  <a:lnTo>
                    <a:pt x="16087" y="8549"/>
                  </a:lnTo>
                  <a:lnTo>
                    <a:pt x="15594" y="9207"/>
                  </a:lnTo>
                  <a:lnTo>
                    <a:pt x="15077" y="9864"/>
                  </a:lnTo>
                  <a:lnTo>
                    <a:pt x="14537" y="10498"/>
                  </a:lnTo>
                  <a:lnTo>
                    <a:pt x="13973" y="11109"/>
                  </a:lnTo>
                  <a:lnTo>
                    <a:pt x="13386" y="11696"/>
                  </a:lnTo>
                  <a:lnTo>
                    <a:pt x="13551" y="12635"/>
                  </a:lnTo>
                  <a:lnTo>
                    <a:pt x="13738" y="13528"/>
                  </a:lnTo>
                  <a:lnTo>
                    <a:pt x="13997" y="14444"/>
                  </a:lnTo>
                  <a:lnTo>
                    <a:pt x="14302" y="15336"/>
                  </a:lnTo>
                  <a:lnTo>
                    <a:pt x="14678" y="16205"/>
                  </a:lnTo>
                  <a:lnTo>
                    <a:pt x="15077" y="17074"/>
                  </a:lnTo>
                  <a:lnTo>
                    <a:pt x="15523" y="17919"/>
                  </a:lnTo>
                  <a:lnTo>
                    <a:pt x="16040" y="18741"/>
                  </a:lnTo>
                  <a:lnTo>
                    <a:pt x="16979" y="18765"/>
                  </a:lnTo>
                  <a:lnTo>
                    <a:pt x="22193" y="18882"/>
                  </a:lnTo>
                  <a:lnTo>
                    <a:pt x="23531" y="18906"/>
                  </a:lnTo>
                  <a:lnTo>
                    <a:pt x="23085" y="17966"/>
                  </a:lnTo>
                  <a:lnTo>
                    <a:pt x="22686" y="17027"/>
                  </a:lnTo>
                  <a:lnTo>
                    <a:pt x="22357" y="16088"/>
                  </a:lnTo>
                  <a:lnTo>
                    <a:pt x="22075" y="15172"/>
                  </a:lnTo>
                  <a:lnTo>
                    <a:pt x="21840" y="14279"/>
                  </a:lnTo>
                  <a:lnTo>
                    <a:pt x="21653" y="13387"/>
                  </a:lnTo>
                  <a:lnTo>
                    <a:pt x="21512" y="12541"/>
                  </a:lnTo>
                  <a:lnTo>
                    <a:pt x="21394" y="11672"/>
                  </a:lnTo>
                  <a:lnTo>
                    <a:pt x="21347" y="10851"/>
                  </a:lnTo>
                  <a:lnTo>
                    <a:pt x="21300" y="10052"/>
                  </a:lnTo>
                  <a:lnTo>
                    <a:pt x="21324" y="9277"/>
                  </a:lnTo>
                  <a:lnTo>
                    <a:pt x="21347" y="8502"/>
                  </a:lnTo>
                  <a:lnTo>
                    <a:pt x="21418" y="7774"/>
                  </a:lnTo>
                  <a:lnTo>
                    <a:pt x="21512" y="7070"/>
                  </a:lnTo>
                  <a:lnTo>
                    <a:pt x="21606" y="6389"/>
                  </a:lnTo>
                  <a:lnTo>
                    <a:pt x="21723" y="5731"/>
                  </a:lnTo>
                  <a:lnTo>
                    <a:pt x="21864" y="5120"/>
                  </a:lnTo>
                  <a:lnTo>
                    <a:pt x="22028" y="4510"/>
                  </a:lnTo>
                  <a:lnTo>
                    <a:pt x="22193" y="3970"/>
                  </a:lnTo>
                  <a:lnTo>
                    <a:pt x="22357" y="3430"/>
                  </a:lnTo>
                  <a:lnTo>
                    <a:pt x="22709" y="2490"/>
                  </a:lnTo>
                  <a:lnTo>
                    <a:pt x="23038" y="1692"/>
                  </a:lnTo>
                  <a:lnTo>
                    <a:pt x="23320" y="1058"/>
                  </a:lnTo>
                  <a:lnTo>
                    <a:pt x="23578" y="588"/>
                  </a:lnTo>
                  <a:lnTo>
                    <a:pt x="23790" y="212"/>
                  </a:lnTo>
                  <a:lnTo>
                    <a:pt x="3402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9"/>
            <p:cNvSpPr/>
            <p:nvPr/>
          </p:nvSpPr>
          <p:spPr>
            <a:xfrm>
              <a:off x="6408200" y="4187850"/>
              <a:ext cx="59325" cy="11750"/>
            </a:xfrm>
            <a:custGeom>
              <a:rect b="b" l="l" r="r" t="t"/>
              <a:pathLst>
                <a:path extrusionOk="0" fill="none" h="470" w="2373">
                  <a:moveTo>
                    <a:pt x="2114" y="0"/>
                  </a:moveTo>
                  <a:lnTo>
                    <a:pt x="2114" y="0"/>
                  </a:lnTo>
                  <a:lnTo>
                    <a:pt x="1057" y="235"/>
                  </a:lnTo>
                  <a:lnTo>
                    <a:pt x="0" y="423"/>
                  </a:lnTo>
                  <a:lnTo>
                    <a:pt x="2372" y="470"/>
                  </a:lnTo>
                  <a:lnTo>
                    <a:pt x="2372" y="470"/>
                  </a:lnTo>
                  <a:lnTo>
                    <a:pt x="21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9"/>
            <p:cNvSpPr/>
            <p:nvPr/>
          </p:nvSpPr>
          <p:spPr>
            <a:xfrm>
              <a:off x="6595475" y="4070425"/>
              <a:ext cx="154425" cy="135650"/>
            </a:xfrm>
            <a:custGeom>
              <a:rect b="b" l="l" r="r" t="t"/>
              <a:pathLst>
                <a:path extrusionOk="0" fill="none" h="5426" w="6177">
                  <a:moveTo>
                    <a:pt x="4134" y="0"/>
                  </a:moveTo>
                  <a:lnTo>
                    <a:pt x="4134" y="0"/>
                  </a:lnTo>
                  <a:lnTo>
                    <a:pt x="3664" y="376"/>
                  </a:lnTo>
                  <a:lnTo>
                    <a:pt x="3171" y="752"/>
                  </a:lnTo>
                  <a:lnTo>
                    <a:pt x="2654" y="1104"/>
                  </a:lnTo>
                  <a:lnTo>
                    <a:pt x="2138" y="1456"/>
                  </a:lnTo>
                  <a:lnTo>
                    <a:pt x="1621" y="1785"/>
                  </a:lnTo>
                  <a:lnTo>
                    <a:pt x="1081" y="2091"/>
                  </a:lnTo>
                  <a:lnTo>
                    <a:pt x="564" y="2396"/>
                  </a:lnTo>
                  <a:lnTo>
                    <a:pt x="1" y="2701"/>
                  </a:lnTo>
                  <a:lnTo>
                    <a:pt x="1" y="2701"/>
                  </a:lnTo>
                  <a:lnTo>
                    <a:pt x="353" y="3547"/>
                  </a:lnTo>
                  <a:lnTo>
                    <a:pt x="682" y="4251"/>
                  </a:lnTo>
                  <a:lnTo>
                    <a:pt x="987" y="4862"/>
                  </a:lnTo>
                  <a:lnTo>
                    <a:pt x="1245" y="5308"/>
                  </a:lnTo>
                  <a:lnTo>
                    <a:pt x="6177" y="5425"/>
                  </a:lnTo>
                  <a:lnTo>
                    <a:pt x="6177" y="5425"/>
                  </a:lnTo>
                  <a:lnTo>
                    <a:pt x="5848" y="4768"/>
                  </a:lnTo>
                  <a:lnTo>
                    <a:pt x="5519" y="4110"/>
                  </a:lnTo>
                  <a:lnTo>
                    <a:pt x="5238" y="3453"/>
                  </a:lnTo>
                  <a:lnTo>
                    <a:pt x="4956" y="2772"/>
                  </a:lnTo>
                  <a:lnTo>
                    <a:pt x="4721" y="2091"/>
                  </a:lnTo>
                  <a:lnTo>
                    <a:pt x="4510" y="1409"/>
                  </a:lnTo>
                  <a:lnTo>
                    <a:pt x="4298" y="705"/>
                  </a:lnTo>
                  <a:lnTo>
                    <a:pt x="41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9"/>
            <p:cNvSpPr/>
            <p:nvPr/>
          </p:nvSpPr>
          <p:spPr>
            <a:xfrm>
              <a:off x="6742850" y="3738700"/>
              <a:ext cx="516075" cy="472650"/>
            </a:xfrm>
            <a:custGeom>
              <a:rect b="b" l="l" r="r" t="t"/>
              <a:pathLst>
                <a:path extrusionOk="0" fill="none" h="18906" w="20643">
                  <a:moveTo>
                    <a:pt x="20643" y="1"/>
                  </a:moveTo>
                  <a:lnTo>
                    <a:pt x="6505" y="283"/>
                  </a:lnTo>
                  <a:lnTo>
                    <a:pt x="6505" y="283"/>
                  </a:lnTo>
                  <a:lnTo>
                    <a:pt x="6294" y="1081"/>
                  </a:lnTo>
                  <a:lnTo>
                    <a:pt x="6059" y="1880"/>
                  </a:lnTo>
                  <a:lnTo>
                    <a:pt x="5777" y="2678"/>
                  </a:lnTo>
                  <a:lnTo>
                    <a:pt x="5495" y="3453"/>
                  </a:lnTo>
                  <a:lnTo>
                    <a:pt x="5167" y="4204"/>
                  </a:lnTo>
                  <a:lnTo>
                    <a:pt x="4814" y="4956"/>
                  </a:lnTo>
                  <a:lnTo>
                    <a:pt x="4439" y="5707"/>
                  </a:lnTo>
                  <a:lnTo>
                    <a:pt x="4039" y="6435"/>
                  </a:lnTo>
                  <a:lnTo>
                    <a:pt x="3617" y="7164"/>
                  </a:lnTo>
                  <a:lnTo>
                    <a:pt x="3171" y="7845"/>
                  </a:lnTo>
                  <a:lnTo>
                    <a:pt x="2701" y="8549"/>
                  </a:lnTo>
                  <a:lnTo>
                    <a:pt x="2208" y="9207"/>
                  </a:lnTo>
                  <a:lnTo>
                    <a:pt x="1691" y="9864"/>
                  </a:lnTo>
                  <a:lnTo>
                    <a:pt x="1151" y="10498"/>
                  </a:lnTo>
                  <a:lnTo>
                    <a:pt x="587" y="11109"/>
                  </a:lnTo>
                  <a:lnTo>
                    <a:pt x="0" y="11696"/>
                  </a:lnTo>
                  <a:lnTo>
                    <a:pt x="0" y="11696"/>
                  </a:lnTo>
                  <a:lnTo>
                    <a:pt x="165" y="12635"/>
                  </a:lnTo>
                  <a:lnTo>
                    <a:pt x="352" y="13528"/>
                  </a:lnTo>
                  <a:lnTo>
                    <a:pt x="611" y="14444"/>
                  </a:lnTo>
                  <a:lnTo>
                    <a:pt x="916" y="15336"/>
                  </a:lnTo>
                  <a:lnTo>
                    <a:pt x="1292" y="16205"/>
                  </a:lnTo>
                  <a:lnTo>
                    <a:pt x="1691" y="17074"/>
                  </a:lnTo>
                  <a:lnTo>
                    <a:pt x="2137" y="17919"/>
                  </a:lnTo>
                  <a:lnTo>
                    <a:pt x="2654" y="18741"/>
                  </a:lnTo>
                  <a:lnTo>
                    <a:pt x="3593" y="18765"/>
                  </a:lnTo>
                  <a:lnTo>
                    <a:pt x="3593" y="18765"/>
                  </a:lnTo>
                  <a:lnTo>
                    <a:pt x="3593" y="18765"/>
                  </a:lnTo>
                  <a:lnTo>
                    <a:pt x="3593" y="18765"/>
                  </a:lnTo>
                  <a:lnTo>
                    <a:pt x="8807" y="18882"/>
                  </a:lnTo>
                  <a:lnTo>
                    <a:pt x="10145" y="18906"/>
                  </a:lnTo>
                  <a:lnTo>
                    <a:pt x="10145" y="18906"/>
                  </a:lnTo>
                  <a:lnTo>
                    <a:pt x="9699" y="17966"/>
                  </a:lnTo>
                  <a:lnTo>
                    <a:pt x="9300" y="17027"/>
                  </a:lnTo>
                  <a:lnTo>
                    <a:pt x="8971" y="16088"/>
                  </a:lnTo>
                  <a:lnTo>
                    <a:pt x="8689" y="15172"/>
                  </a:lnTo>
                  <a:lnTo>
                    <a:pt x="8454" y="14279"/>
                  </a:lnTo>
                  <a:lnTo>
                    <a:pt x="8267" y="13387"/>
                  </a:lnTo>
                  <a:lnTo>
                    <a:pt x="8126" y="12541"/>
                  </a:lnTo>
                  <a:lnTo>
                    <a:pt x="8008" y="11672"/>
                  </a:lnTo>
                  <a:lnTo>
                    <a:pt x="7961" y="10851"/>
                  </a:lnTo>
                  <a:lnTo>
                    <a:pt x="7914" y="10052"/>
                  </a:lnTo>
                  <a:lnTo>
                    <a:pt x="7938" y="9277"/>
                  </a:lnTo>
                  <a:lnTo>
                    <a:pt x="7961" y="8502"/>
                  </a:lnTo>
                  <a:lnTo>
                    <a:pt x="8032" y="7774"/>
                  </a:lnTo>
                  <a:lnTo>
                    <a:pt x="8126" y="7070"/>
                  </a:lnTo>
                  <a:lnTo>
                    <a:pt x="8220" y="6389"/>
                  </a:lnTo>
                  <a:lnTo>
                    <a:pt x="8337" y="5731"/>
                  </a:lnTo>
                  <a:lnTo>
                    <a:pt x="8478" y="5120"/>
                  </a:lnTo>
                  <a:lnTo>
                    <a:pt x="8642" y="4510"/>
                  </a:lnTo>
                  <a:lnTo>
                    <a:pt x="8807" y="3970"/>
                  </a:lnTo>
                  <a:lnTo>
                    <a:pt x="8971" y="3430"/>
                  </a:lnTo>
                  <a:lnTo>
                    <a:pt x="9323" y="2490"/>
                  </a:lnTo>
                  <a:lnTo>
                    <a:pt x="9652" y="1692"/>
                  </a:lnTo>
                  <a:lnTo>
                    <a:pt x="9934" y="1058"/>
                  </a:lnTo>
                  <a:lnTo>
                    <a:pt x="10192" y="588"/>
                  </a:lnTo>
                  <a:lnTo>
                    <a:pt x="10404" y="212"/>
                  </a:lnTo>
                  <a:lnTo>
                    <a:pt x="20643" y="1"/>
                  </a:lnTo>
                  <a:lnTo>
                    <a:pt x="2064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9"/>
            <p:cNvSpPr/>
            <p:nvPr/>
          </p:nvSpPr>
          <p:spPr>
            <a:xfrm>
              <a:off x="6461025" y="4137950"/>
              <a:ext cx="165600" cy="65175"/>
            </a:xfrm>
            <a:custGeom>
              <a:rect b="b" l="l" r="r" t="t"/>
              <a:pathLst>
                <a:path extrusionOk="0" h="2607" w="6624">
                  <a:moveTo>
                    <a:pt x="5379" y="0"/>
                  </a:moveTo>
                  <a:lnTo>
                    <a:pt x="4745" y="305"/>
                  </a:lnTo>
                  <a:lnTo>
                    <a:pt x="4087" y="611"/>
                  </a:lnTo>
                  <a:lnTo>
                    <a:pt x="3429" y="893"/>
                  </a:lnTo>
                  <a:lnTo>
                    <a:pt x="2748" y="1151"/>
                  </a:lnTo>
                  <a:lnTo>
                    <a:pt x="2067" y="1386"/>
                  </a:lnTo>
                  <a:lnTo>
                    <a:pt x="1386" y="1621"/>
                  </a:lnTo>
                  <a:lnTo>
                    <a:pt x="705" y="1808"/>
                  </a:lnTo>
                  <a:lnTo>
                    <a:pt x="1" y="1996"/>
                  </a:lnTo>
                  <a:lnTo>
                    <a:pt x="259" y="2466"/>
                  </a:lnTo>
                  <a:lnTo>
                    <a:pt x="6623" y="2607"/>
                  </a:lnTo>
                  <a:lnTo>
                    <a:pt x="6365" y="2161"/>
                  </a:lnTo>
                  <a:lnTo>
                    <a:pt x="6060" y="1550"/>
                  </a:lnTo>
                  <a:lnTo>
                    <a:pt x="5731" y="846"/>
                  </a:lnTo>
                  <a:lnTo>
                    <a:pt x="537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9"/>
            <p:cNvSpPr/>
            <p:nvPr/>
          </p:nvSpPr>
          <p:spPr>
            <a:xfrm>
              <a:off x="6461025" y="4137950"/>
              <a:ext cx="165600" cy="65175"/>
            </a:xfrm>
            <a:custGeom>
              <a:rect b="b" l="l" r="r" t="t"/>
              <a:pathLst>
                <a:path extrusionOk="0" fill="none" h="2607" w="6624">
                  <a:moveTo>
                    <a:pt x="5379" y="0"/>
                  </a:moveTo>
                  <a:lnTo>
                    <a:pt x="5379" y="0"/>
                  </a:lnTo>
                  <a:lnTo>
                    <a:pt x="4745" y="305"/>
                  </a:lnTo>
                  <a:lnTo>
                    <a:pt x="4087" y="611"/>
                  </a:lnTo>
                  <a:lnTo>
                    <a:pt x="3429" y="893"/>
                  </a:lnTo>
                  <a:lnTo>
                    <a:pt x="2748" y="1151"/>
                  </a:lnTo>
                  <a:lnTo>
                    <a:pt x="2067" y="1386"/>
                  </a:lnTo>
                  <a:lnTo>
                    <a:pt x="1386" y="1621"/>
                  </a:lnTo>
                  <a:lnTo>
                    <a:pt x="705" y="1808"/>
                  </a:lnTo>
                  <a:lnTo>
                    <a:pt x="1" y="1996"/>
                  </a:lnTo>
                  <a:lnTo>
                    <a:pt x="1" y="1996"/>
                  </a:lnTo>
                  <a:lnTo>
                    <a:pt x="259" y="2466"/>
                  </a:lnTo>
                  <a:lnTo>
                    <a:pt x="6623" y="2607"/>
                  </a:lnTo>
                  <a:lnTo>
                    <a:pt x="6623" y="2607"/>
                  </a:lnTo>
                  <a:lnTo>
                    <a:pt x="6365" y="2161"/>
                  </a:lnTo>
                  <a:lnTo>
                    <a:pt x="6060" y="1550"/>
                  </a:lnTo>
                  <a:lnTo>
                    <a:pt x="5731" y="846"/>
                  </a:lnTo>
                  <a:lnTo>
                    <a:pt x="5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9"/>
            <p:cNvSpPr/>
            <p:nvPr/>
          </p:nvSpPr>
          <p:spPr>
            <a:xfrm>
              <a:off x="6698800" y="4031075"/>
              <a:ext cx="110400" cy="176175"/>
            </a:xfrm>
            <a:custGeom>
              <a:rect b="b" l="l" r="r" t="t"/>
              <a:pathLst>
                <a:path extrusionOk="0" h="7047" w="4416">
                  <a:moveTo>
                    <a:pt x="1762" y="1"/>
                  </a:moveTo>
                  <a:lnTo>
                    <a:pt x="1058" y="682"/>
                  </a:lnTo>
                  <a:lnTo>
                    <a:pt x="330" y="1316"/>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3899" y="6224"/>
                  </a:lnTo>
                  <a:lnTo>
                    <a:pt x="3453" y="5379"/>
                  </a:lnTo>
                  <a:lnTo>
                    <a:pt x="3054" y="4510"/>
                  </a:lnTo>
                  <a:lnTo>
                    <a:pt x="2678" y="3641"/>
                  </a:lnTo>
                  <a:lnTo>
                    <a:pt x="2373" y="2749"/>
                  </a:lnTo>
                  <a:lnTo>
                    <a:pt x="2114" y="1833"/>
                  </a:lnTo>
                  <a:lnTo>
                    <a:pt x="1927" y="940"/>
                  </a:lnTo>
                  <a:lnTo>
                    <a:pt x="17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9"/>
            <p:cNvSpPr/>
            <p:nvPr/>
          </p:nvSpPr>
          <p:spPr>
            <a:xfrm>
              <a:off x="6698800" y="4031075"/>
              <a:ext cx="110400" cy="176175"/>
            </a:xfrm>
            <a:custGeom>
              <a:rect b="b" l="l" r="r" t="t"/>
              <a:pathLst>
                <a:path extrusionOk="0" fill="none" h="7047" w="4416">
                  <a:moveTo>
                    <a:pt x="1762" y="1"/>
                  </a:moveTo>
                  <a:lnTo>
                    <a:pt x="1762" y="1"/>
                  </a:lnTo>
                  <a:lnTo>
                    <a:pt x="1058" y="682"/>
                  </a:lnTo>
                  <a:lnTo>
                    <a:pt x="330" y="1316"/>
                  </a:lnTo>
                  <a:lnTo>
                    <a:pt x="330" y="1316"/>
                  </a:lnTo>
                  <a:lnTo>
                    <a:pt x="1" y="1574"/>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4416" y="7046"/>
                  </a:lnTo>
                  <a:lnTo>
                    <a:pt x="3899" y="6224"/>
                  </a:lnTo>
                  <a:lnTo>
                    <a:pt x="3453" y="5379"/>
                  </a:lnTo>
                  <a:lnTo>
                    <a:pt x="3054" y="4510"/>
                  </a:lnTo>
                  <a:lnTo>
                    <a:pt x="2678" y="3641"/>
                  </a:lnTo>
                  <a:lnTo>
                    <a:pt x="2373" y="2749"/>
                  </a:lnTo>
                  <a:lnTo>
                    <a:pt x="2114" y="1833"/>
                  </a:lnTo>
                  <a:lnTo>
                    <a:pt x="1927" y="940"/>
                  </a:lnTo>
                  <a:lnTo>
                    <a:pt x="17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9"/>
            <p:cNvSpPr/>
            <p:nvPr/>
          </p:nvSpPr>
          <p:spPr>
            <a:xfrm>
              <a:off x="6940700" y="3724625"/>
              <a:ext cx="996925" cy="518425"/>
            </a:xfrm>
            <a:custGeom>
              <a:rect b="b" l="l" r="r" t="t"/>
              <a:pathLst>
                <a:path extrusionOk="0" h="20737" w="39877">
                  <a:moveTo>
                    <a:pt x="39877" y="0"/>
                  </a:move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lnTo>
                    <a:pt x="22451" y="3311"/>
                  </a:lnTo>
                  <a:lnTo>
                    <a:pt x="39877" y="3311"/>
                  </a:lnTo>
                  <a:lnTo>
                    <a:pt x="39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9"/>
            <p:cNvSpPr/>
            <p:nvPr/>
          </p:nvSpPr>
          <p:spPr>
            <a:xfrm>
              <a:off x="6940700" y="3724625"/>
              <a:ext cx="996925" cy="518425"/>
            </a:xfrm>
            <a:custGeom>
              <a:rect b="b" l="l" r="r" t="t"/>
              <a:pathLst>
                <a:path extrusionOk="0" fill="none" h="20737" w="39877">
                  <a:moveTo>
                    <a:pt x="22005" y="16744"/>
                  </a:moveTo>
                  <a:lnTo>
                    <a:pt x="22451" y="3311"/>
                  </a:lnTo>
                  <a:lnTo>
                    <a:pt x="39877" y="3311"/>
                  </a:lnTo>
                  <a:lnTo>
                    <a:pt x="39877" y="0"/>
                  </a:lnTo>
                  <a:lnTo>
                    <a:pt x="2490" y="775"/>
                  </a:ln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9"/>
            <p:cNvSpPr/>
            <p:nvPr/>
          </p:nvSpPr>
          <p:spPr>
            <a:xfrm>
              <a:off x="6997650" y="3807400"/>
              <a:ext cx="860125" cy="344650"/>
            </a:xfrm>
            <a:custGeom>
              <a:rect b="b" l="l" r="r" t="t"/>
              <a:pathLst>
                <a:path extrusionOk="0" h="13786" w="34405">
                  <a:moveTo>
                    <a:pt x="1503" y="0"/>
                  </a:moveTo>
                  <a:lnTo>
                    <a:pt x="1433" y="141"/>
                  </a:lnTo>
                  <a:lnTo>
                    <a:pt x="1268" y="541"/>
                  </a:lnTo>
                  <a:lnTo>
                    <a:pt x="1010" y="1198"/>
                  </a:lnTo>
                  <a:lnTo>
                    <a:pt x="705" y="2044"/>
                  </a:lnTo>
                  <a:lnTo>
                    <a:pt x="564" y="2560"/>
                  </a:lnTo>
                  <a:lnTo>
                    <a:pt x="423" y="3100"/>
                  </a:lnTo>
                  <a:lnTo>
                    <a:pt x="306" y="3687"/>
                  </a:lnTo>
                  <a:lnTo>
                    <a:pt x="188" y="4322"/>
                  </a:lnTo>
                  <a:lnTo>
                    <a:pt x="94" y="4979"/>
                  </a:lnTo>
                  <a:lnTo>
                    <a:pt x="24" y="5684"/>
                  </a:lnTo>
                  <a:lnTo>
                    <a:pt x="0" y="6412"/>
                  </a:lnTo>
                  <a:lnTo>
                    <a:pt x="0" y="7140"/>
                  </a:lnTo>
                  <a:lnTo>
                    <a:pt x="24" y="7844"/>
                  </a:lnTo>
                  <a:lnTo>
                    <a:pt x="118" y="8549"/>
                  </a:lnTo>
                  <a:lnTo>
                    <a:pt x="212" y="9277"/>
                  </a:lnTo>
                  <a:lnTo>
                    <a:pt x="376" y="10005"/>
                  </a:lnTo>
                  <a:lnTo>
                    <a:pt x="587" y="10756"/>
                  </a:lnTo>
                  <a:lnTo>
                    <a:pt x="846" y="11508"/>
                  </a:lnTo>
                  <a:lnTo>
                    <a:pt x="1151" y="12259"/>
                  </a:lnTo>
                  <a:lnTo>
                    <a:pt x="1503" y="13011"/>
                  </a:lnTo>
                  <a:lnTo>
                    <a:pt x="34405" y="13786"/>
                  </a:lnTo>
                  <a:lnTo>
                    <a:pt x="34240" y="13316"/>
                  </a:lnTo>
                  <a:lnTo>
                    <a:pt x="34076" y="12752"/>
                  </a:lnTo>
                  <a:lnTo>
                    <a:pt x="33888" y="12001"/>
                  </a:lnTo>
                  <a:lnTo>
                    <a:pt x="33677" y="11109"/>
                  </a:lnTo>
                  <a:lnTo>
                    <a:pt x="33489" y="10052"/>
                  </a:lnTo>
                  <a:lnTo>
                    <a:pt x="33395" y="9488"/>
                  </a:lnTo>
                  <a:lnTo>
                    <a:pt x="33324" y="8878"/>
                  </a:lnTo>
                  <a:lnTo>
                    <a:pt x="33254" y="8267"/>
                  </a:lnTo>
                  <a:lnTo>
                    <a:pt x="33207" y="7633"/>
                  </a:lnTo>
                  <a:lnTo>
                    <a:pt x="33184" y="6717"/>
                  </a:lnTo>
                  <a:lnTo>
                    <a:pt x="33184" y="5778"/>
                  </a:lnTo>
                  <a:lnTo>
                    <a:pt x="33230" y="4838"/>
                  </a:lnTo>
                  <a:lnTo>
                    <a:pt x="33324" y="3852"/>
                  </a:lnTo>
                  <a:lnTo>
                    <a:pt x="33395" y="3382"/>
                  </a:lnTo>
                  <a:lnTo>
                    <a:pt x="33489" y="2889"/>
                  </a:lnTo>
                  <a:lnTo>
                    <a:pt x="33606" y="2396"/>
                  </a:lnTo>
                  <a:lnTo>
                    <a:pt x="33724" y="1903"/>
                  </a:lnTo>
                  <a:lnTo>
                    <a:pt x="33865" y="1433"/>
                  </a:lnTo>
                  <a:lnTo>
                    <a:pt x="34029" y="940"/>
                  </a:lnTo>
                  <a:lnTo>
                    <a:pt x="34193" y="470"/>
                  </a:lnTo>
                  <a:lnTo>
                    <a:pt x="344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9"/>
            <p:cNvSpPr/>
            <p:nvPr/>
          </p:nvSpPr>
          <p:spPr>
            <a:xfrm>
              <a:off x="6997650" y="3807400"/>
              <a:ext cx="860125" cy="344650"/>
            </a:xfrm>
            <a:custGeom>
              <a:rect b="b" l="l" r="r" t="t"/>
              <a:pathLst>
                <a:path extrusionOk="0" fill="none" h="13786" w="34405">
                  <a:moveTo>
                    <a:pt x="33207" y="7633"/>
                  </a:moveTo>
                  <a:lnTo>
                    <a:pt x="33207" y="7633"/>
                  </a:lnTo>
                  <a:lnTo>
                    <a:pt x="33254" y="8267"/>
                  </a:lnTo>
                  <a:lnTo>
                    <a:pt x="33324" y="8878"/>
                  </a:lnTo>
                  <a:lnTo>
                    <a:pt x="33395" y="9488"/>
                  </a:lnTo>
                  <a:lnTo>
                    <a:pt x="33489" y="10052"/>
                  </a:lnTo>
                  <a:lnTo>
                    <a:pt x="33677" y="11109"/>
                  </a:lnTo>
                  <a:lnTo>
                    <a:pt x="33888" y="12001"/>
                  </a:lnTo>
                  <a:lnTo>
                    <a:pt x="34076" y="12752"/>
                  </a:lnTo>
                  <a:lnTo>
                    <a:pt x="34240" y="13316"/>
                  </a:lnTo>
                  <a:lnTo>
                    <a:pt x="34405" y="13786"/>
                  </a:lnTo>
                  <a:lnTo>
                    <a:pt x="1503" y="13011"/>
                  </a:lnTo>
                  <a:lnTo>
                    <a:pt x="1503" y="13011"/>
                  </a:lnTo>
                  <a:lnTo>
                    <a:pt x="1151" y="12259"/>
                  </a:lnTo>
                  <a:lnTo>
                    <a:pt x="846" y="11508"/>
                  </a:lnTo>
                  <a:lnTo>
                    <a:pt x="587" y="10756"/>
                  </a:lnTo>
                  <a:lnTo>
                    <a:pt x="376" y="10005"/>
                  </a:lnTo>
                  <a:lnTo>
                    <a:pt x="212" y="9277"/>
                  </a:lnTo>
                  <a:lnTo>
                    <a:pt x="118" y="8549"/>
                  </a:lnTo>
                  <a:lnTo>
                    <a:pt x="24" y="7844"/>
                  </a:lnTo>
                  <a:lnTo>
                    <a:pt x="0" y="7140"/>
                  </a:lnTo>
                  <a:lnTo>
                    <a:pt x="0" y="7140"/>
                  </a:lnTo>
                  <a:lnTo>
                    <a:pt x="0" y="6412"/>
                  </a:lnTo>
                  <a:lnTo>
                    <a:pt x="24" y="5684"/>
                  </a:lnTo>
                  <a:lnTo>
                    <a:pt x="94" y="4979"/>
                  </a:lnTo>
                  <a:lnTo>
                    <a:pt x="188" y="4322"/>
                  </a:lnTo>
                  <a:lnTo>
                    <a:pt x="306" y="3687"/>
                  </a:lnTo>
                  <a:lnTo>
                    <a:pt x="423" y="3100"/>
                  </a:lnTo>
                  <a:lnTo>
                    <a:pt x="564" y="2560"/>
                  </a:lnTo>
                  <a:lnTo>
                    <a:pt x="705" y="2044"/>
                  </a:lnTo>
                  <a:lnTo>
                    <a:pt x="1010" y="1198"/>
                  </a:lnTo>
                  <a:lnTo>
                    <a:pt x="1268" y="541"/>
                  </a:lnTo>
                  <a:lnTo>
                    <a:pt x="1433" y="141"/>
                  </a:lnTo>
                  <a:lnTo>
                    <a:pt x="1503" y="0"/>
                  </a:lnTo>
                  <a:lnTo>
                    <a:pt x="34405" y="0"/>
                  </a:lnTo>
                  <a:lnTo>
                    <a:pt x="34405" y="0"/>
                  </a:lnTo>
                  <a:lnTo>
                    <a:pt x="34193" y="470"/>
                  </a:lnTo>
                  <a:lnTo>
                    <a:pt x="34029" y="940"/>
                  </a:lnTo>
                  <a:lnTo>
                    <a:pt x="33865" y="1433"/>
                  </a:lnTo>
                  <a:lnTo>
                    <a:pt x="33724" y="1903"/>
                  </a:lnTo>
                  <a:lnTo>
                    <a:pt x="33606" y="2396"/>
                  </a:lnTo>
                  <a:lnTo>
                    <a:pt x="33489" y="2889"/>
                  </a:lnTo>
                  <a:lnTo>
                    <a:pt x="33395" y="3382"/>
                  </a:lnTo>
                  <a:lnTo>
                    <a:pt x="33324" y="3852"/>
                  </a:lnTo>
                  <a:lnTo>
                    <a:pt x="33230" y="4838"/>
                  </a:lnTo>
                  <a:lnTo>
                    <a:pt x="33184" y="5778"/>
                  </a:lnTo>
                  <a:lnTo>
                    <a:pt x="33184" y="6717"/>
                  </a:lnTo>
                  <a:lnTo>
                    <a:pt x="33207" y="76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9"/>
            <p:cNvSpPr/>
            <p:nvPr/>
          </p:nvSpPr>
          <p:spPr>
            <a:xfrm>
              <a:off x="7090400" y="3863175"/>
              <a:ext cx="665225" cy="18225"/>
            </a:xfrm>
            <a:custGeom>
              <a:rect b="b" l="l" r="r" t="t"/>
              <a:pathLst>
                <a:path extrusionOk="0" h="729" w="26609">
                  <a:moveTo>
                    <a:pt x="3336" y="0"/>
                  </a:moveTo>
                  <a:lnTo>
                    <a:pt x="1" y="71"/>
                  </a:lnTo>
                  <a:lnTo>
                    <a:pt x="3336" y="282"/>
                  </a:lnTo>
                  <a:lnTo>
                    <a:pt x="6647" y="447"/>
                  </a:lnTo>
                  <a:lnTo>
                    <a:pt x="9982" y="564"/>
                  </a:lnTo>
                  <a:lnTo>
                    <a:pt x="13293" y="658"/>
                  </a:lnTo>
                  <a:lnTo>
                    <a:pt x="16628" y="705"/>
                  </a:lnTo>
                  <a:lnTo>
                    <a:pt x="19962" y="728"/>
                  </a:lnTo>
                  <a:lnTo>
                    <a:pt x="21606" y="728"/>
                  </a:lnTo>
                  <a:lnTo>
                    <a:pt x="23274" y="705"/>
                  </a:lnTo>
                  <a:lnTo>
                    <a:pt x="26608" y="635"/>
                  </a:lnTo>
                  <a:lnTo>
                    <a:pt x="23297" y="423"/>
                  </a:lnTo>
                  <a:lnTo>
                    <a:pt x="21630" y="329"/>
                  </a:lnTo>
                  <a:lnTo>
                    <a:pt x="19962" y="259"/>
                  </a:lnTo>
                  <a:lnTo>
                    <a:pt x="16651" y="141"/>
                  </a:lnTo>
                  <a:lnTo>
                    <a:pt x="13316" y="71"/>
                  </a:lnTo>
                  <a:lnTo>
                    <a:pt x="9982" y="24"/>
                  </a:lnTo>
                  <a:lnTo>
                    <a:pt x="667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9"/>
            <p:cNvSpPr/>
            <p:nvPr/>
          </p:nvSpPr>
          <p:spPr>
            <a:xfrm>
              <a:off x="7395125" y="3938325"/>
              <a:ext cx="360500" cy="15300"/>
            </a:xfrm>
            <a:custGeom>
              <a:rect b="b" l="l" r="r" t="t"/>
              <a:pathLst>
                <a:path extrusionOk="0" h="612" w="14420">
                  <a:moveTo>
                    <a:pt x="5401" y="0"/>
                  </a:moveTo>
                  <a:lnTo>
                    <a:pt x="3617" y="24"/>
                  </a:lnTo>
                  <a:lnTo>
                    <a:pt x="1808" y="71"/>
                  </a:lnTo>
                  <a:lnTo>
                    <a:pt x="893" y="94"/>
                  </a:lnTo>
                  <a:lnTo>
                    <a:pt x="0" y="165"/>
                  </a:lnTo>
                  <a:lnTo>
                    <a:pt x="893" y="259"/>
                  </a:lnTo>
                  <a:lnTo>
                    <a:pt x="1808" y="353"/>
                  </a:lnTo>
                  <a:lnTo>
                    <a:pt x="3593" y="470"/>
                  </a:lnTo>
                  <a:lnTo>
                    <a:pt x="5401" y="541"/>
                  </a:lnTo>
                  <a:lnTo>
                    <a:pt x="7210" y="611"/>
                  </a:lnTo>
                  <a:lnTo>
                    <a:pt x="10803" y="611"/>
                  </a:lnTo>
                  <a:lnTo>
                    <a:pt x="12611" y="564"/>
                  </a:lnTo>
                  <a:lnTo>
                    <a:pt x="13527" y="517"/>
                  </a:lnTo>
                  <a:lnTo>
                    <a:pt x="14419" y="447"/>
                  </a:lnTo>
                  <a:lnTo>
                    <a:pt x="13527" y="353"/>
                  </a:lnTo>
                  <a:lnTo>
                    <a:pt x="12611" y="282"/>
                  </a:lnTo>
                  <a:lnTo>
                    <a:pt x="10826" y="165"/>
                  </a:lnTo>
                  <a:lnTo>
                    <a:pt x="9018" y="71"/>
                  </a:lnTo>
                  <a:lnTo>
                    <a:pt x="7210" y="24"/>
                  </a:lnTo>
                  <a:lnTo>
                    <a:pt x="5401"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9"/>
            <p:cNvSpPr/>
            <p:nvPr/>
          </p:nvSpPr>
          <p:spPr>
            <a:xfrm>
              <a:off x="7294125" y="4068650"/>
              <a:ext cx="281250" cy="14725"/>
            </a:xfrm>
            <a:custGeom>
              <a:rect b="b" l="l" r="r" t="t"/>
              <a:pathLst>
                <a:path extrusionOk="0" h="589" w="11250">
                  <a:moveTo>
                    <a:pt x="4228" y="1"/>
                  </a:moveTo>
                  <a:lnTo>
                    <a:pt x="2819" y="24"/>
                  </a:lnTo>
                  <a:lnTo>
                    <a:pt x="1410" y="95"/>
                  </a:lnTo>
                  <a:lnTo>
                    <a:pt x="705" y="142"/>
                  </a:lnTo>
                  <a:lnTo>
                    <a:pt x="1" y="212"/>
                  </a:lnTo>
                  <a:lnTo>
                    <a:pt x="705" y="306"/>
                  </a:lnTo>
                  <a:lnTo>
                    <a:pt x="1386" y="377"/>
                  </a:lnTo>
                  <a:lnTo>
                    <a:pt x="2795" y="471"/>
                  </a:lnTo>
                  <a:lnTo>
                    <a:pt x="4205" y="541"/>
                  </a:lnTo>
                  <a:lnTo>
                    <a:pt x="5614" y="588"/>
                  </a:lnTo>
                  <a:lnTo>
                    <a:pt x="7023"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9"/>
            <p:cNvSpPr/>
            <p:nvPr/>
          </p:nvSpPr>
          <p:spPr>
            <a:xfrm>
              <a:off x="7294125" y="4068650"/>
              <a:ext cx="281250" cy="14725"/>
            </a:xfrm>
            <a:custGeom>
              <a:rect b="b" l="l" r="r" t="t"/>
              <a:pathLst>
                <a:path extrusionOk="0" fill="none" h="589" w="11250">
                  <a:moveTo>
                    <a:pt x="1" y="212"/>
                  </a:moveTo>
                  <a:lnTo>
                    <a:pt x="1" y="212"/>
                  </a:lnTo>
                  <a:lnTo>
                    <a:pt x="705" y="142"/>
                  </a:lnTo>
                  <a:lnTo>
                    <a:pt x="1410" y="95"/>
                  </a:lnTo>
                  <a:lnTo>
                    <a:pt x="2819" y="24"/>
                  </a:lnTo>
                  <a:lnTo>
                    <a:pt x="2819" y="24"/>
                  </a:lnTo>
                  <a:lnTo>
                    <a:pt x="4228"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023" y="588"/>
                  </a:lnTo>
                  <a:lnTo>
                    <a:pt x="5614" y="588"/>
                  </a:lnTo>
                  <a:lnTo>
                    <a:pt x="5614" y="588"/>
                  </a:lnTo>
                  <a:lnTo>
                    <a:pt x="4205" y="541"/>
                  </a:lnTo>
                  <a:lnTo>
                    <a:pt x="2795" y="471"/>
                  </a:lnTo>
                  <a:lnTo>
                    <a:pt x="2795" y="471"/>
                  </a:lnTo>
                  <a:lnTo>
                    <a:pt x="1386" y="377"/>
                  </a:lnTo>
                  <a:lnTo>
                    <a:pt x="705" y="306"/>
                  </a:lnTo>
                  <a:lnTo>
                    <a:pt x="1" y="2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9"/>
            <p:cNvSpPr/>
            <p:nvPr/>
          </p:nvSpPr>
          <p:spPr>
            <a:xfrm>
              <a:off x="7111550" y="4008775"/>
              <a:ext cx="498475" cy="15875"/>
            </a:xfrm>
            <a:custGeom>
              <a:rect b="b" l="l" r="r" t="t"/>
              <a:pathLst>
                <a:path extrusionOk="0" h="635" w="19939">
                  <a:moveTo>
                    <a:pt x="7492" y="1"/>
                  </a:moveTo>
                  <a:lnTo>
                    <a:pt x="5002" y="24"/>
                  </a:lnTo>
                  <a:lnTo>
                    <a:pt x="2513" y="71"/>
                  </a:lnTo>
                  <a:lnTo>
                    <a:pt x="0" y="188"/>
                  </a:lnTo>
                  <a:lnTo>
                    <a:pt x="2490" y="353"/>
                  </a:lnTo>
                  <a:lnTo>
                    <a:pt x="5002" y="470"/>
                  </a:lnTo>
                  <a:lnTo>
                    <a:pt x="7492" y="564"/>
                  </a:lnTo>
                  <a:lnTo>
                    <a:pt x="9981" y="611"/>
                  </a:lnTo>
                  <a:lnTo>
                    <a:pt x="12470" y="635"/>
                  </a:lnTo>
                  <a:lnTo>
                    <a:pt x="14960" y="611"/>
                  </a:lnTo>
                  <a:lnTo>
                    <a:pt x="16204" y="611"/>
                  </a:lnTo>
                  <a:lnTo>
                    <a:pt x="17449" y="564"/>
                  </a:lnTo>
                  <a:lnTo>
                    <a:pt x="19938" y="470"/>
                  </a:lnTo>
                  <a:lnTo>
                    <a:pt x="17449" y="282"/>
                  </a:lnTo>
                  <a:lnTo>
                    <a:pt x="16204" y="212"/>
                  </a:lnTo>
                  <a:lnTo>
                    <a:pt x="14960" y="165"/>
                  </a:lnTo>
                  <a:lnTo>
                    <a:pt x="12470" y="95"/>
                  </a:lnTo>
                  <a:lnTo>
                    <a:pt x="9981" y="24"/>
                  </a:lnTo>
                  <a:lnTo>
                    <a:pt x="749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9"/>
            <p:cNvSpPr/>
            <p:nvPr/>
          </p:nvSpPr>
          <p:spPr>
            <a:xfrm>
              <a:off x="7111550" y="4008775"/>
              <a:ext cx="498475" cy="15875"/>
            </a:xfrm>
            <a:custGeom>
              <a:rect b="b" l="l" r="r" t="t"/>
              <a:pathLst>
                <a:path extrusionOk="0" fill="none" h="635" w="19939">
                  <a:moveTo>
                    <a:pt x="0" y="188"/>
                  </a:moveTo>
                  <a:lnTo>
                    <a:pt x="0" y="188"/>
                  </a:lnTo>
                  <a:lnTo>
                    <a:pt x="2513" y="71"/>
                  </a:lnTo>
                  <a:lnTo>
                    <a:pt x="5002" y="24"/>
                  </a:lnTo>
                  <a:lnTo>
                    <a:pt x="5002" y="24"/>
                  </a:lnTo>
                  <a:lnTo>
                    <a:pt x="7492" y="1"/>
                  </a:lnTo>
                  <a:lnTo>
                    <a:pt x="9981" y="24"/>
                  </a:lnTo>
                  <a:lnTo>
                    <a:pt x="9981" y="24"/>
                  </a:lnTo>
                  <a:lnTo>
                    <a:pt x="12470" y="95"/>
                  </a:lnTo>
                  <a:lnTo>
                    <a:pt x="14960" y="165"/>
                  </a:lnTo>
                  <a:lnTo>
                    <a:pt x="14960" y="165"/>
                  </a:lnTo>
                  <a:lnTo>
                    <a:pt x="16204" y="212"/>
                  </a:lnTo>
                  <a:lnTo>
                    <a:pt x="17449" y="282"/>
                  </a:lnTo>
                  <a:lnTo>
                    <a:pt x="19938" y="470"/>
                  </a:lnTo>
                  <a:lnTo>
                    <a:pt x="19938" y="470"/>
                  </a:lnTo>
                  <a:lnTo>
                    <a:pt x="17449" y="564"/>
                  </a:lnTo>
                  <a:lnTo>
                    <a:pt x="16204" y="611"/>
                  </a:lnTo>
                  <a:lnTo>
                    <a:pt x="14960" y="611"/>
                  </a:lnTo>
                  <a:lnTo>
                    <a:pt x="14960" y="611"/>
                  </a:lnTo>
                  <a:lnTo>
                    <a:pt x="12470" y="635"/>
                  </a:lnTo>
                  <a:lnTo>
                    <a:pt x="9981" y="611"/>
                  </a:lnTo>
                  <a:lnTo>
                    <a:pt x="9981" y="611"/>
                  </a:lnTo>
                  <a:lnTo>
                    <a:pt x="7492" y="564"/>
                  </a:lnTo>
                  <a:lnTo>
                    <a:pt x="5002" y="470"/>
                  </a:lnTo>
                  <a:lnTo>
                    <a:pt x="5002" y="470"/>
                  </a:lnTo>
                  <a:lnTo>
                    <a:pt x="2490" y="353"/>
                  </a:lnTo>
                  <a:lnTo>
                    <a:pt x="0" y="188"/>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9"/>
            <p:cNvSpPr/>
            <p:nvPr/>
          </p:nvSpPr>
          <p:spPr>
            <a:xfrm>
              <a:off x="6997650" y="3985875"/>
              <a:ext cx="860125" cy="166175"/>
            </a:xfrm>
            <a:custGeom>
              <a:rect b="b" l="l" r="r" t="t"/>
              <a:pathLst>
                <a:path extrusionOk="0" h="6647" w="34405">
                  <a:moveTo>
                    <a:pt x="11508" y="917"/>
                  </a:moveTo>
                  <a:lnTo>
                    <a:pt x="14537" y="940"/>
                  </a:lnTo>
                  <a:lnTo>
                    <a:pt x="17026" y="1011"/>
                  </a:lnTo>
                  <a:lnTo>
                    <a:pt x="19516" y="1081"/>
                  </a:lnTo>
                  <a:lnTo>
                    <a:pt x="20760" y="1128"/>
                  </a:lnTo>
                  <a:lnTo>
                    <a:pt x="22005" y="1198"/>
                  </a:lnTo>
                  <a:lnTo>
                    <a:pt x="24494" y="1386"/>
                  </a:lnTo>
                  <a:lnTo>
                    <a:pt x="22005" y="1480"/>
                  </a:lnTo>
                  <a:lnTo>
                    <a:pt x="20760" y="1527"/>
                  </a:lnTo>
                  <a:lnTo>
                    <a:pt x="19516" y="1527"/>
                  </a:lnTo>
                  <a:lnTo>
                    <a:pt x="17567" y="1551"/>
                  </a:lnTo>
                  <a:lnTo>
                    <a:pt x="14537" y="1527"/>
                  </a:lnTo>
                  <a:lnTo>
                    <a:pt x="12048" y="1480"/>
                  </a:lnTo>
                  <a:lnTo>
                    <a:pt x="9558" y="1386"/>
                  </a:lnTo>
                  <a:lnTo>
                    <a:pt x="7046" y="1269"/>
                  </a:lnTo>
                  <a:lnTo>
                    <a:pt x="4556" y="1104"/>
                  </a:lnTo>
                  <a:lnTo>
                    <a:pt x="7069" y="987"/>
                  </a:lnTo>
                  <a:lnTo>
                    <a:pt x="9558" y="940"/>
                  </a:lnTo>
                  <a:lnTo>
                    <a:pt x="11508" y="917"/>
                  </a:lnTo>
                  <a:close/>
                  <a:moveTo>
                    <a:pt x="17496" y="3312"/>
                  </a:moveTo>
                  <a:lnTo>
                    <a:pt x="18882" y="3359"/>
                  </a:lnTo>
                  <a:lnTo>
                    <a:pt x="20291" y="3429"/>
                  </a:lnTo>
                  <a:lnTo>
                    <a:pt x="21700" y="3523"/>
                  </a:lnTo>
                  <a:lnTo>
                    <a:pt x="22404" y="3617"/>
                  </a:lnTo>
                  <a:lnTo>
                    <a:pt x="23109" y="3688"/>
                  </a:lnTo>
                  <a:lnTo>
                    <a:pt x="22404" y="3758"/>
                  </a:lnTo>
                  <a:lnTo>
                    <a:pt x="21700" y="3829"/>
                  </a:lnTo>
                  <a:lnTo>
                    <a:pt x="20291" y="3876"/>
                  </a:lnTo>
                  <a:lnTo>
                    <a:pt x="19445" y="3899"/>
                  </a:lnTo>
                  <a:lnTo>
                    <a:pt x="17473" y="3899"/>
                  </a:lnTo>
                  <a:lnTo>
                    <a:pt x="16064" y="3852"/>
                  </a:lnTo>
                  <a:lnTo>
                    <a:pt x="14654" y="3782"/>
                  </a:lnTo>
                  <a:lnTo>
                    <a:pt x="13245" y="3688"/>
                  </a:lnTo>
                  <a:lnTo>
                    <a:pt x="12564" y="3617"/>
                  </a:lnTo>
                  <a:lnTo>
                    <a:pt x="11860" y="3523"/>
                  </a:lnTo>
                  <a:lnTo>
                    <a:pt x="12564" y="3453"/>
                  </a:lnTo>
                  <a:lnTo>
                    <a:pt x="13269" y="3406"/>
                  </a:lnTo>
                  <a:lnTo>
                    <a:pt x="14678" y="3335"/>
                  </a:lnTo>
                  <a:lnTo>
                    <a:pt x="15547" y="3312"/>
                  </a:lnTo>
                  <a:close/>
                  <a:moveTo>
                    <a:pt x="0" y="1"/>
                  </a:moveTo>
                  <a:lnTo>
                    <a:pt x="24" y="705"/>
                  </a:lnTo>
                  <a:lnTo>
                    <a:pt x="118" y="1410"/>
                  </a:lnTo>
                  <a:lnTo>
                    <a:pt x="212" y="2138"/>
                  </a:lnTo>
                  <a:lnTo>
                    <a:pt x="376" y="2866"/>
                  </a:lnTo>
                  <a:lnTo>
                    <a:pt x="587" y="3617"/>
                  </a:lnTo>
                  <a:lnTo>
                    <a:pt x="846" y="4369"/>
                  </a:lnTo>
                  <a:lnTo>
                    <a:pt x="1151" y="5120"/>
                  </a:lnTo>
                  <a:lnTo>
                    <a:pt x="1503" y="5872"/>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26279" y="494"/>
                  </a:lnTo>
                  <a:lnTo>
                    <a:pt x="22522" y="470"/>
                  </a:lnTo>
                  <a:lnTo>
                    <a:pt x="18764" y="423"/>
                  </a:lnTo>
                  <a:lnTo>
                    <a:pt x="15007" y="376"/>
                  </a:lnTo>
                  <a:lnTo>
                    <a:pt x="11249" y="306"/>
                  </a:lnTo>
                  <a:lnTo>
                    <a:pt x="7515" y="212"/>
                  </a:lnTo>
                  <a:lnTo>
                    <a:pt x="3758" y="118"/>
                  </a:lnTo>
                  <a:lnTo>
                    <a:pt x="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9"/>
            <p:cNvSpPr/>
            <p:nvPr/>
          </p:nvSpPr>
          <p:spPr>
            <a:xfrm>
              <a:off x="7294125" y="4068650"/>
              <a:ext cx="281250" cy="14725"/>
            </a:xfrm>
            <a:custGeom>
              <a:rect b="b" l="l" r="r" t="t"/>
              <a:pathLst>
                <a:path extrusionOk="0" fill="none" h="589" w="11250">
                  <a:moveTo>
                    <a:pt x="6717" y="588"/>
                  </a:moveTo>
                  <a:lnTo>
                    <a:pt x="6717" y="588"/>
                  </a:lnTo>
                  <a:lnTo>
                    <a:pt x="5614" y="588"/>
                  </a:lnTo>
                  <a:lnTo>
                    <a:pt x="5614" y="588"/>
                  </a:lnTo>
                  <a:lnTo>
                    <a:pt x="4205" y="541"/>
                  </a:lnTo>
                  <a:lnTo>
                    <a:pt x="2795" y="471"/>
                  </a:lnTo>
                  <a:lnTo>
                    <a:pt x="2795" y="471"/>
                  </a:lnTo>
                  <a:lnTo>
                    <a:pt x="1386" y="377"/>
                  </a:lnTo>
                  <a:lnTo>
                    <a:pt x="705" y="306"/>
                  </a:lnTo>
                  <a:lnTo>
                    <a:pt x="1" y="212"/>
                  </a:lnTo>
                  <a:lnTo>
                    <a:pt x="1" y="212"/>
                  </a:lnTo>
                  <a:lnTo>
                    <a:pt x="705" y="142"/>
                  </a:lnTo>
                  <a:lnTo>
                    <a:pt x="1410" y="95"/>
                  </a:lnTo>
                  <a:lnTo>
                    <a:pt x="2819" y="24"/>
                  </a:lnTo>
                  <a:lnTo>
                    <a:pt x="2819" y="24"/>
                  </a:lnTo>
                  <a:lnTo>
                    <a:pt x="3688" y="1"/>
                  </a:lnTo>
                  <a:lnTo>
                    <a:pt x="4557" y="1"/>
                  </a:lnTo>
                  <a:lnTo>
                    <a:pt x="4557"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586" y="588"/>
                  </a:lnTo>
                  <a:lnTo>
                    <a:pt x="6717" y="5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9"/>
            <p:cNvSpPr/>
            <p:nvPr/>
          </p:nvSpPr>
          <p:spPr>
            <a:xfrm>
              <a:off x="6997650" y="3985875"/>
              <a:ext cx="860125" cy="166175"/>
            </a:xfrm>
            <a:custGeom>
              <a:rect b="b" l="l" r="r" t="t"/>
              <a:pathLst>
                <a:path extrusionOk="0" fill="none" h="6647" w="34405">
                  <a:moveTo>
                    <a:pt x="0" y="1"/>
                  </a:moveTo>
                  <a:lnTo>
                    <a:pt x="0" y="1"/>
                  </a:lnTo>
                  <a:lnTo>
                    <a:pt x="24" y="705"/>
                  </a:lnTo>
                  <a:lnTo>
                    <a:pt x="118" y="1410"/>
                  </a:lnTo>
                  <a:lnTo>
                    <a:pt x="212" y="2138"/>
                  </a:lnTo>
                  <a:lnTo>
                    <a:pt x="376" y="2866"/>
                  </a:lnTo>
                  <a:lnTo>
                    <a:pt x="587" y="3617"/>
                  </a:lnTo>
                  <a:lnTo>
                    <a:pt x="846" y="4369"/>
                  </a:lnTo>
                  <a:lnTo>
                    <a:pt x="1151" y="5120"/>
                  </a:lnTo>
                  <a:lnTo>
                    <a:pt x="1503" y="5872"/>
                  </a:lnTo>
                  <a:lnTo>
                    <a:pt x="34405" y="6647"/>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33207" y="494"/>
                  </a:lnTo>
                  <a:lnTo>
                    <a:pt x="33207" y="494"/>
                  </a:lnTo>
                  <a:lnTo>
                    <a:pt x="30037" y="494"/>
                  </a:lnTo>
                  <a:lnTo>
                    <a:pt x="30037" y="494"/>
                  </a:lnTo>
                  <a:lnTo>
                    <a:pt x="26279" y="494"/>
                  </a:lnTo>
                  <a:lnTo>
                    <a:pt x="22522" y="470"/>
                  </a:lnTo>
                  <a:lnTo>
                    <a:pt x="18764" y="423"/>
                  </a:lnTo>
                  <a:lnTo>
                    <a:pt x="15007" y="376"/>
                  </a:lnTo>
                  <a:lnTo>
                    <a:pt x="11249" y="306"/>
                  </a:lnTo>
                  <a:lnTo>
                    <a:pt x="7515" y="212"/>
                  </a:lnTo>
                  <a:lnTo>
                    <a:pt x="3758" y="118"/>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9"/>
            <p:cNvSpPr/>
            <p:nvPr/>
          </p:nvSpPr>
          <p:spPr>
            <a:xfrm>
              <a:off x="7294125" y="4068650"/>
              <a:ext cx="281250" cy="14725"/>
            </a:xfrm>
            <a:custGeom>
              <a:rect b="b" l="l" r="r" t="t"/>
              <a:pathLst>
                <a:path extrusionOk="0" h="589" w="11250">
                  <a:moveTo>
                    <a:pt x="3688" y="1"/>
                  </a:moveTo>
                  <a:lnTo>
                    <a:pt x="2819" y="24"/>
                  </a:lnTo>
                  <a:lnTo>
                    <a:pt x="1410" y="95"/>
                  </a:lnTo>
                  <a:lnTo>
                    <a:pt x="705" y="142"/>
                  </a:lnTo>
                  <a:lnTo>
                    <a:pt x="1" y="212"/>
                  </a:lnTo>
                  <a:lnTo>
                    <a:pt x="705" y="306"/>
                  </a:lnTo>
                  <a:lnTo>
                    <a:pt x="1386" y="377"/>
                  </a:lnTo>
                  <a:lnTo>
                    <a:pt x="2795" y="471"/>
                  </a:lnTo>
                  <a:lnTo>
                    <a:pt x="4205" y="541"/>
                  </a:lnTo>
                  <a:lnTo>
                    <a:pt x="5614" y="588"/>
                  </a:lnTo>
                  <a:lnTo>
                    <a:pt x="7586"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9"/>
            <p:cNvSpPr/>
            <p:nvPr/>
          </p:nvSpPr>
          <p:spPr>
            <a:xfrm>
              <a:off x="7071025" y="3938325"/>
              <a:ext cx="175575" cy="246025"/>
            </a:xfrm>
            <a:custGeom>
              <a:rect b="b" l="l" r="r" t="t"/>
              <a:pathLst>
                <a:path extrusionOk="0" h="9841" w="7023">
                  <a:moveTo>
                    <a:pt x="1" y="0"/>
                  </a:moveTo>
                  <a:lnTo>
                    <a:pt x="377" y="564"/>
                  </a:lnTo>
                  <a:lnTo>
                    <a:pt x="729" y="1151"/>
                  </a:lnTo>
                  <a:lnTo>
                    <a:pt x="1034" y="1738"/>
                  </a:lnTo>
                  <a:lnTo>
                    <a:pt x="1292" y="2349"/>
                  </a:lnTo>
                  <a:lnTo>
                    <a:pt x="1527" y="2936"/>
                  </a:lnTo>
                  <a:lnTo>
                    <a:pt x="1715" y="3547"/>
                  </a:lnTo>
                  <a:lnTo>
                    <a:pt x="1880" y="4157"/>
                  </a:lnTo>
                  <a:lnTo>
                    <a:pt x="1997" y="4768"/>
                  </a:lnTo>
                  <a:lnTo>
                    <a:pt x="2067" y="5378"/>
                  </a:lnTo>
                  <a:lnTo>
                    <a:pt x="2114" y="6012"/>
                  </a:lnTo>
                  <a:lnTo>
                    <a:pt x="2138" y="6623"/>
                  </a:lnTo>
                  <a:lnTo>
                    <a:pt x="2114" y="7257"/>
                  </a:lnTo>
                  <a:lnTo>
                    <a:pt x="2044" y="7891"/>
                  </a:lnTo>
                  <a:lnTo>
                    <a:pt x="1927" y="8502"/>
                  </a:lnTo>
                  <a:lnTo>
                    <a:pt x="1786" y="9136"/>
                  </a:lnTo>
                  <a:lnTo>
                    <a:pt x="1621" y="9770"/>
                  </a:lnTo>
                  <a:lnTo>
                    <a:pt x="5144" y="7774"/>
                  </a:lnTo>
                  <a:lnTo>
                    <a:pt x="5496" y="8314"/>
                  </a:lnTo>
                  <a:lnTo>
                    <a:pt x="5895" y="8854"/>
                  </a:lnTo>
                  <a:lnTo>
                    <a:pt x="6318" y="9347"/>
                  </a:lnTo>
                  <a:lnTo>
                    <a:pt x="6811" y="9840"/>
                  </a:lnTo>
                  <a:lnTo>
                    <a:pt x="6905" y="9206"/>
                  </a:lnTo>
                  <a:lnTo>
                    <a:pt x="6999" y="8572"/>
                  </a:lnTo>
                  <a:lnTo>
                    <a:pt x="7023" y="7915"/>
                  </a:lnTo>
                  <a:lnTo>
                    <a:pt x="7023" y="7281"/>
                  </a:lnTo>
                  <a:lnTo>
                    <a:pt x="6976" y="6647"/>
                  </a:lnTo>
                  <a:lnTo>
                    <a:pt x="6905" y="5989"/>
                  </a:lnTo>
                  <a:lnTo>
                    <a:pt x="6788" y="5355"/>
                  </a:lnTo>
                  <a:lnTo>
                    <a:pt x="6623" y="4721"/>
                  </a:lnTo>
                  <a:lnTo>
                    <a:pt x="6436" y="4087"/>
                  </a:lnTo>
                  <a:lnTo>
                    <a:pt x="6201" y="3476"/>
                  </a:lnTo>
                  <a:lnTo>
                    <a:pt x="5919" y="2866"/>
                  </a:lnTo>
                  <a:lnTo>
                    <a:pt x="5614" y="2255"/>
                  </a:lnTo>
                  <a:lnTo>
                    <a:pt x="5261" y="1668"/>
                  </a:lnTo>
                  <a:lnTo>
                    <a:pt x="4886" y="1104"/>
                  </a:lnTo>
                  <a:lnTo>
                    <a:pt x="4463" y="541"/>
                  </a:lnTo>
                  <a:lnTo>
                    <a:pt x="3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9"/>
            <p:cNvSpPr/>
            <p:nvPr/>
          </p:nvSpPr>
          <p:spPr>
            <a:xfrm>
              <a:off x="5778225" y="4184325"/>
              <a:ext cx="2128275" cy="332900"/>
            </a:xfrm>
            <a:custGeom>
              <a:rect b="b" l="l" r="r" t="t"/>
              <a:pathLst>
                <a:path extrusionOk="0" h="13316" w="85131">
                  <a:moveTo>
                    <a:pt x="1" y="0"/>
                  </a:moveTo>
                  <a:lnTo>
                    <a:pt x="1" y="1597"/>
                  </a:lnTo>
                  <a:lnTo>
                    <a:pt x="16369" y="2208"/>
                  </a:lnTo>
                  <a:lnTo>
                    <a:pt x="16369" y="11273"/>
                  </a:lnTo>
                  <a:lnTo>
                    <a:pt x="1" y="11578"/>
                  </a:lnTo>
                  <a:lnTo>
                    <a:pt x="1" y="13316"/>
                  </a:lnTo>
                  <a:lnTo>
                    <a:pt x="43306" y="12940"/>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lnTo>
                    <a:pt x="42178" y="94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9"/>
            <p:cNvSpPr/>
            <p:nvPr/>
          </p:nvSpPr>
          <p:spPr>
            <a:xfrm>
              <a:off x="5778225" y="4184325"/>
              <a:ext cx="2128275" cy="332900"/>
            </a:xfrm>
            <a:custGeom>
              <a:rect b="b" l="l" r="r" t="t"/>
              <a:pathLst>
                <a:path extrusionOk="0" fill="none" h="13316" w="85131">
                  <a:moveTo>
                    <a:pt x="83440" y="1856"/>
                  </a:moveTo>
                  <a:lnTo>
                    <a:pt x="42178" y="940"/>
                  </a:lnTo>
                  <a:lnTo>
                    <a:pt x="1" y="0"/>
                  </a:lnTo>
                  <a:lnTo>
                    <a:pt x="1" y="1597"/>
                  </a:lnTo>
                  <a:lnTo>
                    <a:pt x="16369" y="2208"/>
                  </a:lnTo>
                  <a:lnTo>
                    <a:pt x="16369" y="11273"/>
                  </a:lnTo>
                  <a:lnTo>
                    <a:pt x="1" y="11578"/>
                  </a:lnTo>
                  <a:lnTo>
                    <a:pt x="1" y="13316"/>
                  </a:lnTo>
                  <a:lnTo>
                    <a:pt x="43306" y="12940"/>
                  </a:lnTo>
                  <a:lnTo>
                    <a:pt x="83440" y="12588"/>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9"/>
            <p:cNvSpPr/>
            <p:nvPr/>
          </p:nvSpPr>
          <p:spPr>
            <a:xfrm>
              <a:off x="6832675" y="4207800"/>
              <a:ext cx="1073825" cy="300050"/>
            </a:xfrm>
            <a:custGeom>
              <a:rect b="b" l="l" r="r" t="t"/>
              <a:pathLst>
                <a:path extrusionOk="0" h="12002" w="42953">
                  <a:moveTo>
                    <a:pt x="0" y="1"/>
                  </a:moveTo>
                  <a:lnTo>
                    <a:pt x="259" y="330"/>
                  </a:lnTo>
                  <a:lnTo>
                    <a:pt x="540" y="729"/>
                  </a:lnTo>
                  <a:lnTo>
                    <a:pt x="822" y="1175"/>
                  </a:lnTo>
                  <a:lnTo>
                    <a:pt x="1104" y="1692"/>
                  </a:lnTo>
                  <a:lnTo>
                    <a:pt x="1362" y="2255"/>
                  </a:lnTo>
                  <a:lnTo>
                    <a:pt x="1621" y="2866"/>
                  </a:lnTo>
                  <a:lnTo>
                    <a:pt x="1832" y="3523"/>
                  </a:lnTo>
                  <a:lnTo>
                    <a:pt x="2020" y="4228"/>
                  </a:lnTo>
                  <a:lnTo>
                    <a:pt x="2090" y="4604"/>
                  </a:lnTo>
                  <a:lnTo>
                    <a:pt x="2161" y="5003"/>
                  </a:lnTo>
                  <a:lnTo>
                    <a:pt x="2208" y="5402"/>
                  </a:lnTo>
                  <a:lnTo>
                    <a:pt x="2255" y="5825"/>
                  </a:lnTo>
                  <a:lnTo>
                    <a:pt x="2255" y="6248"/>
                  </a:lnTo>
                  <a:lnTo>
                    <a:pt x="2278" y="6694"/>
                  </a:lnTo>
                  <a:lnTo>
                    <a:pt x="2255" y="7140"/>
                  </a:lnTo>
                  <a:lnTo>
                    <a:pt x="2231" y="7610"/>
                  </a:lnTo>
                  <a:lnTo>
                    <a:pt x="2184" y="8103"/>
                  </a:lnTo>
                  <a:lnTo>
                    <a:pt x="2114" y="8596"/>
                  </a:lnTo>
                  <a:lnTo>
                    <a:pt x="2020" y="9113"/>
                  </a:lnTo>
                  <a:lnTo>
                    <a:pt x="1902" y="9629"/>
                  </a:lnTo>
                  <a:lnTo>
                    <a:pt x="1762" y="10146"/>
                  </a:lnTo>
                  <a:lnTo>
                    <a:pt x="1597" y="10710"/>
                  </a:lnTo>
                  <a:lnTo>
                    <a:pt x="1409" y="11250"/>
                  </a:lnTo>
                  <a:lnTo>
                    <a:pt x="1198" y="11837"/>
                  </a:lnTo>
                  <a:lnTo>
                    <a:pt x="1128" y="12001"/>
                  </a:lnTo>
                  <a:lnTo>
                    <a:pt x="8948" y="11931"/>
                  </a:lnTo>
                  <a:lnTo>
                    <a:pt x="9981" y="11931"/>
                  </a:lnTo>
                  <a:lnTo>
                    <a:pt x="36589" y="11696"/>
                  </a:lnTo>
                  <a:lnTo>
                    <a:pt x="41262" y="11649"/>
                  </a:lnTo>
                  <a:lnTo>
                    <a:pt x="41661" y="10968"/>
                  </a:lnTo>
                  <a:lnTo>
                    <a:pt x="41990" y="10263"/>
                  </a:lnTo>
                  <a:lnTo>
                    <a:pt x="42295" y="9582"/>
                  </a:lnTo>
                  <a:lnTo>
                    <a:pt x="42530" y="8901"/>
                  </a:lnTo>
                  <a:lnTo>
                    <a:pt x="42718" y="8220"/>
                  </a:lnTo>
                  <a:lnTo>
                    <a:pt x="42835" y="7539"/>
                  </a:lnTo>
                  <a:lnTo>
                    <a:pt x="42929" y="6882"/>
                  </a:lnTo>
                  <a:lnTo>
                    <a:pt x="42953" y="6201"/>
                  </a:lnTo>
                  <a:lnTo>
                    <a:pt x="42906" y="5543"/>
                  </a:lnTo>
                  <a:lnTo>
                    <a:pt x="42835" y="4862"/>
                  </a:lnTo>
                  <a:lnTo>
                    <a:pt x="42695" y="4204"/>
                  </a:lnTo>
                  <a:lnTo>
                    <a:pt x="42507" y="3547"/>
                  </a:lnTo>
                  <a:lnTo>
                    <a:pt x="42272" y="2866"/>
                  </a:lnTo>
                  <a:lnTo>
                    <a:pt x="41990" y="2208"/>
                  </a:lnTo>
                  <a:lnTo>
                    <a:pt x="41638" y="1551"/>
                  </a:lnTo>
                  <a:lnTo>
                    <a:pt x="41262" y="917"/>
                  </a:lnTo>
                  <a:lnTo>
                    <a:pt x="36401" y="799"/>
                  </a:lnTo>
                  <a:lnTo>
                    <a:pt x="30084" y="658"/>
                  </a:lnTo>
                  <a:lnTo>
                    <a:pt x="9323" y="212"/>
                  </a:lnTo>
                  <a:lnTo>
                    <a:pt x="6905" y="14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9"/>
            <p:cNvSpPr/>
            <p:nvPr/>
          </p:nvSpPr>
          <p:spPr>
            <a:xfrm>
              <a:off x="6832675" y="4207800"/>
              <a:ext cx="1073825" cy="300050"/>
            </a:xfrm>
            <a:custGeom>
              <a:rect b="b" l="l" r="r" t="t"/>
              <a:pathLst>
                <a:path extrusionOk="0" fill="none" h="12002" w="42953">
                  <a:moveTo>
                    <a:pt x="41262" y="11649"/>
                  </a:moveTo>
                  <a:lnTo>
                    <a:pt x="36589" y="11696"/>
                  </a:lnTo>
                  <a:lnTo>
                    <a:pt x="9981" y="11931"/>
                  </a:lnTo>
                  <a:lnTo>
                    <a:pt x="8948" y="11931"/>
                  </a:lnTo>
                  <a:lnTo>
                    <a:pt x="1128" y="12001"/>
                  </a:lnTo>
                  <a:lnTo>
                    <a:pt x="1128" y="12001"/>
                  </a:lnTo>
                  <a:lnTo>
                    <a:pt x="1198" y="11837"/>
                  </a:lnTo>
                  <a:lnTo>
                    <a:pt x="1198" y="11837"/>
                  </a:lnTo>
                  <a:lnTo>
                    <a:pt x="1409" y="11250"/>
                  </a:lnTo>
                  <a:lnTo>
                    <a:pt x="1597" y="10710"/>
                  </a:lnTo>
                  <a:lnTo>
                    <a:pt x="1762" y="10146"/>
                  </a:lnTo>
                  <a:lnTo>
                    <a:pt x="1902" y="9629"/>
                  </a:lnTo>
                  <a:lnTo>
                    <a:pt x="2020" y="9113"/>
                  </a:lnTo>
                  <a:lnTo>
                    <a:pt x="2114" y="8596"/>
                  </a:lnTo>
                  <a:lnTo>
                    <a:pt x="2184" y="8103"/>
                  </a:lnTo>
                  <a:lnTo>
                    <a:pt x="2231" y="7610"/>
                  </a:lnTo>
                  <a:lnTo>
                    <a:pt x="2255" y="7140"/>
                  </a:lnTo>
                  <a:lnTo>
                    <a:pt x="2278" y="6694"/>
                  </a:lnTo>
                  <a:lnTo>
                    <a:pt x="2255" y="6248"/>
                  </a:lnTo>
                  <a:lnTo>
                    <a:pt x="2255" y="5825"/>
                  </a:lnTo>
                  <a:lnTo>
                    <a:pt x="2208" y="5402"/>
                  </a:lnTo>
                  <a:lnTo>
                    <a:pt x="2161" y="5003"/>
                  </a:lnTo>
                  <a:lnTo>
                    <a:pt x="2090" y="4604"/>
                  </a:lnTo>
                  <a:lnTo>
                    <a:pt x="2020" y="4228"/>
                  </a:lnTo>
                  <a:lnTo>
                    <a:pt x="1832" y="3523"/>
                  </a:lnTo>
                  <a:lnTo>
                    <a:pt x="1621" y="2866"/>
                  </a:lnTo>
                  <a:lnTo>
                    <a:pt x="1362" y="2255"/>
                  </a:lnTo>
                  <a:lnTo>
                    <a:pt x="1104" y="1692"/>
                  </a:lnTo>
                  <a:lnTo>
                    <a:pt x="822" y="1175"/>
                  </a:lnTo>
                  <a:lnTo>
                    <a:pt x="540" y="729"/>
                  </a:lnTo>
                  <a:lnTo>
                    <a:pt x="259" y="330"/>
                  </a:lnTo>
                  <a:lnTo>
                    <a:pt x="0" y="1"/>
                  </a:lnTo>
                  <a:lnTo>
                    <a:pt x="6905" y="142"/>
                  </a:lnTo>
                  <a:lnTo>
                    <a:pt x="9323" y="212"/>
                  </a:lnTo>
                  <a:lnTo>
                    <a:pt x="30084" y="658"/>
                  </a:lnTo>
                  <a:lnTo>
                    <a:pt x="36401" y="799"/>
                  </a:lnTo>
                  <a:lnTo>
                    <a:pt x="41262" y="917"/>
                  </a:lnTo>
                  <a:lnTo>
                    <a:pt x="41262" y="917"/>
                  </a:lnTo>
                  <a:lnTo>
                    <a:pt x="41638" y="1551"/>
                  </a:lnTo>
                  <a:lnTo>
                    <a:pt x="41990" y="2208"/>
                  </a:lnTo>
                  <a:lnTo>
                    <a:pt x="42272" y="2866"/>
                  </a:lnTo>
                  <a:lnTo>
                    <a:pt x="42507" y="3547"/>
                  </a:lnTo>
                  <a:lnTo>
                    <a:pt x="42695" y="4204"/>
                  </a:lnTo>
                  <a:lnTo>
                    <a:pt x="42835" y="4862"/>
                  </a:lnTo>
                  <a:lnTo>
                    <a:pt x="42906" y="5543"/>
                  </a:lnTo>
                  <a:lnTo>
                    <a:pt x="42953" y="6201"/>
                  </a:lnTo>
                  <a:lnTo>
                    <a:pt x="42929" y="6882"/>
                  </a:lnTo>
                  <a:lnTo>
                    <a:pt x="42835" y="7539"/>
                  </a:lnTo>
                  <a:lnTo>
                    <a:pt x="42718" y="8220"/>
                  </a:lnTo>
                  <a:lnTo>
                    <a:pt x="42530" y="8901"/>
                  </a:lnTo>
                  <a:lnTo>
                    <a:pt x="42295" y="9582"/>
                  </a:lnTo>
                  <a:lnTo>
                    <a:pt x="41990" y="10263"/>
                  </a:lnTo>
                  <a:lnTo>
                    <a:pt x="41661" y="10968"/>
                  </a:lnTo>
                  <a:lnTo>
                    <a:pt x="41262" y="116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9"/>
            <p:cNvSpPr/>
            <p:nvPr/>
          </p:nvSpPr>
          <p:spPr>
            <a:xfrm>
              <a:off x="5859825" y="4227175"/>
              <a:ext cx="976975" cy="244850"/>
            </a:xfrm>
            <a:custGeom>
              <a:rect b="b" l="l" r="r" t="t"/>
              <a:pathLst>
                <a:path extrusionOk="0" h="9794" w="39079">
                  <a:moveTo>
                    <a:pt x="1" y="1"/>
                  </a:moveTo>
                  <a:lnTo>
                    <a:pt x="212" y="376"/>
                  </a:lnTo>
                  <a:lnTo>
                    <a:pt x="424" y="752"/>
                  </a:lnTo>
                  <a:lnTo>
                    <a:pt x="612" y="1151"/>
                  </a:lnTo>
                  <a:lnTo>
                    <a:pt x="776" y="1527"/>
                  </a:lnTo>
                  <a:lnTo>
                    <a:pt x="917" y="1903"/>
                  </a:lnTo>
                  <a:lnTo>
                    <a:pt x="1058" y="2279"/>
                  </a:lnTo>
                  <a:lnTo>
                    <a:pt x="1175" y="2654"/>
                  </a:lnTo>
                  <a:lnTo>
                    <a:pt x="1293" y="3054"/>
                  </a:lnTo>
                  <a:lnTo>
                    <a:pt x="1387" y="3429"/>
                  </a:lnTo>
                  <a:lnTo>
                    <a:pt x="1457" y="3805"/>
                  </a:lnTo>
                  <a:lnTo>
                    <a:pt x="1504" y="4181"/>
                  </a:lnTo>
                  <a:lnTo>
                    <a:pt x="1551" y="4557"/>
                  </a:lnTo>
                  <a:lnTo>
                    <a:pt x="1574" y="4932"/>
                  </a:lnTo>
                  <a:lnTo>
                    <a:pt x="1574" y="5332"/>
                  </a:lnTo>
                  <a:lnTo>
                    <a:pt x="1574" y="5707"/>
                  </a:lnTo>
                  <a:lnTo>
                    <a:pt x="1551" y="6083"/>
                  </a:lnTo>
                  <a:lnTo>
                    <a:pt x="1504" y="6553"/>
                  </a:lnTo>
                  <a:lnTo>
                    <a:pt x="1433" y="7023"/>
                  </a:lnTo>
                  <a:lnTo>
                    <a:pt x="1316" y="7469"/>
                  </a:lnTo>
                  <a:lnTo>
                    <a:pt x="1199" y="7938"/>
                  </a:lnTo>
                  <a:lnTo>
                    <a:pt x="1058" y="8408"/>
                  </a:lnTo>
                  <a:lnTo>
                    <a:pt x="893" y="8878"/>
                  </a:lnTo>
                  <a:lnTo>
                    <a:pt x="682" y="9347"/>
                  </a:lnTo>
                  <a:lnTo>
                    <a:pt x="471" y="9794"/>
                  </a:lnTo>
                  <a:lnTo>
                    <a:pt x="38139" y="9089"/>
                  </a:lnTo>
                  <a:lnTo>
                    <a:pt x="38398" y="8643"/>
                  </a:lnTo>
                  <a:lnTo>
                    <a:pt x="38585" y="8197"/>
                  </a:lnTo>
                  <a:lnTo>
                    <a:pt x="38750" y="7751"/>
                  </a:lnTo>
                  <a:lnTo>
                    <a:pt x="38891" y="7304"/>
                  </a:lnTo>
                  <a:lnTo>
                    <a:pt x="38985" y="6858"/>
                  </a:lnTo>
                  <a:lnTo>
                    <a:pt x="39032" y="6412"/>
                  </a:lnTo>
                  <a:lnTo>
                    <a:pt x="39079" y="5966"/>
                  </a:lnTo>
                  <a:lnTo>
                    <a:pt x="39079" y="5520"/>
                  </a:lnTo>
                  <a:lnTo>
                    <a:pt x="39079" y="5120"/>
                  </a:lnTo>
                  <a:lnTo>
                    <a:pt x="39055" y="4698"/>
                  </a:lnTo>
                  <a:lnTo>
                    <a:pt x="39008" y="4322"/>
                  </a:lnTo>
                  <a:lnTo>
                    <a:pt x="38938" y="3946"/>
                  </a:lnTo>
                  <a:lnTo>
                    <a:pt x="38797" y="3242"/>
                  </a:lnTo>
                  <a:lnTo>
                    <a:pt x="38609" y="2631"/>
                  </a:lnTo>
                  <a:lnTo>
                    <a:pt x="38445" y="2138"/>
                  </a:lnTo>
                  <a:lnTo>
                    <a:pt x="38304" y="1762"/>
                  </a:lnTo>
                  <a:lnTo>
                    <a:pt x="38139" y="145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9"/>
            <p:cNvSpPr/>
            <p:nvPr/>
          </p:nvSpPr>
          <p:spPr>
            <a:xfrm>
              <a:off x="5859825" y="4227175"/>
              <a:ext cx="976975" cy="244850"/>
            </a:xfrm>
            <a:custGeom>
              <a:rect b="b" l="l" r="r" t="t"/>
              <a:pathLst>
                <a:path extrusionOk="0" fill="none" h="9794" w="39079">
                  <a:moveTo>
                    <a:pt x="39079" y="5520"/>
                  </a:moveTo>
                  <a:lnTo>
                    <a:pt x="39079" y="5520"/>
                  </a:lnTo>
                  <a:lnTo>
                    <a:pt x="39079" y="5966"/>
                  </a:lnTo>
                  <a:lnTo>
                    <a:pt x="39032" y="6412"/>
                  </a:lnTo>
                  <a:lnTo>
                    <a:pt x="38985" y="6858"/>
                  </a:lnTo>
                  <a:lnTo>
                    <a:pt x="38891" y="7304"/>
                  </a:lnTo>
                  <a:lnTo>
                    <a:pt x="38750" y="7751"/>
                  </a:lnTo>
                  <a:lnTo>
                    <a:pt x="38585" y="8197"/>
                  </a:lnTo>
                  <a:lnTo>
                    <a:pt x="38398" y="8643"/>
                  </a:lnTo>
                  <a:lnTo>
                    <a:pt x="38139" y="9089"/>
                  </a:lnTo>
                  <a:lnTo>
                    <a:pt x="471" y="9794"/>
                  </a:lnTo>
                  <a:lnTo>
                    <a:pt x="471" y="9794"/>
                  </a:lnTo>
                  <a:lnTo>
                    <a:pt x="682" y="9347"/>
                  </a:lnTo>
                  <a:lnTo>
                    <a:pt x="893" y="8878"/>
                  </a:lnTo>
                  <a:lnTo>
                    <a:pt x="1058" y="8408"/>
                  </a:lnTo>
                  <a:lnTo>
                    <a:pt x="1199" y="7938"/>
                  </a:lnTo>
                  <a:lnTo>
                    <a:pt x="1316" y="7469"/>
                  </a:lnTo>
                  <a:lnTo>
                    <a:pt x="1433" y="7023"/>
                  </a:lnTo>
                  <a:lnTo>
                    <a:pt x="1504" y="6553"/>
                  </a:lnTo>
                  <a:lnTo>
                    <a:pt x="1551" y="6083"/>
                  </a:lnTo>
                  <a:lnTo>
                    <a:pt x="1551" y="6083"/>
                  </a:lnTo>
                  <a:lnTo>
                    <a:pt x="1574" y="5707"/>
                  </a:lnTo>
                  <a:lnTo>
                    <a:pt x="1574" y="5332"/>
                  </a:lnTo>
                  <a:lnTo>
                    <a:pt x="1574" y="4932"/>
                  </a:lnTo>
                  <a:lnTo>
                    <a:pt x="1551" y="4557"/>
                  </a:lnTo>
                  <a:lnTo>
                    <a:pt x="1504" y="4181"/>
                  </a:lnTo>
                  <a:lnTo>
                    <a:pt x="1457" y="3805"/>
                  </a:lnTo>
                  <a:lnTo>
                    <a:pt x="1387" y="3429"/>
                  </a:lnTo>
                  <a:lnTo>
                    <a:pt x="1293" y="3054"/>
                  </a:lnTo>
                  <a:lnTo>
                    <a:pt x="1175" y="2654"/>
                  </a:lnTo>
                  <a:lnTo>
                    <a:pt x="1058" y="2279"/>
                  </a:lnTo>
                  <a:lnTo>
                    <a:pt x="917" y="1903"/>
                  </a:lnTo>
                  <a:lnTo>
                    <a:pt x="776" y="1527"/>
                  </a:lnTo>
                  <a:lnTo>
                    <a:pt x="612" y="1151"/>
                  </a:lnTo>
                  <a:lnTo>
                    <a:pt x="424" y="752"/>
                  </a:lnTo>
                  <a:lnTo>
                    <a:pt x="212" y="376"/>
                  </a:lnTo>
                  <a:lnTo>
                    <a:pt x="1" y="1"/>
                  </a:lnTo>
                  <a:lnTo>
                    <a:pt x="38139" y="1457"/>
                  </a:lnTo>
                  <a:lnTo>
                    <a:pt x="38139" y="1457"/>
                  </a:lnTo>
                  <a:lnTo>
                    <a:pt x="38304" y="1762"/>
                  </a:lnTo>
                  <a:lnTo>
                    <a:pt x="38445" y="2138"/>
                  </a:lnTo>
                  <a:lnTo>
                    <a:pt x="38609" y="2631"/>
                  </a:lnTo>
                  <a:lnTo>
                    <a:pt x="38797" y="3242"/>
                  </a:lnTo>
                  <a:lnTo>
                    <a:pt x="38938" y="3946"/>
                  </a:lnTo>
                  <a:lnTo>
                    <a:pt x="39008" y="4322"/>
                  </a:lnTo>
                  <a:lnTo>
                    <a:pt x="39055" y="4698"/>
                  </a:lnTo>
                  <a:lnTo>
                    <a:pt x="39079" y="5120"/>
                  </a:lnTo>
                  <a:lnTo>
                    <a:pt x="39079" y="55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9"/>
            <p:cNvSpPr/>
            <p:nvPr/>
          </p:nvSpPr>
          <p:spPr>
            <a:xfrm>
              <a:off x="5933800" y="4264750"/>
              <a:ext cx="664650" cy="18225"/>
            </a:xfrm>
            <a:custGeom>
              <a:rect b="b" l="l" r="r" t="t"/>
              <a:pathLst>
                <a:path extrusionOk="0" h="729" w="26586">
                  <a:moveTo>
                    <a:pt x="3312" y="1"/>
                  </a:moveTo>
                  <a:lnTo>
                    <a:pt x="1" y="71"/>
                  </a:lnTo>
                  <a:lnTo>
                    <a:pt x="3312" y="283"/>
                  </a:lnTo>
                  <a:lnTo>
                    <a:pt x="6647" y="447"/>
                  </a:lnTo>
                  <a:lnTo>
                    <a:pt x="9958" y="564"/>
                  </a:lnTo>
                  <a:lnTo>
                    <a:pt x="13293" y="658"/>
                  </a:lnTo>
                  <a:lnTo>
                    <a:pt x="16604" y="705"/>
                  </a:lnTo>
                  <a:lnTo>
                    <a:pt x="19939" y="729"/>
                  </a:lnTo>
                  <a:lnTo>
                    <a:pt x="21606" y="729"/>
                  </a:lnTo>
                  <a:lnTo>
                    <a:pt x="23274" y="705"/>
                  </a:lnTo>
                  <a:lnTo>
                    <a:pt x="26585" y="635"/>
                  </a:lnTo>
                  <a:lnTo>
                    <a:pt x="23274" y="423"/>
                  </a:lnTo>
                  <a:lnTo>
                    <a:pt x="21606" y="329"/>
                  </a:lnTo>
                  <a:lnTo>
                    <a:pt x="19939" y="259"/>
                  </a:lnTo>
                  <a:lnTo>
                    <a:pt x="16628" y="142"/>
                  </a:lnTo>
                  <a:lnTo>
                    <a:pt x="13293" y="71"/>
                  </a:lnTo>
                  <a:lnTo>
                    <a:pt x="9982" y="24"/>
                  </a:lnTo>
                  <a:lnTo>
                    <a:pt x="664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9"/>
            <p:cNvSpPr/>
            <p:nvPr/>
          </p:nvSpPr>
          <p:spPr>
            <a:xfrm>
              <a:off x="6408775" y="4332275"/>
              <a:ext cx="360500" cy="15275"/>
            </a:xfrm>
            <a:custGeom>
              <a:rect b="b" l="l" r="r" t="t"/>
              <a:pathLst>
                <a:path extrusionOk="0" h="611" w="14420">
                  <a:moveTo>
                    <a:pt x="3617" y="0"/>
                  </a:moveTo>
                  <a:lnTo>
                    <a:pt x="1809" y="47"/>
                  </a:lnTo>
                  <a:lnTo>
                    <a:pt x="893" y="94"/>
                  </a:lnTo>
                  <a:lnTo>
                    <a:pt x="1" y="165"/>
                  </a:lnTo>
                  <a:lnTo>
                    <a:pt x="893" y="259"/>
                  </a:lnTo>
                  <a:lnTo>
                    <a:pt x="1809" y="353"/>
                  </a:lnTo>
                  <a:lnTo>
                    <a:pt x="3594" y="470"/>
                  </a:lnTo>
                  <a:lnTo>
                    <a:pt x="5402" y="541"/>
                  </a:lnTo>
                  <a:lnTo>
                    <a:pt x="7210" y="587"/>
                  </a:lnTo>
                  <a:lnTo>
                    <a:pt x="8995" y="611"/>
                  </a:lnTo>
                  <a:lnTo>
                    <a:pt x="10803" y="611"/>
                  </a:lnTo>
                  <a:lnTo>
                    <a:pt x="12612" y="564"/>
                  </a:lnTo>
                  <a:lnTo>
                    <a:pt x="13504" y="517"/>
                  </a:lnTo>
                  <a:lnTo>
                    <a:pt x="14420" y="447"/>
                  </a:lnTo>
                  <a:lnTo>
                    <a:pt x="13528" y="353"/>
                  </a:lnTo>
                  <a:lnTo>
                    <a:pt x="12612" y="282"/>
                  </a:lnTo>
                  <a:lnTo>
                    <a:pt x="10827" y="141"/>
                  </a:lnTo>
                  <a:lnTo>
                    <a:pt x="9019" y="71"/>
                  </a:lnTo>
                  <a:lnTo>
                    <a:pt x="7210" y="24"/>
                  </a:lnTo>
                  <a:lnTo>
                    <a:pt x="540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9"/>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44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9"/>
            <p:cNvSpPr/>
            <p:nvPr/>
          </p:nvSpPr>
          <p:spPr>
            <a:xfrm>
              <a:off x="5969625" y="4395100"/>
              <a:ext cx="498475" cy="15275"/>
            </a:xfrm>
            <a:custGeom>
              <a:rect b="b" l="l" r="r" t="t"/>
              <a:pathLst>
                <a:path extrusionOk="0" fill="none" h="611" w="19939">
                  <a:moveTo>
                    <a:pt x="0" y="165"/>
                  </a:moveTo>
                  <a:lnTo>
                    <a:pt x="0" y="165"/>
                  </a:lnTo>
                  <a:lnTo>
                    <a:pt x="2490" y="47"/>
                  </a:lnTo>
                  <a:lnTo>
                    <a:pt x="4979" y="0"/>
                  </a:lnTo>
                  <a:lnTo>
                    <a:pt x="4979" y="0"/>
                  </a:lnTo>
                  <a:lnTo>
                    <a:pt x="746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447" y="611"/>
                  </a:lnTo>
                  <a:lnTo>
                    <a:pt x="9958" y="587"/>
                  </a:lnTo>
                  <a:lnTo>
                    <a:pt x="9958" y="587"/>
                  </a:lnTo>
                  <a:lnTo>
                    <a:pt x="7468" y="540"/>
                  </a:lnTo>
                  <a:lnTo>
                    <a:pt x="4979" y="446"/>
                  </a:lnTo>
                  <a:lnTo>
                    <a:pt x="4979" y="446"/>
                  </a:lnTo>
                  <a:lnTo>
                    <a:pt x="2490" y="329"/>
                  </a:lnTo>
                  <a:lnTo>
                    <a:pt x="0" y="1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9"/>
            <p:cNvSpPr/>
            <p:nvPr/>
          </p:nvSpPr>
          <p:spPr>
            <a:xfrm>
              <a:off x="7065750" y="4213100"/>
              <a:ext cx="706900" cy="292975"/>
            </a:xfrm>
            <a:custGeom>
              <a:rect b="b" l="l" r="r" t="t"/>
              <a:pathLst>
                <a:path extrusionOk="0" h="11719" w="28276">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9"/>
            <p:cNvSpPr/>
            <p:nvPr/>
          </p:nvSpPr>
          <p:spPr>
            <a:xfrm>
              <a:off x="7065750" y="4213100"/>
              <a:ext cx="706900" cy="292975"/>
            </a:xfrm>
            <a:custGeom>
              <a:rect b="b" l="l" r="r" t="t"/>
              <a:pathLst>
                <a:path extrusionOk="0" fill="none" h="11719" w="28276">
                  <a:moveTo>
                    <a:pt x="27266" y="11484"/>
                  </a:moveTo>
                  <a:lnTo>
                    <a:pt x="658" y="11719"/>
                  </a:lnTo>
                  <a:lnTo>
                    <a:pt x="658" y="11719"/>
                  </a:lnTo>
                  <a:lnTo>
                    <a:pt x="869" y="11249"/>
                  </a:lnTo>
                  <a:lnTo>
                    <a:pt x="1034" y="10803"/>
                  </a:lnTo>
                  <a:lnTo>
                    <a:pt x="1198" y="10333"/>
                  </a:lnTo>
                  <a:lnTo>
                    <a:pt x="1339" y="9887"/>
                  </a:lnTo>
                  <a:lnTo>
                    <a:pt x="1457" y="9441"/>
                  </a:lnTo>
                  <a:lnTo>
                    <a:pt x="1550" y="8995"/>
                  </a:lnTo>
                  <a:lnTo>
                    <a:pt x="1621" y="8548"/>
                  </a:lnTo>
                  <a:lnTo>
                    <a:pt x="1668" y="8102"/>
                  </a:lnTo>
                  <a:lnTo>
                    <a:pt x="1715" y="7679"/>
                  </a:lnTo>
                  <a:lnTo>
                    <a:pt x="1738" y="7257"/>
                  </a:lnTo>
                  <a:lnTo>
                    <a:pt x="1738" y="6834"/>
                  </a:lnTo>
                  <a:lnTo>
                    <a:pt x="1738" y="6411"/>
                  </a:lnTo>
                  <a:lnTo>
                    <a:pt x="1691" y="5589"/>
                  </a:lnTo>
                  <a:lnTo>
                    <a:pt x="1597" y="4814"/>
                  </a:lnTo>
                  <a:lnTo>
                    <a:pt x="1457" y="4039"/>
                  </a:lnTo>
                  <a:lnTo>
                    <a:pt x="1292" y="3335"/>
                  </a:lnTo>
                  <a:lnTo>
                    <a:pt x="1104" y="2654"/>
                  </a:lnTo>
                  <a:lnTo>
                    <a:pt x="893" y="2020"/>
                  </a:lnTo>
                  <a:lnTo>
                    <a:pt x="658" y="1433"/>
                  </a:lnTo>
                  <a:lnTo>
                    <a:pt x="447" y="892"/>
                  </a:lnTo>
                  <a:lnTo>
                    <a:pt x="212" y="423"/>
                  </a:lnTo>
                  <a:lnTo>
                    <a:pt x="0" y="0"/>
                  </a:lnTo>
                  <a:lnTo>
                    <a:pt x="27078" y="587"/>
                  </a:lnTo>
                  <a:lnTo>
                    <a:pt x="27078" y="587"/>
                  </a:lnTo>
                  <a:lnTo>
                    <a:pt x="27266" y="986"/>
                  </a:lnTo>
                  <a:lnTo>
                    <a:pt x="27430" y="1362"/>
                  </a:lnTo>
                  <a:lnTo>
                    <a:pt x="27571" y="1761"/>
                  </a:lnTo>
                  <a:lnTo>
                    <a:pt x="27712" y="2161"/>
                  </a:lnTo>
                  <a:lnTo>
                    <a:pt x="27829" y="2536"/>
                  </a:lnTo>
                  <a:lnTo>
                    <a:pt x="27923" y="2936"/>
                  </a:lnTo>
                  <a:lnTo>
                    <a:pt x="28088" y="3734"/>
                  </a:lnTo>
                  <a:lnTo>
                    <a:pt x="28205" y="4509"/>
                  </a:lnTo>
                  <a:lnTo>
                    <a:pt x="28252" y="5261"/>
                  </a:lnTo>
                  <a:lnTo>
                    <a:pt x="28275" y="6012"/>
                  </a:lnTo>
                  <a:lnTo>
                    <a:pt x="28252" y="6764"/>
                  </a:lnTo>
                  <a:lnTo>
                    <a:pt x="28182" y="7468"/>
                  </a:lnTo>
                  <a:lnTo>
                    <a:pt x="28088" y="8149"/>
                  </a:lnTo>
                  <a:lnTo>
                    <a:pt x="27994" y="8807"/>
                  </a:lnTo>
                  <a:lnTo>
                    <a:pt x="27853" y="9417"/>
                  </a:lnTo>
                  <a:lnTo>
                    <a:pt x="27712" y="10004"/>
                  </a:lnTo>
                  <a:lnTo>
                    <a:pt x="27571" y="10545"/>
                  </a:lnTo>
                  <a:lnTo>
                    <a:pt x="27407" y="11038"/>
                  </a:lnTo>
                  <a:lnTo>
                    <a:pt x="27266" y="114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9"/>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9"/>
            <p:cNvSpPr/>
            <p:nvPr/>
          </p:nvSpPr>
          <p:spPr>
            <a:xfrm>
              <a:off x="7202550" y="4312300"/>
              <a:ext cx="483200" cy="94550"/>
            </a:xfrm>
            <a:custGeom>
              <a:rect b="b" l="l" r="r" t="t"/>
              <a:pathLst>
                <a:path extrusionOk="0" fill="none" h="3782" w="19328">
                  <a:moveTo>
                    <a:pt x="19328" y="1880"/>
                  </a:move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9"/>
            <p:cNvSpPr/>
            <p:nvPr/>
          </p:nvSpPr>
          <p:spPr>
            <a:xfrm>
              <a:off x="5871575" y="4365150"/>
              <a:ext cx="965225" cy="106875"/>
            </a:xfrm>
            <a:custGeom>
              <a:rect b="b" l="l" r="r" t="t"/>
              <a:pathLst>
                <a:path extrusionOk="0" h="4275" w="38609">
                  <a:moveTo>
                    <a:pt x="13880" y="1198"/>
                  </a:moveTo>
                  <a:lnTo>
                    <a:pt x="16369" y="1269"/>
                  </a:lnTo>
                  <a:lnTo>
                    <a:pt x="18858" y="1339"/>
                  </a:lnTo>
                  <a:lnTo>
                    <a:pt x="20127" y="1386"/>
                  </a:lnTo>
                  <a:lnTo>
                    <a:pt x="21371" y="1457"/>
                  </a:lnTo>
                  <a:lnTo>
                    <a:pt x="23861" y="1644"/>
                  </a:lnTo>
                  <a:lnTo>
                    <a:pt x="21348" y="1738"/>
                  </a:lnTo>
                  <a:lnTo>
                    <a:pt x="20103" y="1785"/>
                  </a:lnTo>
                  <a:lnTo>
                    <a:pt x="18858" y="1809"/>
                  </a:lnTo>
                  <a:lnTo>
                    <a:pt x="16909" y="1809"/>
                  </a:lnTo>
                  <a:lnTo>
                    <a:pt x="13880" y="1785"/>
                  </a:lnTo>
                  <a:lnTo>
                    <a:pt x="11390" y="1738"/>
                  </a:lnTo>
                  <a:lnTo>
                    <a:pt x="8901" y="1644"/>
                  </a:lnTo>
                  <a:lnTo>
                    <a:pt x="6412" y="1527"/>
                  </a:lnTo>
                  <a:lnTo>
                    <a:pt x="3922" y="1363"/>
                  </a:lnTo>
                  <a:lnTo>
                    <a:pt x="6412" y="1245"/>
                  </a:lnTo>
                  <a:lnTo>
                    <a:pt x="8901" y="1198"/>
                  </a:lnTo>
                  <a:close/>
                  <a:moveTo>
                    <a:pt x="38609" y="1"/>
                  </a:moveTo>
                  <a:lnTo>
                    <a:pt x="34569" y="141"/>
                  </a:lnTo>
                  <a:lnTo>
                    <a:pt x="30530" y="259"/>
                  </a:lnTo>
                  <a:lnTo>
                    <a:pt x="26491" y="353"/>
                  </a:lnTo>
                  <a:lnTo>
                    <a:pt x="22428" y="447"/>
                  </a:lnTo>
                  <a:lnTo>
                    <a:pt x="18389" y="494"/>
                  </a:lnTo>
                  <a:lnTo>
                    <a:pt x="14349" y="541"/>
                  </a:lnTo>
                  <a:lnTo>
                    <a:pt x="10310" y="564"/>
                  </a:lnTo>
                  <a:lnTo>
                    <a:pt x="6247" y="588"/>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928" y="3124"/>
                  </a:lnTo>
                  <a:lnTo>
                    <a:pt x="38115" y="2678"/>
                  </a:lnTo>
                  <a:lnTo>
                    <a:pt x="38280" y="2232"/>
                  </a:lnTo>
                  <a:lnTo>
                    <a:pt x="38421" y="1785"/>
                  </a:lnTo>
                  <a:lnTo>
                    <a:pt x="38515" y="1339"/>
                  </a:lnTo>
                  <a:lnTo>
                    <a:pt x="38562" y="893"/>
                  </a:lnTo>
                  <a:lnTo>
                    <a:pt x="38609" y="447"/>
                  </a:lnTo>
                  <a:lnTo>
                    <a:pt x="38609" y="1"/>
                  </a:lnTo>
                  <a:close/>
                </a:path>
              </a:pathLst>
            </a:custGeom>
            <a:solidFill>
              <a:srgbClr val="BFD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9"/>
            <p:cNvSpPr/>
            <p:nvPr/>
          </p:nvSpPr>
          <p:spPr>
            <a:xfrm>
              <a:off x="5969625" y="4395100"/>
              <a:ext cx="498475" cy="15275"/>
            </a:xfrm>
            <a:custGeom>
              <a:rect b="b" l="l" r="r" t="t"/>
              <a:pathLst>
                <a:path extrusionOk="0" fill="none" h="611" w="19939">
                  <a:moveTo>
                    <a:pt x="12987" y="611"/>
                  </a:moveTo>
                  <a:lnTo>
                    <a:pt x="12987" y="611"/>
                  </a:lnTo>
                  <a:lnTo>
                    <a:pt x="9958" y="587"/>
                  </a:lnTo>
                  <a:lnTo>
                    <a:pt x="9958" y="587"/>
                  </a:lnTo>
                  <a:lnTo>
                    <a:pt x="7468" y="540"/>
                  </a:lnTo>
                  <a:lnTo>
                    <a:pt x="4979" y="446"/>
                  </a:lnTo>
                  <a:lnTo>
                    <a:pt x="4979" y="446"/>
                  </a:lnTo>
                  <a:lnTo>
                    <a:pt x="2490" y="329"/>
                  </a:lnTo>
                  <a:lnTo>
                    <a:pt x="0" y="165"/>
                  </a:lnTo>
                  <a:lnTo>
                    <a:pt x="0" y="165"/>
                  </a:lnTo>
                  <a:lnTo>
                    <a:pt x="2490" y="47"/>
                  </a:lnTo>
                  <a:lnTo>
                    <a:pt x="4979" y="0"/>
                  </a:lnTo>
                  <a:lnTo>
                    <a:pt x="4979" y="0"/>
                  </a:lnTo>
                  <a:lnTo>
                    <a:pt x="6928" y="0"/>
                  </a:lnTo>
                  <a:lnTo>
                    <a:pt x="692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987" y="6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9"/>
            <p:cNvSpPr/>
            <p:nvPr/>
          </p:nvSpPr>
          <p:spPr>
            <a:xfrm>
              <a:off x="5871575" y="4365150"/>
              <a:ext cx="965225" cy="106875"/>
            </a:xfrm>
            <a:custGeom>
              <a:rect b="b" l="l" r="r" t="t"/>
              <a:pathLst>
                <a:path extrusionOk="0" fill="none" h="4275" w="38609">
                  <a:moveTo>
                    <a:pt x="38609" y="1"/>
                  </a:moveTo>
                  <a:lnTo>
                    <a:pt x="38609" y="1"/>
                  </a:lnTo>
                  <a:lnTo>
                    <a:pt x="34569" y="141"/>
                  </a:lnTo>
                  <a:lnTo>
                    <a:pt x="30530" y="259"/>
                  </a:lnTo>
                  <a:lnTo>
                    <a:pt x="26491" y="353"/>
                  </a:lnTo>
                  <a:lnTo>
                    <a:pt x="22428" y="447"/>
                  </a:lnTo>
                  <a:lnTo>
                    <a:pt x="18389" y="494"/>
                  </a:lnTo>
                  <a:lnTo>
                    <a:pt x="14349" y="541"/>
                  </a:lnTo>
                  <a:lnTo>
                    <a:pt x="10310" y="564"/>
                  </a:lnTo>
                  <a:lnTo>
                    <a:pt x="6247" y="588"/>
                  </a:lnTo>
                  <a:lnTo>
                    <a:pt x="6247" y="588"/>
                  </a:lnTo>
                  <a:lnTo>
                    <a:pt x="1081" y="564"/>
                  </a:lnTo>
                  <a:lnTo>
                    <a:pt x="1081" y="564"/>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669" y="3570"/>
                  </a:lnTo>
                  <a:lnTo>
                    <a:pt x="37928" y="3124"/>
                  </a:lnTo>
                  <a:lnTo>
                    <a:pt x="38115" y="2678"/>
                  </a:lnTo>
                  <a:lnTo>
                    <a:pt x="38280" y="2232"/>
                  </a:lnTo>
                  <a:lnTo>
                    <a:pt x="38421" y="1785"/>
                  </a:lnTo>
                  <a:lnTo>
                    <a:pt x="38515" y="1339"/>
                  </a:lnTo>
                  <a:lnTo>
                    <a:pt x="38562" y="893"/>
                  </a:lnTo>
                  <a:lnTo>
                    <a:pt x="38609" y="447"/>
                  </a:lnTo>
                  <a:lnTo>
                    <a:pt x="386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9"/>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98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9"/>
            <p:cNvSpPr/>
            <p:nvPr/>
          </p:nvSpPr>
          <p:spPr>
            <a:xfrm>
              <a:off x="6860850" y="4211325"/>
              <a:ext cx="1045650" cy="296525"/>
            </a:xfrm>
            <a:custGeom>
              <a:rect b="b" l="l" r="r" t="t"/>
              <a:pathLst>
                <a:path extrusionOk="0" h="11861" w="41826">
                  <a:moveTo>
                    <a:pt x="24142" y="423"/>
                  </a:moveTo>
                  <a:lnTo>
                    <a:pt x="29685" y="541"/>
                  </a:lnTo>
                  <a:lnTo>
                    <a:pt x="28957" y="517"/>
                  </a:lnTo>
                  <a:lnTo>
                    <a:pt x="24142" y="423"/>
                  </a:lnTo>
                  <a:close/>
                  <a:moveTo>
                    <a:pt x="35274" y="658"/>
                  </a:move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close/>
                  <a:moveTo>
                    <a:pt x="5778" y="1"/>
                  </a:move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500" y="9418"/>
                  </a:lnTo>
                  <a:lnTo>
                    <a:pt x="3053" y="9817"/>
                  </a:lnTo>
                  <a:lnTo>
                    <a:pt x="2584" y="10169"/>
                  </a:lnTo>
                  <a:lnTo>
                    <a:pt x="2114" y="10522"/>
                  </a:lnTo>
                  <a:lnTo>
                    <a:pt x="1621" y="10850"/>
                  </a:lnTo>
                  <a:lnTo>
                    <a:pt x="1104" y="11156"/>
                  </a:lnTo>
                  <a:lnTo>
                    <a:pt x="588" y="11437"/>
                  </a:lnTo>
                  <a:lnTo>
                    <a:pt x="71" y="11696"/>
                  </a:lnTo>
                  <a:lnTo>
                    <a:pt x="1" y="11860"/>
                  </a:lnTo>
                  <a:lnTo>
                    <a:pt x="7821"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5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9"/>
            <p:cNvSpPr/>
            <p:nvPr/>
          </p:nvSpPr>
          <p:spPr>
            <a:xfrm>
              <a:off x="7464400" y="4221900"/>
              <a:ext cx="138575" cy="2950"/>
            </a:xfrm>
            <a:custGeom>
              <a:rect b="b" l="l" r="r" t="t"/>
              <a:pathLst>
                <a:path extrusionOk="0" fill="none" h="118" w="5543">
                  <a:moveTo>
                    <a:pt x="0" y="0"/>
                  </a:moveTo>
                  <a:lnTo>
                    <a:pt x="5543" y="118"/>
                  </a:lnTo>
                  <a:lnTo>
                    <a:pt x="4815" y="9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9"/>
            <p:cNvSpPr/>
            <p:nvPr/>
          </p:nvSpPr>
          <p:spPr>
            <a:xfrm>
              <a:off x="6860850" y="4211325"/>
              <a:ext cx="1045650" cy="296525"/>
            </a:xfrm>
            <a:custGeom>
              <a:rect b="b" l="l" r="r" t="t"/>
              <a:pathLst>
                <a:path extrusionOk="0" fill="none" h="11861" w="41826">
                  <a:moveTo>
                    <a:pt x="5778" y="1"/>
                  </a:moveTo>
                  <a:lnTo>
                    <a:pt x="5778" y="1"/>
                  </a:ln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922" y="9019"/>
                  </a:lnTo>
                  <a:lnTo>
                    <a:pt x="3500" y="9418"/>
                  </a:lnTo>
                  <a:lnTo>
                    <a:pt x="3053" y="9817"/>
                  </a:lnTo>
                  <a:lnTo>
                    <a:pt x="2584" y="10169"/>
                  </a:lnTo>
                  <a:lnTo>
                    <a:pt x="2114" y="10522"/>
                  </a:lnTo>
                  <a:lnTo>
                    <a:pt x="1621" y="10850"/>
                  </a:lnTo>
                  <a:lnTo>
                    <a:pt x="1104" y="11156"/>
                  </a:lnTo>
                  <a:lnTo>
                    <a:pt x="588" y="11437"/>
                  </a:lnTo>
                  <a:lnTo>
                    <a:pt x="71" y="11696"/>
                  </a:lnTo>
                  <a:lnTo>
                    <a:pt x="71" y="11696"/>
                  </a:lnTo>
                  <a:lnTo>
                    <a:pt x="71" y="11696"/>
                  </a:lnTo>
                  <a:lnTo>
                    <a:pt x="1" y="11860"/>
                  </a:lnTo>
                  <a:lnTo>
                    <a:pt x="7821" y="11790"/>
                  </a:lnTo>
                  <a:lnTo>
                    <a:pt x="8854" y="11790"/>
                  </a:lnTo>
                  <a:lnTo>
                    <a:pt x="35462" y="11555"/>
                  </a:lnTo>
                  <a:lnTo>
                    <a:pt x="40135" y="11508"/>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lnTo>
                    <a:pt x="35274" y="658"/>
                  </a:lnTo>
                  <a:lnTo>
                    <a:pt x="35274" y="658"/>
                  </a:ln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8854"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8196" y="71"/>
                  </a:lnTo>
                  <a:lnTo>
                    <a:pt x="57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9"/>
            <p:cNvSpPr/>
            <p:nvPr/>
          </p:nvSpPr>
          <p:spPr>
            <a:xfrm>
              <a:off x="7065750" y="4213100"/>
              <a:ext cx="706900" cy="292975"/>
            </a:xfrm>
            <a:custGeom>
              <a:rect b="b" l="l" r="r" t="t"/>
              <a:pathLst>
                <a:path extrusionOk="0" h="11719" w="28276">
                  <a:moveTo>
                    <a:pt x="16111" y="3969"/>
                  </a:moveTo>
                  <a:lnTo>
                    <a:pt x="17074" y="3992"/>
                  </a:lnTo>
                  <a:lnTo>
                    <a:pt x="18013" y="4039"/>
                  </a:lnTo>
                  <a:lnTo>
                    <a:pt x="18882" y="4110"/>
                  </a:lnTo>
                  <a:lnTo>
                    <a:pt x="19727" y="4180"/>
                  </a:lnTo>
                  <a:lnTo>
                    <a:pt x="20526" y="4274"/>
                  </a:lnTo>
                  <a:lnTo>
                    <a:pt x="21277" y="4392"/>
                  </a:lnTo>
                  <a:lnTo>
                    <a:pt x="21958" y="4509"/>
                  </a:lnTo>
                  <a:lnTo>
                    <a:pt x="22592" y="4650"/>
                  </a:lnTo>
                  <a:lnTo>
                    <a:pt x="23132" y="4791"/>
                  </a:lnTo>
                  <a:lnTo>
                    <a:pt x="23626" y="4955"/>
                  </a:lnTo>
                  <a:lnTo>
                    <a:pt x="24025" y="5120"/>
                  </a:lnTo>
                  <a:lnTo>
                    <a:pt x="24354" y="5284"/>
                  </a:lnTo>
                  <a:lnTo>
                    <a:pt x="24495" y="5378"/>
                  </a:lnTo>
                  <a:lnTo>
                    <a:pt x="24588" y="5472"/>
                  </a:lnTo>
                  <a:lnTo>
                    <a:pt x="24682" y="5566"/>
                  </a:lnTo>
                  <a:lnTo>
                    <a:pt x="24753" y="5660"/>
                  </a:lnTo>
                  <a:lnTo>
                    <a:pt x="24776" y="5754"/>
                  </a:lnTo>
                  <a:lnTo>
                    <a:pt x="24800" y="5848"/>
                  </a:lnTo>
                  <a:lnTo>
                    <a:pt x="24776" y="5942"/>
                  </a:lnTo>
                  <a:lnTo>
                    <a:pt x="24753" y="6036"/>
                  </a:lnTo>
                  <a:lnTo>
                    <a:pt x="24682" y="6129"/>
                  </a:lnTo>
                  <a:lnTo>
                    <a:pt x="24588" y="6223"/>
                  </a:lnTo>
                  <a:lnTo>
                    <a:pt x="24495" y="6317"/>
                  </a:lnTo>
                  <a:lnTo>
                    <a:pt x="24354" y="6411"/>
                  </a:lnTo>
                  <a:lnTo>
                    <a:pt x="24025" y="6599"/>
                  </a:lnTo>
                  <a:lnTo>
                    <a:pt x="23626" y="6764"/>
                  </a:lnTo>
                  <a:lnTo>
                    <a:pt x="23132" y="6904"/>
                  </a:lnTo>
                  <a:lnTo>
                    <a:pt x="22592" y="7069"/>
                  </a:lnTo>
                  <a:lnTo>
                    <a:pt x="21958" y="7186"/>
                  </a:lnTo>
                  <a:lnTo>
                    <a:pt x="21277" y="7304"/>
                  </a:lnTo>
                  <a:lnTo>
                    <a:pt x="20526" y="7421"/>
                  </a:lnTo>
                  <a:lnTo>
                    <a:pt x="19727" y="7515"/>
                  </a:lnTo>
                  <a:lnTo>
                    <a:pt x="18882" y="7609"/>
                  </a:lnTo>
                  <a:lnTo>
                    <a:pt x="18013" y="7656"/>
                  </a:lnTo>
                  <a:lnTo>
                    <a:pt x="17074" y="7703"/>
                  </a:lnTo>
                  <a:lnTo>
                    <a:pt x="16111" y="7726"/>
                  </a:lnTo>
                  <a:lnTo>
                    <a:pt x="15124" y="7750"/>
                  </a:lnTo>
                  <a:lnTo>
                    <a:pt x="14138" y="7726"/>
                  </a:lnTo>
                  <a:lnTo>
                    <a:pt x="13175" y="7703"/>
                  </a:lnTo>
                  <a:lnTo>
                    <a:pt x="12259" y="7656"/>
                  </a:lnTo>
                  <a:lnTo>
                    <a:pt x="11367" y="7609"/>
                  </a:lnTo>
                  <a:lnTo>
                    <a:pt x="10521" y="7515"/>
                  </a:lnTo>
                  <a:lnTo>
                    <a:pt x="9723" y="7421"/>
                  </a:lnTo>
                  <a:lnTo>
                    <a:pt x="8995" y="7304"/>
                  </a:lnTo>
                  <a:lnTo>
                    <a:pt x="8290" y="7186"/>
                  </a:lnTo>
                  <a:lnTo>
                    <a:pt x="7680" y="7069"/>
                  </a:lnTo>
                  <a:lnTo>
                    <a:pt x="7116" y="6904"/>
                  </a:lnTo>
                  <a:lnTo>
                    <a:pt x="6623" y="6764"/>
                  </a:lnTo>
                  <a:lnTo>
                    <a:pt x="6224" y="6599"/>
                  </a:lnTo>
                  <a:lnTo>
                    <a:pt x="5895" y="6411"/>
                  </a:lnTo>
                  <a:lnTo>
                    <a:pt x="5778" y="6317"/>
                  </a:lnTo>
                  <a:lnTo>
                    <a:pt x="5660" y="6223"/>
                  </a:lnTo>
                  <a:lnTo>
                    <a:pt x="5590" y="6129"/>
                  </a:lnTo>
                  <a:lnTo>
                    <a:pt x="5519" y="6036"/>
                  </a:lnTo>
                  <a:lnTo>
                    <a:pt x="5472" y="5942"/>
                  </a:lnTo>
                  <a:lnTo>
                    <a:pt x="5472" y="5848"/>
                  </a:lnTo>
                  <a:lnTo>
                    <a:pt x="5472" y="5754"/>
                  </a:lnTo>
                  <a:lnTo>
                    <a:pt x="5519" y="5660"/>
                  </a:lnTo>
                  <a:lnTo>
                    <a:pt x="5590" y="5566"/>
                  </a:lnTo>
                  <a:lnTo>
                    <a:pt x="5660" y="5472"/>
                  </a:lnTo>
                  <a:lnTo>
                    <a:pt x="5778" y="5378"/>
                  </a:lnTo>
                  <a:lnTo>
                    <a:pt x="5895" y="5284"/>
                  </a:lnTo>
                  <a:lnTo>
                    <a:pt x="6224" y="5120"/>
                  </a:lnTo>
                  <a:lnTo>
                    <a:pt x="6623" y="4955"/>
                  </a:lnTo>
                  <a:lnTo>
                    <a:pt x="7116" y="4791"/>
                  </a:lnTo>
                  <a:lnTo>
                    <a:pt x="7680" y="4650"/>
                  </a:lnTo>
                  <a:lnTo>
                    <a:pt x="8290" y="4509"/>
                  </a:lnTo>
                  <a:lnTo>
                    <a:pt x="8995" y="4392"/>
                  </a:lnTo>
                  <a:lnTo>
                    <a:pt x="9723" y="4274"/>
                  </a:lnTo>
                  <a:lnTo>
                    <a:pt x="10521" y="4180"/>
                  </a:lnTo>
                  <a:lnTo>
                    <a:pt x="11367" y="4110"/>
                  </a:lnTo>
                  <a:lnTo>
                    <a:pt x="12259" y="4039"/>
                  </a:lnTo>
                  <a:lnTo>
                    <a:pt x="13175" y="3992"/>
                  </a:lnTo>
                  <a:lnTo>
                    <a:pt x="14138" y="3969"/>
                  </a:lnTo>
                  <a:close/>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1489" y="470"/>
                  </a:lnTo>
                  <a:lnTo>
                    <a:pt x="15946" y="352"/>
                  </a:lnTo>
                  <a:lnTo>
                    <a:pt x="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9"/>
            <p:cNvSpPr/>
            <p:nvPr/>
          </p:nvSpPr>
          <p:spPr>
            <a:xfrm>
              <a:off x="7202550" y="4312300"/>
              <a:ext cx="483200" cy="94550"/>
            </a:xfrm>
            <a:custGeom>
              <a:rect b="b" l="l" r="r" t="t"/>
              <a:pathLst>
                <a:path extrusionOk="0" fill="none" h="3782" w="19328">
                  <a:moveTo>
                    <a:pt x="9652" y="3782"/>
                  </a:move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9"/>
            <p:cNvSpPr/>
            <p:nvPr/>
          </p:nvSpPr>
          <p:spPr>
            <a:xfrm>
              <a:off x="7065750" y="4213100"/>
              <a:ext cx="706900" cy="292975"/>
            </a:xfrm>
            <a:custGeom>
              <a:rect b="b" l="l" r="r" t="t"/>
              <a:pathLst>
                <a:path extrusionOk="0" fill="none" h="11719" w="28276">
                  <a:moveTo>
                    <a:pt x="0" y="0"/>
                  </a:moveTo>
                  <a:lnTo>
                    <a:pt x="0" y="0"/>
                  </a:lnTo>
                  <a:lnTo>
                    <a:pt x="0" y="0"/>
                  </a:ln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7078" y="587"/>
                  </a:lnTo>
                  <a:lnTo>
                    <a:pt x="21489" y="470"/>
                  </a:lnTo>
                  <a:lnTo>
                    <a:pt x="15946" y="35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9"/>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9"/>
            <p:cNvSpPr/>
            <p:nvPr/>
          </p:nvSpPr>
          <p:spPr>
            <a:xfrm>
              <a:off x="7202550" y="4312300"/>
              <a:ext cx="483200" cy="94550"/>
            </a:xfrm>
            <a:custGeom>
              <a:rect b="b" l="l" r="r" t="t"/>
              <a:pathLst>
                <a:path extrusionOk="0" fill="none" h="3782" w="19328">
                  <a:moveTo>
                    <a:pt x="9652" y="1"/>
                  </a:moveTo>
                  <a:lnTo>
                    <a:pt x="9652" y="1"/>
                  </a:lnTo>
                  <a:lnTo>
                    <a:pt x="8666" y="1"/>
                  </a:ln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lnTo>
                    <a:pt x="965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9"/>
            <p:cNvSpPr/>
            <p:nvPr/>
          </p:nvSpPr>
          <p:spPr>
            <a:xfrm>
              <a:off x="6504475" y="4312300"/>
              <a:ext cx="243100" cy="197900"/>
            </a:xfrm>
            <a:custGeom>
              <a:rect b="b" l="l" r="r" t="t"/>
              <a:pathLst>
                <a:path extrusionOk="0" h="7916" w="9724">
                  <a:moveTo>
                    <a:pt x="7656" y="1"/>
                  </a:moveTo>
                  <a:lnTo>
                    <a:pt x="7633" y="330"/>
                  </a:lnTo>
                  <a:lnTo>
                    <a:pt x="7586" y="658"/>
                  </a:lnTo>
                  <a:lnTo>
                    <a:pt x="7516" y="987"/>
                  </a:lnTo>
                  <a:lnTo>
                    <a:pt x="7422" y="1340"/>
                  </a:lnTo>
                  <a:lnTo>
                    <a:pt x="7304" y="1645"/>
                  </a:lnTo>
                  <a:lnTo>
                    <a:pt x="7163" y="1974"/>
                  </a:lnTo>
                  <a:lnTo>
                    <a:pt x="7022" y="2279"/>
                  </a:lnTo>
                  <a:lnTo>
                    <a:pt x="6834" y="2584"/>
                  </a:lnTo>
                  <a:lnTo>
                    <a:pt x="6670" y="2889"/>
                  </a:lnTo>
                  <a:lnTo>
                    <a:pt x="6459" y="3171"/>
                  </a:lnTo>
                  <a:lnTo>
                    <a:pt x="6247" y="3430"/>
                  </a:lnTo>
                  <a:lnTo>
                    <a:pt x="6013" y="3711"/>
                  </a:lnTo>
                  <a:lnTo>
                    <a:pt x="5778" y="3946"/>
                  </a:lnTo>
                  <a:lnTo>
                    <a:pt x="5519" y="4181"/>
                  </a:lnTo>
                  <a:lnTo>
                    <a:pt x="5261" y="4392"/>
                  </a:lnTo>
                  <a:lnTo>
                    <a:pt x="4979" y="4580"/>
                  </a:lnTo>
                  <a:lnTo>
                    <a:pt x="4416" y="4933"/>
                  </a:lnTo>
                  <a:lnTo>
                    <a:pt x="3829" y="5238"/>
                  </a:lnTo>
                  <a:lnTo>
                    <a:pt x="3218" y="5520"/>
                  </a:lnTo>
                  <a:lnTo>
                    <a:pt x="2584" y="5755"/>
                  </a:lnTo>
                  <a:lnTo>
                    <a:pt x="1950" y="5966"/>
                  </a:lnTo>
                  <a:lnTo>
                    <a:pt x="1292" y="6154"/>
                  </a:lnTo>
                  <a:lnTo>
                    <a:pt x="658" y="6318"/>
                  </a:lnTo>
                  <a:lnTo>
                    <a:pt x="1" y="6459"/>
                  </a:lnTo>
                  <a:lnTo>
                    <a:pt x="799" y="6483"/>
                  </a:lnTo>
                  <a:lnTo>
                    <a:pt x="1621" y="6459"/>
                  </a:lnTo>
                  <a:lnTo>
                    <a:pt x="2419" y="6412"/>
                  </a:lnTo>
                  <a:lnTo>
                    <a:pt x="3218" y="6318"/>
                  </a:lnTo>
                  <a:lnTo>
                    <a:pt x="2607" y="7915"/>
                  </a:lnTo>
                  <a:lnTo>
                    <a:pt x="2960" y="7892"/>
                  </a:lnTo>
                  <a:lnTo>
                    <a:pt x="3335" y="7868"/>
                  </a:lnTo>
                  <a:lnTo>
                    <a:pt x="3711" y="7821"/>
                  </a:lnTo>
                  <a:lnTo>
                    <a:pt x="4063" y="7751"/>
                  </a:lnTo>
                  <a:lnTo>
                    <a:pt x="4439" y="7680"/>
                  </a:lnTo>
                  <a:lnTo>
                    <a:pt x="4791" y="7563"/>
                  </a:lnTo>
                  <a:lnTo>
                    <a:pt x="5144" y="7445"/>
                  </a:lnTo>
                  <a:lnTo>
                    <a:pt x="5496" y="7305"/>
                  </a:lnTo>
                  <a:lnTo>
                    <a:pt x="5825" y="7140"/>
                  </a:lnTo>
                  <a:lnTo>
                    <a:pt x="6153" y="6952"/>
                  </a:lnTo>
                  <a:lnTo>
                    <a:pt x="6482" y="6764"/>
                  </a:lnTo>
                  <a:lnTo>
                    <a:pt x="6788" y="6553"/>
                  </a:lnTo>
                  <a:lnTo>
                    <a:pt x="7093" y="6318"/>
                  </a:lnTo>
                  <a:lnTo>
                    <a:pt x="7375" y="6083"/>
                  </a:lnTo>
                  <a:lnTo>
                    <a:pt x="7633" y="5825"/>
                  </a:lnTo>
                  <a:lnTo>
                    <a:pt x="7891" y="5543"/>
                  </a:lnTo>
                  <a:lnTo>
                    <a:pt x="8150" y="5261"/>
                  </a:lnTo>
                  <a:lnTo>
                    <a:pt x="8361" y="4956"/>
                  </a:lnTo>
                  <a:lnTo>
                    <a:pt x="8572" y="4651"/>
                  </a:lnTo>
                  <a:lnTo>
                    <a:pt x="8784" y="4322"/>
                  </a:lnTo>
                  <a:lnTo>
                    <a:pt x="8948" y="3993"/>
                  </a:lnTo>
                  <a:lnTo>
                    <a:pt x="9112" y="3664"/>
                  </a:lnTo>
                  <a:lnTo>
                    <a:pt x="9253" y="3312"/>
                  </a:lnTo>
                  <a:lnTo>
                    <a:pt x="9371" y="2960"/>
                  </a:lnTo>
                  <a:lnTo>
                    <a:pt x="9488" y="2608"/>
                  </a:lnTo>
                  <a:lnTo>
                    <a:pt x="9559" y="2255"/>
                  </a:lnTo>
                  <a:lnTo>
                    <a:pt x="9629" y="1880"/>
                  </a:lnTo>
                  <a:lnTo>
                    <a:pt x="9700" y="1504"/>
                  </a:lnTo>
                  <a:lnTo>
                    <a:pt x="9723" y="1128"/>
                  </a:lnTo>
                  <a:lnTo>
                    <a:pt x="9723" y="752"/>
                  </a:lnTo>
                  <a:lnTo>
                    <a:pt x="9723" y="377"/>
                  </a:lnTo>
                  <a:lnTo>
                    <a:pt x="97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29"/>
          <p:cNvGrpSpPr/>
          <p:nvPr/>
        </p:nvGrpSpPr>
        <p:grpSpPr>
          <a:xfrm>
            <a:off x="5343663" y="4022100"/>
            <a:ext cx="2847475" cy="960750"/>
            <a:chOff x="3178100" y="6174825"/>
            <a:chExt cx="2847475" cy="960750"/>
          </a:xfrm>
        </p:grpSpPr>
        <p:sp>
          <p:nvSpPr>
            <p:cNvPr id="1454" name="Google Shape;1454;p29"/>
            <p:cNvSpPr/>
            <p:nvPr/>
          </p:nvSpPr>
          <p:spPr>
            <a:xfrm>
              <a:off x="3178100" y="6987975"/>
              <a:ext cx="27696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9"/>
            <p:cNvSpPr/>
            <p:nvPr/>
          </p:nvSpPr>
          <p:spPr>
            <a:xfrm>
              <a:off x="4826700" y="6514750"/>
              <a:ext cx="1198875" cy="552500"/>
            </a:xfrm>
            <a:custGeom>
              <a:rect b="b" l="l" r="r" t="t"/>
              <a:pathLst>
                <a:path extrusionOk="0" h="22100" w="47955">
                  <a:moveTo>
                    <a:pt x="17590" y="1"/>
                  </a:moveTo>
                  <a:lnTo>
                    <a:pt x="17284" y="940"/>
                  </a:lnTo>
                  <a:lnTo>
                    <a:pt x="16885" y="2044"/>
                  </a:lnTo>
                  <a:lnTo>
                    <a:pt x="16369" y="3453"/>
                  </a:lnTo>
                  <a:lnTo>
                    <a:pt x="15688" y="5120"/>
                  </a:lnTo>
                  <a:lnTo>
                    <a:pt x="15312" y="6036"/>
                  </a:lnTo>
                  <a:lnTo>
                    <a:pt x="14889" y="6999"/>
                  </a:lnTo>
                  <a:lnTo>
                    <a:pt x="14419" y="7985"/>
                  </a:lnTo>
                  <a:lnTo>
                    <a:pt x="13926" y="8995"/>
                  </a:lnTo>
                  <a:lnTo>
                    <a:pt x="13410" y="10005"/>
                  </a:lnTo>
                  <a:lnTo>
                    <a:pt x="12846" y="11038"/>
                  </a:lnTo>
                  <a:lnTo>
                    <a:pt x="12259" y="12071"/>
                  </a:lnTo>
                  <a:lnTo>
                    <a:pt x="11648" y="13105"/>
                  </a:lnTo>
                  <a:lnTo>
                    <a:pt x="10991" y="14115"/>
                  </a:lnTo>
                  <a:lnTo>
                    <a:pt x="10333" y="15101"/>
                  </a:lnTo>
                  <a:lnTo>
                    <a:pt x="9605" y="16064"/>
                  </a:lnTo>
                  <a:lnTo>
                    <a:pt x="8877" y="16956"/>
                  </a:lnTo>
                  <a:lnTo>
                    <a:pt x="8501" y="17402"/>
                  </a:lnTo>
                  <a:lnTo>
                    <a:pt x="8102" y="17825"/>
                  </a:lnTo>
                  <a:lnTo>
                    <a:pt x="7726" y="18248"/>
                  </a:lnTo>
                  <a:lnTo>
                    <a:pt x="7304" y="18647"/>
                  </a:lnTo>
                  <a:lnTo>
                    <a:pt x="6904" y="19023"/>
                  </a:lnTo>
                  <a:lnTo>
                    <a:pt x="6482" y="19375"/>
                  </a:lnTo>
                  <a:lnTo>
                    <a:pt x="6059" y="19727"/>
                  </a:lnTo>
                  <a:lnTo>
                    <a:pt x="5636" y="20056"/>
                  </a:lnTo>
                  <a:lnTo>
                    <a:pt x="5214" y="20361"/>
                  </a:lnTo>
                  <a:lnTo>
                    <a:pt x="4767" y="20643"/>
                  </a:lnTo>
                  <a:lnTo>
                    <a:pt x="4321" y="20902"/>
                  </a:lnTo>
                  <a:lnTo>
                    <a:pt x="3851" y="21136"/>
                  </a:lnTo>
                  <a:lnTo>
                    <a:pt x="3405" y="21348"/>
                  </a:lnTo>
                  <a:lnTo>
                    <a:pt x="2936" y="21536"/>
                  </a:lnTo>
                  <a:lnTo>
                    <a:pt x="2466" y="21700"/>
                  </a:lnTo>
                  <a:lnTo>
                    <a:pt x="1973" y="21841"/>
                  </a:lnTo>
                  <a:lnTo>
                    <a:pt x="1480" y="21958"/>
                  </a:lnTo>
                  <a:lnTo>
                    <a:pt x="986" y="22029"/>
                  </a:lnTo>
                  <a:lnTo>
                    <a:pt x="493" y="22076"/>
                  </a:lnTo>
                  <a:lnTo>
                    <a:pt x="0" y="22099"/>
                  </a:lnTo>
                  <a:lnTo>
                    <a:pt x="30365" y="22099"/>
                  </a:lnTo>
                  <a:lnTo>
                    <a:pt x="30858" y="22076"/>
                  </a:lnTo>
                  <a:lnTo>
                    <a:pt x="31351" y="22029"/>
                  </a:lnTo>
                  <a:lnTo>
                    <a:pt x="31845" y="21958"/>
                  </a:lnTo>
                  <a:lnTo>
                    <a:pt x="32338" y="21841"/>
                  </a:lnTo>
                  <a:lnTo>
                    <a:pt x="32808" y="21700"/>
                  </a:lnTo>
                  <a:lnTo>
                    <a:pt x="33301" y="21536"/>
                  </a:lnTo>
                  <a:lnTo>
                    <a:pt x="33770" y="21348"/>
                  </a:lnTo>
                  <a:lnTo>
                    <a:pt x="34217" y="21136"/>
                  </a:lnTo>
                  <a:lnTo>
                    <a:pt x="34686" y="20902"/>
                  </a:lnTo>
                  <a:lnTo>
                    <a:pt x="35132" y="20643"/>
                  </a:lnTo>
                  <a:lnTo>
                    <a:pt x="35579" y="20361"/>
                  </a:lnTo>
                  <a:lnTo>
                    <a:pt x="36001" y="20056"/>
                  </a:lnTo>
                  <a:lnTo>
                    <a:pt x="36424" y="19727"/>
                  </a:lnTo>
                  <a:lnTo>
                    <a:pt x="36847" y="19375"/>
                  </a:lnTo>
                  <a:lnTo>
                    <a:pt x="37270" y="19023"/>
                  </a:lnTo>
                  <a:lnTo>
                    <a:pt x="37669" y="18647"/>
                  </a:lnTo>
                  <a:lnTo>
                    <a:pt x="38068" y="18248"/>
                  </a:lnTo>
                  <a:lnTo>
                    <a:pt x="38467" y="17825"/>
                  </a:lnTo>
                  <a:lnTo>
                    <a:pt x="38866" y="17402"/>
                  </a:lnTo>
                  <a:lnTo>
                    <a:pt x="39242" y="16956"/>
                  </a:lnTo>
                  <a:lnTo>
                    <a:pt x="39970" y="16064"/>
                  </a:lnTo>
                  <a:lnTo>
                    <a:pt x="40675" y="15101"/>
                  </a:lnTo>
                  <a:lnTo>
                    <a:pt x="41356" y="14115"/>
                  </a:lnTo>
                  <a:lnTo>
                    <a:pt x="42013" y="13105"/>
                  </a:lnTo>
                  <a:lnTo>
                    <a:pt x="42624" y="12071"/>
                  </a:lnTo>
                  <a:lnTo>
                    <a:pt x="43211" y="11038"/>
                  </a:lnTo>
                  <a:lnTo>
                    <a:pt x="43775" y="10005"/>
                  </a:lnTo>
                  <a:lnTo>
                    <a:pt x="44291" y="8995"/>
                  </a:lnTo>
                  <a:lnTo>
                    <a:pt x="44784" y="7985"/>
                  </a:lnTo>
                  <a:lnTo>
                    <a:pt x="45231" y="6999"/>
                  </a:lnTo>
                  <a:lnTo>
                    <a:pt x="45653" y="6036"/>
                  </a:lnTo>
                  <a:lnTo>
                    <a:pt x="46053" y="5120"/>
                  </a:lnTo>
                  <a:lnTo>
                    <a:pt x="46734" y="3453"/>
                  </a:lnTo>
                  <a:lnTo>
                    <a:pt x="47250" y="2044"/>
                  </a:lnTo>
                  <a:lnTo>
                    <a:pt x="47626" y="940"/>
                  </a:lnTo>
                  <a:lnTo>
                    <a:pt x="47955" y="1"/>
                  </a:lnTo>
                  <a:lnTo>
                    <a:pt x="45912" y="165"/>
                  </a:lnTo>
                  <a:lnTo>
                    <a:pt x="43892" y="306"/>
                  </a:lnTo>
                  <a:lnTo>
                    <a:pt x="41872" y="423"/>
                  </a:lnTo>
                  <a:lnTo>
                    <a:pt x="39900" y="541"/>
                  </a:lnTo>
                  <a:lnTo>
                    <a:pt x="37927" y="611"/>
                  </a:lnTo>
                  <a:lnTo>
                    <a:pt x="36001" y="658"/>
                  </a:lnTo>
                  <a:lnTo>
                    <a:pt x="34076" y="682"/>
                  </a:lnTo>
                  <a:lnTo>
                    <a:pt x="32173" y="705"/>
                  </a:lnTo>
                  <a:lnTo>
                    <a:pt x="30271" y="682"/>
                  </a:lnTo>
                  <a:lnTo>
                    <a:pt x="28416" y="658"/>
                  </a:lnTo>
                  <a:lnTo>
                    <a:pt x="26561" y="588"/>
                  </a:lnTo>
                  <a:lnTo>
                    <a:pt x="24729" y="517"/>
                  </a:lnTo>
                  <a:lnTo>
                    <a:pt x="22921" y="423"/>
                  </a:lnTo>
                  <a:lnTo>
                    <a:pt x="21136" y="306"/>
                  </a:lnTo>
                  <a:lnTo>
                    <a:pt x="19351" y="165"/>
                  </a:lnTo>
                  <a:lnTo>
                    <a:pt x="175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9"/>
            <p:cNvSpPr/>
            <p:nvPr/>
          </p:nvSpPr>
          <p:spPr>
            <a:xfrm>
              <a:off x="5309300" y="6579925"/>
              <a:ext cx="590650" cy="16450"/>
            </a:xfrm>
            <a:custGeom>
              <a:rect b="b" l="l" r="r" t="t"/>
              <a:pathLst>
                <a:path extrusionOk="0" h="658" w="23626">
                  <a:moveTo>
                    <a:pt x="235" y="0"/>
                  </a:moveTo>
                  <a:lnTo>
                    <a:pt x="141" y="24"/>
                  </a:lnTo>
                  <a:lnTo>
                    <a:pt x="71" y="94"/>
                  </a:lnTo>
                  <a:lnTo>
                    <a:pt x="24" y="165"/>
                  </a:lnTo>
                  <a:lnTo>
                    <a:pt x="0" y="259"/>
                  </a:lnTo>
                  <a:lnTo>
                    <a:pt x="24" y="376"/>
                  </a:lnTo>
                  <a:lnTo>
                    <a:pt x="71" y="446"/>
                  </a:lnTo>
                  <a:lnTo>
                    <a:pt x="141" y="517"/>
                  </a:lnTo>
                  <a:lnTo>
                    <a:pt x="235" y="540"/>
                  </a:lnTo>
                  <a:lnTo>
                    <a:pt x="18294" y="634"/>
                  </a:lnTo>
                  <a:lnTo>
                    <a:pt x="23414" y="658"/>
                  </a:lnTo>
                  <a:lnTo>
                    <a:pt x="23508" y="634"/>
                  </a:lnTo>
                  <a:lnTo>
                    <a:pt x="23578" y="587"/>
                  </a:lnTo>
                  <a:lnTo>
                    <a:pt x="23625" y="493"/>
                  </a:lnTo>
                  <a:lnTo>
                    <a:pt x="23625" y="400"/>
                  </a:lnTo>
                  <a:lnTo>
                    <a:pt x="23625" y="306"/>
                  </a:lnTo>
                  <a:lnTo>
                    <a:pt x="23578" y="212"/>
                  </a:lnTo>
                  <a:lnTo>
                    <a:pt x="23508" y="165"/>
                  </a:lnTo>
                  <a:lnTo>
                    <a:pt x="23414" y="141"/>
                  </a:lnTo>
                  <a:lnTo>
                    <a:pt x="5331"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9"/>
            <p:cNvSpPr/>
            <p:nvPr/>
          </p:nvSpPr>
          <p:spPr>
            <a:xfrm>
              <a:off x="5291100" y="6641575"/>
              <a:ext cx="508450" cy="13525"/>
            </a:xfrm>
            <a:custGeom>
              <a:rect b="b" l="l" r="r" t="t"/>
              <a:pathLst>
                <a:path extrusionOk="0" h="541" w="20338">
                  <a:moveTo>
                    <a:pt x="235" y="0"/>
                  </a:moveTo>
                  <a:lnTo>
                    <a:pt x="141" y="24"/>
                  </a:lnTo>
                  <a:lnTo>
                    <a:pt x="47" y="94"/>
                  </a:lnTo>
                  <a:lnTo>
                    <a:pt x="24" y="165"/>
                  </a:lnTo>
                  <a:lnTo>
                    <a:pt x="0" y="258"/>
                  </a:lnTo>
                  <a:lnTo>
                    <a:pt x="24" y="376"/>
                  </a:lnTo>
                  <a:lnTo>
                    <a:pt x="47" y="446"/>
                  </a:lnTo>
                  <a:lnTo>
                    <a:pt x="141" y="517"/>
                  </a:lnTo>
                  <a:lnTo>
                    <a:pt x="235" y="540"/>
                  </a:lnTo>
                  <a:lnTo>
                    <a:pt x="20103" y="540"/>
                  </a:lnTo>
                  <a:lnTo>
                    <a:pt x="20220" y="517"/>
                  </a:lnTo>
                  <a:lnTo>
                    <a:pt x="20290" y="446"/>
                  </a:lnTo>
                  <a:lnTo>
                    <a:pt x="20337" y="376"/>
                  </a:lnTo>
                  <a:lnTo>
                    <a:pt x="20337" y="258"/>
                  </a:lnTo>
                  <a:lnTo>
                    <a:pt x="20337" y="165"/>
                  </a:lnTo>
                  <a:lnTo>
                    <a:pt x="20290" y="94"/>
                  </a:lnTo>
                  <a:lnTo>
                    <a:pt x="20220" y="24"/>
                  </a:lnTo>
                  <a:lnTo>
                    <a:pt x="201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9"/>
            <p:cNvSpPr/>
            <p:nvPr/>
          </p:nvSpPr>
          <p:spPr>
            <a:xfrm>
              <a:off x="5275825" y="6702625"/>
              <a:ext cx="455025" cy="14125"/>
            </a:xfrm>
            <a:custGeom>
              <a:rect b="b" l="l" r="r" t="t"/>
              <a:pathLst>
                <a:path extrusionOk="0" h="565" w="18201">
                  <a:moveTo>
                    <a:pt x="235" y="1"/>
                  </a:moveTo>
                  <a:lnTo>
                    <a:pt x="141" y="24"/>
                  </a:lnTo>
                  <a:lnTo>
                    <a:pt x="71" y="94"/>
                  </a:lnTo>
                  <a:lnTo>
                    <a:pt x="24" y="165"/>
                  </a:lnTo>
                  <a:lnTo>
                    <a:pt x="0" y="259"/>
                  </a:lnTo>
                  <a:lnTo>
                    <a:pt x="24" y="376"/>
                  </a:lnTo>
                  <a:lnTo>
                    <a:pt x="71" y="447"/>
                  </a:lnTo>
                  <a:lnTo>
                    <a:pt x="141" y="517"/>
                  </a:lnTo>
                  <a:lnTo>
                    <a:pt x="235" y="541"/>
                  </a:lnTo>
                  <a:lnTo>
                    <a:pt x="14021" y="564"/>
                  </a:lnTo>
                  <a:lnTo>
                    <a:pt x="17966" y="564"/>
                  </a:lnTo>
                  <a:lnTo>
                    <a:pt x="18083" y="541"/>
                  </a:lnTo>
                  <a:lnTo>
                    <a:pt x="18154" y="494"/>
                  </a:lnTo>
                  <a:lnTo>
                    <a:pt x="18201" y="400"/>
                  </a:lnTo>
                  <a:lnTo>
                    <a:pt x="18201" y="306"/>
                  </a:lnTo>
                  <a:lnTo>
                    <a:pt x="18201" y="212"/>
                  </a:lnTo>
                  <a:lnTo>
                    <a:pt x="18154" y="141"/>
                  </a:lnTo>
                  <a:lnTo>
                    <a:pt x="18083" y="71"/>
                  </a:lnTo>
                  <a:lnTo>
                    <a:pt x="17966" y="47"/>
                  </a:lnTo>
                  <a:lnTo>
                    <a:pt x="4181" y="24"/>
                  </a:lnTo>
                  <a:lnTo>
                    <a:pt x="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9"/>
            <p:cNvSpPr/>
            <p:nvPr/>
          </p:nvSpPr>
          <p:spPr>
            <a:xfrm>
              <a:off x="5251750" y="6768975"/>
              <a:ext cx="366375" cy="14100"/>
            </a:xfrm>
            <a:custGeom>
              <a:rect b="b" l="l" r="r" t="t"/>
              <a:pathLst>
                <a:path extrusionOk="0" h="564" w="14655">
                  <a:moveTo>
                    <a:pt x="212" y="0"/>
                  </a:moveTo>
                  <a:lnTo>
                    <a:pt x="118" y="24"/>
                  </a:lnTo>
                  <a:lnTo>
                    <a:pt x="48" y="71"/>
                  </a:lnTo>
                  <a:lnTo>
                    <a:pt x="1" y="165"/>
                  </a:lnTo>
                  <a:lnTo>
                    <a:pt x="1" y="259"/>
                  </a:lnTo>
                  <a:lnTo>
                    <a:pt x="1" y="352"/>
                  </a:lnTo>
                  <a:lnTo>
                    <a:pt x="48" y="423"/>
                  </a:lnTo>
                  <a:lnTo>
                    <a:pt x="118" y="493"/>
                  </a:lnTo>
                  <a:lnTo>
                    <a:pt x="212" y="517"/>
                  </a:lnTo>
                  <a:lnTo>
                    <a:pt x="14420" y="564"/>
                  </a:lnTo>
                  <a:lnTo>
                    <a:pt x="14537" y="540"/>
                  </a:lnTo>
                  <a:lnTo>
                    <a:pt x="14608" y="470"/>
                  </a:lnTo>
                  <a:lnTo>
                    <a:pt x="14655" y="376"/>
                  </a:lnTo>
                  <a:lnTo>
                    <a:pt x="14655" y="282"/>
                  </a:lnTo>
                  <a:lnTo>
                    <a:pt x="14655" y="188"/>
                  </a:lnTo>
                  <a:lnTo>
                    <a:pt x="14608" y="118"/>
                  </a:lnTo>
                  <a:lnTo>
                    <a:pt x="14537" y="47"/>
                  </a:lnTo>
                  <a:lnTo>
                    <a:pt x="14420" y="24"/>
                  </a:lnTo>
                  <a:lnTo>
                    <a:pt x="2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9"/>
            <p:cNvSpPr/>
            <p:nvPr/>
          </p:nvSpPr>
          <p:spPr>
            <a:xfrm>
              <a:off x="5225325" y="6826500"/>
              <a:ext cx="537825" cy="17050"/>
            </a:xfrm>
            <a:custGeom>
              <a:rect b="b" l="l" r="r" t="t"/>
              <a:pathLst>
                <a:path extrusionOk="0" h="682" w="21513">
                  <a:moveTo>
                    <a:pt x="236" y="1"/>
                  </a:moveTo>
                  <a:lnTo>
                    <a:pt x="142" y="24"/>
                  </a:lnTo>
                  <a:lnTo>
                    <a:pt x="71" y="95"/>
                  </a:lnTo>
                  <a:lnTo>
                    <a:pt x="24" y="165"/>
                  </a:lnTo>
                  <a:lnTo>
                    <a:pt x="1" y="259"/>
                  </a:lnTo>
                  <a:lnTo>
                    <a:pt x="24" y="353"/>
                  </a:lnTo>
                  <a:lnTo>
                    <a:pt x="71" y="447"/>
                  </a:lnTo>
                  <a:lnTo>
                    <a:pt x="142" y="517"/>
                  </a:lnTo>
                  <a:lnTo>
                    <a:pt x="236" y="541"/>
                  </a:lnTo>
                  <a:lnTo>
                    <a:pt x="16651" y="658"/>
                  </a:lnTo>
                  <a:lnTo>
                    <a:pt x="21278" y="682"/>
                  </a:lnTo>
                  <a:lnTo>
                    <a:pt x="21371" y="658"/>
                  </a:lnTo>
                  <a:lnTo>
                    <a:pt x="21442" y="588"/>
                  </a:lnTo>
                  <a:lnTo>
                    <a:pt x="21489" y="517"/>
                  </a:lnTo>
                  <a:lnTo>
                    <a:pt x="21512" y="423"/>
                  </a:lnTo>
                  <a:lnTo>
                    <a:pt x="21489" y="329"/>
                  </a:lnTo>
                  <a:lnTo>
                    <a:pt x="21442" y="236"/>
                  </a:lnTo>
                  <a:lnTo>
                    <a:pt x="21371" y="189"/>
                  </a:lnTo>
                  <a:lnTo>
                    <a:pt x="21278" y="165"/>
                  </a:lnTo>
                  <a:lnTo>
                    <a:pt x="486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9"/>
            <p:cNvSpPr/>
            <p:nvPr/>
          </p:nvSpPr>
          <p:spPr>
            <a:xfrm>
              <a:off x="5193625" y="6882275"/>
              <a:ext cx="409250" cy="18225"/>
            </a:xfrm>
            <a:custGeom>
              <a:rect b="b" l="l" r="r" t="t"/>
              <a:pathLst>
                <a:path extrusionOk="0" h="729" w="16370">
                  <a:moveTo>
                    <a:pt x="236" y="1"/>
                  </a:moveTo>
                  <a:lnTo>
                    <a:pt x="118" y="24"/>
                  </a:lnTo>
                  <a:lnTo>
                    <a:pt x="48" y="71"/>
                  </a:lnTo>
                  <a:lnTo>
                    <a:pt x="1" y="165"/>
                  </a:lnTo>
                  <a:lnTo>
                    <a:pt x="1" y="259"/>
                  </a:lnTo>
                  <a:lnTo>
                    <a:pt x="1" y="353"/>
                  </a:lnTo>
                  <a:lnTo>
                    <a:pt x="48" y="447"/>
                  </a:lnTo>
                  <a:lnTo>
                    <a:pt x="118" y="494"/>
                  </a:lnTo>
                  <a:lnTo>
                    <a:pt x="236" y="517"/>
                  </a:lnTo>
                  <a:lnTo>
                    <a:pt x="12588" y="682"/>
                  </a:lnTo>
                  <a:lnTo>
                    <a:pt x="16134" y="729"/>
                  </a:lnTo>
                  <a:lnTo>
                    <a:pt x="16252" y="705"/>
                  </a:lnTo>
                  <a:lnTo>
                    <a:pt x="16322" y="635"/>
                  </a:lnTo>
                  <a:lnTo>
                    <a:pt x="16369" y="564"/>
                  </a:lnTo>
                  <a:lnTo>
                    <a:pt x="16369" y="470"/>
                  </a:lnTo>
                  <a:lnTo>
                    <a:pt x="16369" y="353"/>
                  </a:lnTo>
                  <a:lnTo>
                    <a:pt x="16322" y="283"/>
                  </a:lnTo>
                  <a:lnTo>
                    <a:pt x="16252" y="212"/>
                  </a:lnTo>
                  <a:lnTo>
                    <a:pt x="16134" y="189"/>
                  </a:lnTo>
                  <a:lnTo>
                    <a:pt x="378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9"/>
            <p:cNvSpPr/>
            <p:nvPr/>
          </p:nvSpPr>
          <p:spPr>
            <a:xfrm>
              <a:off x="5161350" y="6935125"/>
              <a:ext cx="502575" cy="18225"/>
            </a:xfrm>
            <a:custGeom>
              <a:rect b="b" l="l" r="r" t="t"/>
              <a:pathLst>
                <a:path extrusionOk="0" h="729" w="20103">
                  <a:moveTo>
                    <a:pt x="235" y="0"/>
                  </a:moveTo>
                  <a:lnTo>
                    <a:pt x="141" y="24"/>
                  </a:lnTo>
                  <a:lnTo>
                    <a:pt x="71" y="94"/>
                  </a:lnTo>
                  <a:lnTo>
                    <a:pt x="24" y="165"/>
                  </a:lnTo>
                  <a:lnTo>
                    <a:pt x="0" y="259"/>
                  </a:lnTo>
                  <a:lnTo>
                    <a:pt x="24" y="376"/>
                  </a:lnTo>
                  <a:lnTo>
                    <a:pt x="71" y="446"/>
                  </a:lnTo>
                  <a:lnTo>
                    <a:pt x="141" y="517"/>
                  </a:lnTo>
                  <a:lnTo>
                    <a:pt x="235" y="540"/>
                  </a:lnTo>
                  <a:lnTo>
                    <a:pt x="15547" y="681"/>
                  </a:lnTo>
                  <a:lnTo>
                    <a:pt x="19868" y="728"/>
                  </a:lnTo>
                  <a:lnTo>
                    <a:pt x="19985" y="705"/>
                  </a:lnTo>
                  <a:lnTo>
                    <a:pt x="20056" y="658"/>
                  </a:lnTo>
                  <a:lnTo>
                    <a:pt x="20079" y="564"/>
                  </a:lnTo>
                  <a:lnTo>
                    <a:pt x="20103" y="470"/>
                  </a:lnTo>
                  <a:lnTo>
                    <a:pt x="20079" y="376"/>
                  </a:lnTo>
                  <a:lnTo>
                    <a:pt x="20056" y="282"/>
                  </a:lnTo>
                  <a:lnTo>
                    <a:pt x="19985" y="235"/>
                  </a:lnTo>
                  <a:lnTo>
                    <a:pt x="19868" y="212"/>
                  </a:lnTo>
                  <a:lnTo>
                    <a:pt x="4579"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9"/>
            <p:cNvSpPr/>
            <p:nvPr/>
          </p:nvSpPr>
          <p:spPr>
            <a:xfrm>
              <a:off x="4028825" y="6174825"/>
              <a:ext cx="1557025" cy="892425"/>
            </a:xfrm>
            <a:custGeom>
              <a:rect b="b" l="l" r="r" t="t"/>
              <a:pathLst>
                <a:path extrusionOk="0" h="35697" w="62281">
                  <a:moveTo>
                    <a:pt x="0" y="0"/>
                  </a:moveTo>
                  <a:lnTo>
                    <a:pt x="587" y="24"/>
                  </a:lnTo>
                  <a:lnTo>
                    <a:pt x="1174" y="118"/>
                  </a:lnTo>
                  <a:lnTo>
                    <a:pt x="1738" y="235"/>
                  </a:lnTo>
                  <a:lnTo>
                    <a:pt x="2325" y="399"/>
                  </a:lnTo>
                  <a:lnTo>
                    <a:pt x="2889" y="634"/>
                  </a:lnTo>
                  <a:lnTo>
                    <a:pt x="3429" y="893"/>
                  </a:lnTo>
                  <a:lnTo>
                    <a:pt x="3992" y="1198"/>
                  </a:lnTo>
                  <a:lnTo>
                    <a:pt x="4533" y="1550"/>
                  </a:lnTo>
                  <a:lnTo>
                    <a:pt x="5096" y="1926"/>
                  </a:lnTo>
                  <a:lnTo>
                    <a:pt x="5636" y="2349"/>
                  </a:lnTo>
                  <a:lnTo>
                    <a:pt x="6153" y="2795"/>
                  </a:lnTo>
                  <a:lnTo>
                    <a:pt x="6693" y="3288"/>
                  </a:lnTo>
                  <a:lnTo>
                    <a:pt x="7210" y="3828"/>
                  </a:lnTo>
                  <a:lnTo>
                    <a:pt x="7750" y="4392"/>
                  </a:lnTo>
                  <a:lnTo>
                    <a:pt x="8266" y="4979"/>
                  </a:lnTo>
                  <a:lnTo>
                    <a:pt x="8783" y="5589"/>
                  </a:lnTo>
                  <a:lnTo>
                    <a:pt x="9276" y="6223"/>
                  </a:lnTo>
                  <a:lnTo>
                    <a:pt x="9793" y="6881"/>
                  </a:lnTo>
                  <a:lnTo>
                    <a:pt x="10286" y="7562"/>
                  </a:lnTo>
                  <a:lnTo>
                    <a:pt x="10803" y="8290"/>
                  </a:lnTo>
                  <a:lnTo>
                    <a:pt x="11789" y="9746"/>
                  </a:lnTo>
                  <a:lnTo>
                    <a:pt x="12775" y="11296"/>
                  </a:lnTo>
                  <a:lnTo>
                    <a:pt x="13738" y="12893"/>
                  </a:lnTo>
                  <a:lnTo>
                    <a:pt x="14701" y="14513"/>
                  </a:lnTo>
                  <a:lnTo>
                    <a:pt x="15664" y="16181"/>
                  </a:lnTo>
                  <a:lnTo>
                    <a:pt x="16603" y="17848"/>
                  </a:lnTo>
                  <a:lnTo>
                    <a:pt x="18506" y="21183"/>
                  </a:lnTo>
                  <a:lnTo>
                    <a:pt x="19445" y="22803"/>
                  </a:lnTo>
                  <a:lnTo>
                    <a:pt x="20361" y="24400"/>
                  </a:lnTo>
                  <a:lnTo>
                    <a:pt x="21300" y="25927"/>
                  </a:lnTo>
                  <a:lnTo>
                    <a:pt x="22240" y="27406"/>
                  </a:lnTo>
                  <a:lnTo>
                    <a:pt x="23179" y="28815"/>
                  </a:lnTo>
                  <a:lnTo>
                    <a:pt x="23649" y="29473"/>
                  </a:lnTo>
                  <a:lnTo>
                    <a:pt x="24118" y="30107"/>
                  </a:lnTo>
                  <a:lnTo>
                    <a:pt x="24588" y="30718"/>
                  </a:lnTo>
                  <a:lnTo>
                    <a:pt x="25058" y="31305"/>
                  </a:lnTo>
                  <a:lnTo>
                    <a:pt x="25551" y="31868"/>
                  </a:lnTo>
                  <a:lnTo>
                    <a:pt x="26021" y="32385"/>
                  </a:lnTo>
                  <a:lnTo>
                    <a:pt x="26490" y="32878"/>
                  </a:lnTo>
                  <a:lnTo>
                    <a:pt x="26983" y="33348"/>
                  </a:lnTo>
                  <a:lnTo>
                    <a:pt x="27453" y="33771"/>
                  </a:lnTo>
                  <a:lnTo>
                    <a:pt x="27946" y="34146"/>
                  </a:lnTo>
                  <a:lnTo>
                    <a:pt x="28439" y="34499"/>
                  </a:lnTo>
                  <a:lnTo>
                    <a:pt x="28909" y="34804"/>
                  </a:lnTo>
                  <a:lnTo>
                    <a:pt x="29402" y="35062"/>
                  </a:lnTo>
                  <a:lnTo>
                    <a:pt x="29895" y="35297"/>
                  </a:lnTo>
                  <a:lnTo>
                    <a:pt x="30389" y="35461"/>
                  </a:lnTo>
                  <a:lnTo>
                    <a:pt x="30905" y="35579"/>
                  </a:lnTo>
                  <a:lnTo>
                    <a:pt x="31398" y="35673"/>
                  </a:lnTo>
                  <a:lnTo>
                    <a:pt x="31915" y="35696"/>
                  </a:lnTo>
                  <a:lnTo>
                    <a:pt x="62280" y="35696"/>
                  </a:lnTo>
                  <a:lnTo>
                    <a:pt x="61764" y="35673"/>
                  </a:lnTo>
                  <a:lnTo>
                    <a:pt x="61270" y="35579"/>
                  </a:lnTo>
                  <a:lnTo>
                    <a:pt x="60754" y="35461"/>
                  </a:lnTo>
                  <a:lnTo>
                    <a:pt x="60261" y="35297"/>
                  </a:lnTo>
                  <a:lnTo>
                    <a:pt x="59767" y="35062"/>
                  </a:lnTo>
                  <a:lnTo>
                    <a:pt x="59274" y="34804"/>
                  </a:lnTo>
                  <a:lnTo>
                    <a:pt x="58781" y="34499"/>
                  </a:lnTo>
                  <a:lnTo>
                    <a:pt x="58311" y="34146"/>
                  </a:lnTo>
                  <a:lnTo>
                    <a:pt x="57818" y="33771"/>
                  </a:lnTo>
                  <a:lnTo>
                    <a:pt x="57348" y="33348"/>
                  </a:lnTo>
                  <a:lnTo>
                    <a:pt x="56855" y="32878"/>
                  </a:lnTo>
                  <a:lnTo>
                    <a:pt x="56386" y="32385"/>
                  </a:lnTo>
                  <a:lnTo>
                    <a:pt x="55892" y="31868"/>
                  </a:lnTo>
                  <a:lnTo>
                    <a:pt x="55423" y="31305"/>
                  </a:lnTo>
                  <a:lnTo>
                    <a:pt x="54953" y="30718"/>
                  </a:lnTo>
                  <a:lnTo>
                    <a:pt x="54483" y="30107"/>
                  </a:lnTo>
                  <a:lnTo>
                    <a:pt x="54014" y="29473"/>
                  </a:lnTo>
                  <a:lnTo>
                    <a:pt x="53544" y="28815"/>
                  </a:lnTo>
                  <a:lnTo>
                    <a:pt x="52605" y="27406"/>
                  </a:lnTo>
                  <a:lnTo>
                    <a:pt x="51665" y="25927"/>
                  </a:lnTo>
                  <a:lnTo>
                    <a:pt x="50726" y="24400"/>
                  </a:lnTo>
                  <a:lnTo>
                    <a:pt x="49787" y="22803"/>
                  </a:lnTo>
                  <a:lnTo>
                    <a:pt x="48847" y="21183"/>
                  </a:lnTo>
                  <a:lnTo>
                    <a:pt x="46968" y="17848"/>
                  </a:lnTo>
                  <a:lnTo>
                    <a:pt x="46029" y="16181"/>
                  </a:lnTo>
                  <a:lnTo>
                    <a:pt x="45066" y="14513"/>
                  </a:lnTo>
                  <a:lnTo>
                    <a:pt x="44103" y="12893"/>
                  </a:lnTo>
                  <a:lnTo>
                    <a:pt x="43141" y="11296"/>
                  </a:lnTo>
                  <a:lnTo>
                    <a:pt x="42154" y="9746"/>
                  </a:lnTo>
                  <a:lnTo>
                    <a:pt x="41168" y="8290"/>
                  </a:lnTo>
                  <a:lnTo>
                    <a:pt x="40651" y="7562"/>
                  </a:lnTo>
                  <a:lnTo>
                    <a:pt x="40158" y="6881"/>
                  </a:lnTo>
                  <a:lnTo>
                    <a:pt x="39641" y="6223"/>
                  </a:lnTo>
                  <a:lnTo>
                    <a:pt x="39125" y="5589"/>
                  </a:lnTo>
                  <a:lnTo>
                    <a:pt x="38632" y="4979"/>
                  </a:lnTo>
                  <a:lnTo>
                    <a:pt x="38091" y="4392"/>
                  </a:lnTo>
                  <a:lnTo>
                    <a:pt x="37575" y="3828"/>
                  </a:lnTo>
                  <a:lnTo>
                    <a:pt x="37058" y="3288"/>
                  </a:lnTo>
                  <a:lnTo>
                    <a:pt x="36518" y="2795"/>
                  </a:lnTo>
                  <a:lnTo>
                    <a:pt x="35978" y="2349"/>
                  </a:lnTo>
                  <a:lnTo>
                    <a:pt x="35438" y="1926"/>
                  </a:lnTo>
                  <a:lnTo>
                    <a:pt x="34898" y="1550"/>
                  </a:lnTo>
                  <a:lnTo>
                    <a:pt x="34357" y="1198"/>
                  </a:lnTo>
                  <a:lnTo>
                    <a:pt x="33794" y="893"/>
                  </a:lnTo>
                  <a:lnTo>
                    <a:pt x="33230" y="634"/>
                  </a:lnTo>
                  <a:lnTo>
                    <a:pt x="32667" y="399"/>
                  </a:lnTo>
                  <a:lnTo>
                    <a:pt x="32103" y="235"/>
                  </a:lnTo>
                  <a:lnTo>
                    <a:pt x="31539" y="118"/>
                  </a:lnTo>
                  <a:lnTo>
                    <a:pt x="30952" y="24"/>
                  </a:lnTo>
                  <a:lnTo>
                    <a:pt x="303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9"/>
            <p:cNvSpPr/>
            <p:nvPr/>
          </p:nvSpPr>
          <p:spPr>
            <a:xfrm>
              <a:off x="3364800" y="6174825"/>
              <a:ext cx="1423175" cy="892425"/>
            </a:xfrm>
            <a:custGeom>
              <a:rect b="b" l="l" r="r" t="t"/>
              <a:pathLst>
                <a:path extrusionOk="0" h="35697" w="56927">
                  <a:moveTo>
                    <a:pt x="26561" y="0"/>
                  </a:moveTo>
                  <a:lnTo>
                    <a:pt x="25974" y="24"/>
                  </a:lnTo>
                  <a:lnTo>
                    <a:pt x="25387" y="118"/>
                  </a:lnTo>
                  <a:lnTo>
                    <a:pt x="24776" y="235"/>
                  </a:lnTo>
                  <a:lnTo>
                    <a:pt x="24189" y="399"/>
                  </a:lnTo>
                  <a:lnTo>
                    <a:pt x="23602" y="634"/>
                  </a:lnTo>
                  <a:lnTo>
                    <a:pt x="22991" y="893"/>
                  </a:lnTo>
                  <a:lnTo>
                    <a:pt x="22404" y="1198"/>
                  </a:lnTo>
                  <a:lnTo>
                    <a:pt x="21817" y="1550"/>
                  </a:lnTo>
                  <a:lnTo>
                    <a:pt x="21207" y="1926"/>
                  </a:lnTo>
                  <a:lnTo>
                    <a:pt x="20620" y="2349"/>
                  </a:lnTo>
                  <a:lnTo>
                    <a:pt x="20032" y="2795"/>
                  </a:lnTo>
                  <a:lnTo>
                    <a:pt x="19445" y="3288"/>
                  </a:lnTo>
                  <a:lnTo>
                    <a:pt x="18858" y="3828"/>
                  </a:lnTo>
                  <a:lnTo>
                    <a:pt x="18271" y="4392"/>
                  </a:lnTo>
                  <a:lnTo>
                    <a:pt x="17684" y="4979"/>
                  </a:lnTo>
                  <a:lnTo>
                    <a:pt x="17097" y="5589"/>
                  </a:lnTo>
                  <a:lnTo>
                    <a:pt x="16533" y="6223"/>
                  </a:lnTo>
                  <a:lnTo>
                    <a:pt x="15946" y="6881"/>
                  </a:lnTo>
                  <a:lnTo>
                    <a:pt x="15383" y="7562"/>
                  </a:lnTo>
                  <a:lnTo>
                    <a:pt x="14819" y="8290"/>
                  </a:lnTo>
                  <a:lnTo>
                    <a:pt x="14255" y="9018"/>
                  </a:lnTo>
                  <a:lnTo>
                    <a:pt x="13715" y="9746"/>
                  </a:lnTo>
                  <a:lnTo>
                    <a:pt x="12635" y="11296"/>
                  </a:lnTo>
                  <a:lnTo>
                    <a:pt x="11555" y="12893"/>
                  </a:lnTo>
                  <a:lnTo>
                    <a:pt x="10521" y="14513"/>
                  </a:lnTo>
                  <a:lnTo>
                    <a:pt x="9535" y="16181"/>
                  </a:lnTo>
                  <a:lnTo>
                    <a:pt x="8572" y="17848"/>
                  </a:lnTo>
                  <a:lnTo>
                    <a:pt x="7633" y="19516"/>
                  </a:lnTo>
                  <a:lnTo>
                    <a:pt x="6740" y="21183"/>
                  </a:lnTo>
                  <a:lnTo>
                    <a:pt x="5895" y="22803"/>
                  </a:lnTo>
                  <a:lnTo>
                    <a:pt x="5096" y="24400"/>
                  </a:lnTo>
                  <a:lnTo>
                    <a:pt x="4345" y="25927"/>
                  </a:lnTo>
                  <a:lnTo>
                    <a:pt x="3640" y="27406"/>
                  </a:lnTo>
                  <a:lnTo>
                    <a:pt x="2396" y="30107"/>
                  </a:lnTo>
                  <a:lnTo>
                    <a:pt x="1386" y="32385"/>
                  </a:lnTo>
                  <a:lnTo>
                    <a:pt x="634" y="34146"/>
                  </a:lnTo>
                  <a:lnTo>
                    <a:pt x="0" y="35696"/>
                  </a:lnTo>
                  <a:lnTo>
                    <a:pt x="0" y="35696"/>
                  </a:lnTo>
                  <a:lnTo>
                    <a:pt x="1926" y="35532"/>
                  </a:lnTo>
                  <a:lnTo>
                    <a:pt x="3828" y="35414"/>
                  </a:lnTo>
                  <a:lnTo>
                    <a:pt x="5754" y="35297"/>
                  </a:lnTo>
                  <a:lnTo>
                    <a:pt x="7656" y="35227"/>
                  </a:lnTo>
                  <a:lnTo>
                    <a:pt x="9558" y="35156"/>
                  </a:lnTo>
                  <a:lnTo>
                    <a:pt x="11461" y="35109"/>
                  </a:lnTo>
                  <a:lnTo>
                    <a:pt x="13363" y="35062"/>
                  </a:lnTo>
                  <a:lnTo>
                    <a:pt x="17167" y="35062"/>
                  </a:lnTo>
                  <a:lnTo>
                    <a:pt x="19046" y="35086"/>
                  </a:lnTo>
                  <a:lnTo>
                    <a:pt x="20948" y="35133"/>
                  </a:lnTo>
                  <a:lnTo>
                    <a:pt x="22827" y="35203"/>
                  </a:lnTo>
                  <a:lnTo>
                    <a:pt x="24729" y="35297"/>
                  </a:lnTo>
                  <a:lnTo>
                    <a:pt x="26608" y="35414"/>
                  </a:lnTo>
                  <a:lnTo>
                    <a:pt x="28487" y="35532"/>
                  </a:lnTo>
                  <a:lnTo>
                    <a:pt x="30365" y="35696"/>
                  </a:lnTo>
                  <a:lnTo>
                    <a:pt x="31000" y="34146"/>
                  </a:lnTo>
                  <a:lnTo>
                    <a:pt x="31751" y="32385"/>
                  </a:lnTo>
                  <a:lnTo>
                    <a:pt x="32737" y="30107"/>
                  </a:lnTo>
                  <a:lnTo>
                    <a:pt x="33982" y="27406"/>
                  </a:lnTo>
                  <a:lnTo>
                    <a:pt x="34687" y="25927"/>
                  </a:lnTo>
                  <a:lnTo>
                    <a:pt x="35462" y="24400"/>
                  </a:lnTo>
                  <a:lnTo>
                    <a:pt x="36260" y="22803"/>
                  </a:lnTo>
                  <a:lnTo>
                    <a:pt x="37105" y="21183"/>
                  </a:lnTo>
                  <a:lnTo>
                    <a:pt x="37998" y="19516"/>
                  </a:lnTo>
                  <a:lnTo>
                    <a:pt x="38914" y="17848"/>
                  </a:lnTo>
                  <a:lnTo>
                    <a:pt x="39900" y="16181"/>
                  </a:lnTo>
                  <a:lnTo>
                    <a:pt x="40886" y="14513"/>
                  </a:lnTo>
                  <a:lnTo>
                    <a:pt x="41920" y="12893"/>
                  </a:lnTo>
                  <a:lnTo>
                    <a:pt x="42977" y="11296"/>
                  </a:lnTo>
                  <a:lnTo>
                    <a:pt x="44080" y="9746"/>
                  </a:lnTo>
                  <a:lnTo>
                    <a:pt x="44620" y="9018"/>
                  </a:lnTo>
                  <a:lnTo>
                    <a:pt x="45184" y="8290"/>
                  </a:lnTo>
                  <a:lnTo>
                    <a:pt x="45748" y="7562"/>
                  </a:lnTo>
                  <a:lnTo>
                    <a:pt x="46311" y="6881"/>
                  </a:lnTo>
                  <a:lnTo>
                    <a:pt x="46898" y="6223"/>
                  </a:lnTo>
                  <a:lnTo>
                    <a:pt x="47462" y="5589"/>
                  </a:lnTo>
                  <a:lnTo>
                    <a:pt x="48049" y="4979"/>
                  </a:lnTo>
                  <a:lnTo>
                    <a:pt x="48613" y="4392"/>
                  </a:lnTo>
                  <a:lnTo>
                    <a:pt x="49200" y="3828"/>
                  </a:lnTo>
                  <a:lnTo>
                    <a:pt x="49787" y="3288"/>
                  </a:lnTo>
                  <a:lnTo>
                    <a:pt x="50398" y="2795"/>
                  </a:lnTo>
                  <a:lnTo>
                    <a:pt x="50985" y="2349"/>
                  </a:lnTo>
                  <a:lnTo>
                    <a:pt x="51572" y="1926"/>
                  </a:lnTo>
                  <a:lnTo>
                    <a:pt x="52159" y="1550"/>
                  </a:lnTo>
                  <a:lnTo>
                    <a:pt x="52769" y="1198"/>
                  </a:lnTo>
                  <a:lnTo>
                    <a:pt x="53357" y="893"/>
                  </a:lnTo>
                  <a:lnTo>
                    <a:pt x="53944" y="634"/>
                  </a:lnTo>
                  <a:lnTo>
                    <a:pt x="54554" y="399"/>
                  </a:lnTo>
                  <a:lnTo>
                    <a:pt x="55141" y="235"/>
                  </a:lnTo>
                  <a:lnTo>
                    <a:pt x="55728" y="118"/>
                  </a:lnTo>
                  <a:lnTo>
                    <a:pt x="56339" y="24"/>
                  </a:lnTo>
                  <a:lnTo>
                    <a:pt x="569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9"/>
            <p:cNvSpPr/>
            <p:nvPr/>
          </p:nvSpPr>
          <p:spPr>
            <a:xfrm>
              <a:off x="3924900" y="6264650"/>
              <a:ext cx="569525" cy="12925"/>
            </a:xfrm>
            <a:custGeom>
              <a:rect b="b" l="l" r="r" t="t"/>
              <a:pathLst>
                <a:path extrusionOk="0" h="517" w="22781">
                  <a:moveTo>
                    <a:pt x="235" y="0"/>
                  </a:moveTo>
                  <a:lnTo>
                    <a:pt x="118" y="24"/>
                  </a:lnTo>
                  <a:lnTo>
                    <a:pt x="47" y="71"/>
                  </a:lnTo>
                  <a:lnTo>
                    <a:pt x="0" y="165"/>
                  </a:lnTo>
                  <a:lnTo>
                    <a:pt x="0" y="259"/>
                  </a:lnTo>
                  <a:lnTo>
                    <a:pt x="0" y="353"/>
                  </a:lnTo>
                  <a:lnTo>
                    <a:pt x="47" y="446"/>
                  </a:lnTo>
                  <a:lnTo>
                    <a:pt x="118" y="493"/>
                  </a:lnTo>
                  <a:lnTo>
                    <a:pt x="235" y="517"/>
                  </a:lnTo>
                  <a:lnTo>
                    <a:pt x="22545" y="517"/>
                  </a:lnTo>
                  <a:lnTo>
                    <a:pt x="22639" y="493"/>
                  </a:lnTo>
                  <a:lnTo>
                    <a:pt x="22710" y="446"/>
                  </a:lnTo>
                  <a:lnTo>
                    <a:pt x="22757" y="353"/>
                  </a:lnTo>
                  <a:lnTo>
                    <a:pt x="22780" y="259"/>
                  </a:lnTo>
                  <a:lnTo>
                    <a:pt x="22757" y="165"/>
                  </a:lnTo>
                  <a:lnTo>
                    <a:pt x="22710" y="71"/>
                  </a:lnTo>
                  <a:lnTo>
                    <a:pt x="22639" y="24"/>
                  </a:lnTo>
                  <a:lnTo>
                    <a:pt x="22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9"/>
            <p:cNvSpPr/>
            <p:nvPr/>
          </p:nvSpPr>
          <p:spPr>
            <a:xfrm>
              <a:off x="3853850" y="6316900"/>
              <a:ext cx="475575" cy="12925"/>
            </a:xfrm>
            <a:custGeom>
              <a:rect b="b" l="l" r="r" t="t"/>
              <a:pathLst>
                <a:path extrusionOk="0" h="517" w="19023">
                  <a:moveTo>
                    <a:pt x="236" y="0"/>
                  </a:moveTo>
                  <a:lnTo>
                    <a:pt x="142" y="24"/>
                  </a:lnTo>
                  <a:lnTo>
                    <a:pt x="71" y="71"/>
                  </a:lnTo>
                  <a:lnTo>
                    <a:pt x="24" y="165"/>
                  </a:lnTo>
                  <a:lnTo>
                    <a:pt x="1" y="259"/>
                  </a:lnTo>
                  <a:lnTo>
                    <a:pt x="24" y="353"/>
                  </a:lnTo>
                  <a:lnTo>
                    <a:pt x="71" y="447"/>
                  </a:lnTo>
                  <a:lnTo>
                    <a:pt x="142" y="494"/>
                  </a:lnTo>
                  <a:lnTo>
                    <a:pt x="236" y="517"/>
                  </a:lnTo>
                  <a:lnTo>
                    <a:pt x="18788" y="517"/>
                  </a:lnTo>
                  <a:lnTo>
                    <a:pt x="18906" y="494"/>
                  </a:lnTo>
                  <a:lnTo>
                    <a:pt x="18976" y="447"/>
                  </a:lnTo>
                  <a:lnTo>
                    <a:pt x="19023" y="353"/>
                  </a:lnTo>
                  <a:lnTo>
                    <a:pt x="19023" y="259"/>
                  </a:lnTo>
                  <a:lnTo>
                    <a:pt x="19023" y="165"/>
                  </a:lnTo>
                  <a:lnTo>
                    <a:pt x="18976" y="71"/>
                  </a:lnTo>
                  <a:lnTo>
                    <a:pt x="18906" y="24"/>
                  </a:lnTo>
                  <a:lnTo>
                    <a:pt x="187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9"/>
            <p:cNvSpPr/>
            <p:nvPr/>
          </p:nvSpPr>
          <p:spPr>
            <a:xfrm>
              <a:off x="3801025" y="6379125"/>
              <a:ext cx="455600" cy="12950"/>
            </a:xfrm>
            <a:custGeom>
              <a:rect b="b" l="l" r="r" t="t"/>
              <a:pathLst>
                <a:path extrusionOk="0" h="518" w="18224">
                  <a:moveTo>
                    <a:pt x="235" y="1"/>
                  </a:moveTo>
                  <a:lnTo>
                    <a:pt x="141" y="24"/>
                  </a:lnTo>
                  <a:lnTo>
                    <a:pt x="71" y="71"/>
                  </a:lnTo>
                  <a:lnTo>
                    <a:pt x="24" y="165"/>
                  </a:lnTo>
                  <a:lnTo>
                    <a:pt x="0" y="259"/>
                  </a:lnTo>
                  <a:lnTo>
                    <a:pt x="24" y="353"/>
                  </a:lnTo>
                  <a:lnTo>
                    <a:pt x="71" y="423"/>
                  </a:lnTo>
                  <a:lnTo>
                    <a:pt x="141" y="494"/>
                  </a:lnTo>
                  <a:lnTo>
                    <a:pt x="235" y="517"/>
                  </a:lnTo>
                  <a:lnTo>
                    <a:pt x="17989" y="517"/>
                  </a:lnTo>
                  <a:lnTo>
                    <a:pt x="18083" y="494"/>
                  </a:lnTo>
                  <a:lnTo>
                    <a:pt x="18153" y="423"/>
                  </a:lnTo>
                  <a:lnTo>
                    <a:pt x="18200" y="353"/>
                  </a:lnTo>
                  <a:lnTo>
                    <a:pt x="18224" y="259"/>
                  </a:lnTo>
                  <a:lnTo>
                    <a:pt x="18200" y="165"/>
                  </a:lnTo>
                  <a:lnTo>
                    <a:pt x="18153" y="71"/>
                  </a:lnTo>
                  <a:lnTo>
                    <a:pt x="18083" y="24"/>
                  </a:lnTo>
                  <a:lnTo>
                    <a:pt x="179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9"/>
            <p:cNvSpPr/>
            <p:nvPr/>
          </p:nvSpPr>
          <p:spPr>
            <a:xfrm>
              <a:off x="3682425" y="6572875"/>
              <a:ext cx="571850" cy="21150"/>
            </a:xfrm>
            <a:custGeom>
              <a:rect b="b" l="l" r="r" t="t"/>
              <a:pathLst>
                <a:path extrusionOk="0" h="846" w="22874">
                  <a:moveTo>
                    <a:pt x="22639" y="0"/>
                  </a:moveTo>
                  <a:lnTo>
                    <a:pt x="5167" y="259"/>
                  </a:lnTo>
                  <a:lnTo>
                    <a:pt x="235" y="329"/>
                  </a:lnTo>
                  <a:lnTo>
                    <a:pt x="141" y="353"/>
                  </a:lnTo>
                  <a:lnTo>
                    <a:pt x="47" y="400"/>
                  </a:lnTo>
                  <a:lnTo>
                    <a:pt x="24" y="494"/>
                  </a:lnTo>
                  <a:lnTo>
                    <a:pt x="0" y="588"/>
                  </a:lnTo>
                  <a:lnTo>
                    <a:pt x="24" y="682"/>
                  </a:lnTo>
                  <a:lnTo>
                    <a:pt x="47" y="775"/>
                  </a:lnTo>
                  <a:lnTo>
                    <a:pt x="141" y="822"/>
                  </a:lnTo>
                  <a:lnTo>
                    <a:pt x="235" y="846"/>
                  </a:lnTo>
                  <a:lnTo>
                    <a:pt x="17707" y="611"/>
                  </a:lnTo>
                  <a:lnTo>
                    <a:pt x="22639" y="541"/>
                  </a:lnTo>
                  <a:lnTo>
                    <a:pt x="22733" y="517"/>
                  </a:lnTo>
                  <a:lnTo>
                    <a:pt x="22804" y="447"/>
                  </a:lnTo>
                  <a:lnTo>
                    <a:pt x="22851" y="376"/>
                  </a:lnTo>
                  <a:lnTo>
                    <a:pt x="22874" y="259"/>
                  </a:lnTo>
                  <a:lnTo>
                    <a:pt x="22851" y="165"/>
                  </a:lnTo>
                  <a:lnTo>
                    <a:pt x="22804" y="94"/>
                  </a:lnTo>
                  <a:lnTo>
                    <a:pt x="22733" y="24"/>
                  </a:lnTo>
                  <a:lnTo>
                    <a:pt x="22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9"/>
            <p:cNvSpPr/>
            <p:nvPr/>
          </p:nvSpPr>
          <p:spPr>
            <a:xfrm>
              <a:off x="3641325" y="6646275"/>
              <a:ext cx="452675" cy="14700"/>
            </a:xfrm>
            <a:custGeom>
              <a:rect b="b" l="l" r="r" t="t"/>
              <a:pathLst>
                <a:path extrusionOk="0" h="588" w="18107">
                  <a:moveTo>
                    <a:pt x="17872" y="0"/>
                  </a:moveTo>
                  <a:lnTo>
                    <a:pt x="4134" y="47"/>
                  </a:lnTo>
                  <a:lnTo>
                    <a:pt x="235" y="70"/>
                  </a:lnTo>
                  <a:lnTo>
                    <a:pt x="118" y="94"/>
                  </a:lnTo>
                  <a:lnTo>
                    <a:pt x="47" y="141"/>
                  </a:lnTo>
                  <a:lnTo>
                    <a:pt x="24" y="235"/>
                  </a:lnTo>
                  <a:lnTo>
                    <a:pt x="0" y="329"/>
                  </a:lnTo>
                  <a:lnTo>
                    <a:pt x="24" y="423"/>
                  </a:lnTo>
                  <a:lnTo>
                    <a:pt x="47" y="517"/>
                  </a:lnTo>
                  <a:lnTo>
                    <a:pt x="118" y="564"/>
                  </a:lnTo>
                  <a:lnTo>
                    <a:pt x="235" y="587"/>
                  </a:lnTo>
                  <a:lnTo>
                    <a:pt x="13974" y="540"/>
                  </a:lnTo>
                  <a:lnTo>
                    <a:pt x="17872" y="540"/>
                  </a:lnTo>
                  <a:lnTo>
                    <a:pt x="17989" y="517"/>
                  </a:lnTo>
                  <a:lnTo>
                    <a:pt x="18060" y="446"/>
                  </a:lnTo>
                  <a:lnTo>
                    <a:pt x="18107" y="376"/>
                  </a:lnTo>
                  <a:lnTo>
                    <a:pt x="18107" y="282"/>
                  </a:lnTo>
                  <a:lnTo>
                    <a:pt x="18107" y="164"/>
                  </a:lnTo>
                  <a:lnTo>
                    <a:pt x="18060" y="94"/>
                  </a:lnTo>
                  <a:lnTo>
                    <a:pt x="17989" y="24"/>
                  </a:lnTo>
                  <a:lnTo>
                    <a:pt x="178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9"/>
            <p:cNvSpPr/>
            <p:nvPr/>
          </p:nvSpPr>
          <p:spPr>
            <a:xfrm>
              <a:off x="3609025" y="6719650"/>
              <a:ext cx="480875" cy="15300"/>
            </a:xfrm>
            <a:custGeom>
              <a:rect b="b" l="l" r="r" t="t"/>
              <a:pathLst>
                <a:path extrusionOk="0" h="612" w="19235">
                  <a:moveTo>
                    <a:pt x="19000" y="1"/>
                  </a:moveTo>
                  <a:lnTo>
                    <a:pt x="4392" y="71"/>
                  </a:lnTo>
                  <a:lnTo>
                    <a:pt x="236" y="71"/>
                  </a:lnTo>
                  <a:lnTo>
                    <a:pt x="142" y="94"/>
                  </a:lnTo>
                  <a:lnTo>
                    <a:pt x="71" y="165"/>
                  </a:lnTo>
                  <a:lnTo>
                    <a:pt x="24" y="259"/>
                  </a:lnTo>
                  <a:lnTo>
                    <a:pt x="1" y="353"/>
                  </a:lnTo>
                  <a:lnTo>
                    <a:pt x="24" y="447"/>
                  </a:lnTo>
                  <a:lnTo>
                    <a:pt x="71" y="517"/>
                  </a:lnTo>
                  <a:lnTo>
                    <a:pt x="142" y="588"/>
                  </a:lnTo>
                  <a:lnTo>
                    <a:pt x="236" y="611"/>
                  </a:lnTo>
                  <a:lnTo>
                    <a:pt x="14843" y="541"/>
                  </a:lnTo>
                  <a:lnTo>
                    <a:pt x="19000" y="517"/>
                  </a:lnTo>
                  <a:lnTo>
                    <a:pt x="19094" y="494"/>
                  </a:lnTo>
                  <a:lnTo>
                    <a:pt x="19164" y="447"/>
                  </a:lnTo>
                  <a:lnTo>
                    <a:pt x="19211" y="353"/>
                  </a:lnTo>
                  <a:lnTo>
                    <a:pt x="19234" y="259"/>
                  </a:lnTo>
                  <a:lnTo>
                    <a:pt x="19211" y="165"/>
                  </a:lnTo>
                  <a:lnTo>
                    <a:pt x="19164" y="71"/>
                  </a:lnTo>
                  <a:lnTo>
                    <a:pt x="19094" y="24"/>
                  </a:lnTo>
                  <a:lnTo>
                    <a:pt x="19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9"/>
            <p:cNvSpPr/>
            <p:nvPr/>
          </p:nvSpPr>
          <p:spPr>
            <a:xfrm>
              <a:off x="3588475" y="6780125"/>
              <a:ext cx="368725" cy="18225"/>
            </a:xfrm>
            <a:custGeom>
              <a:rect b="b" l="l" r="r" t="t"/>
              <a:pathLst>
                <a:path extrusionOk="0" h="729" w="14749">
                  <a:moveTo>
                    <a:pt x="236" y="0"/>
                  </a:moveTo>
                  <a:lnTo>
                    <a:pt x="142" y="24"/>
                  </a:lnTo>
                  <a:lnTo>
                    <a:pt x="71" y="71"/>
                  </a:lnTo>
                  <a:lnTo>
                    <a:pt x="24" y="165"/>
                  </a:lnTo>
                  <a:lnTo>
                    <a:pt x="1" y="259"/>
                  </a:lnTo>
                  <a:lnTo>
                    <a:pt x="24" y="353"/>
                  </a:lnTo>
                  <a:lnTo>
                    <a:pt x="71" y="423"/>
                  </a:lnTo>
                  <a:lnTo>
                    <a:pt x="142" y="494"/>
                  </a:lnTo>
                  <a:lnTo>
                    <a:pt x="236" y="517"/>
                  </a:lnTo>
                  <a:lnTo>
                    <a:pt x="14514" y="728"/>
                  </a:lnTo>
                  <a:lnTo>
                    <a:pt x="14608" y="705"/>
                  </a:lnTo>
                  <a:lnTo>
                    <a:pt x="14679" y="658"/>
                  </a:lnTo>
                  <a:lnTo>
                    <a:pt x="14725" y="564"/>
                  </a:lnTo>
                  <a:lnTo>
                    <a:pt x="14749" y="470"/>
                  </a:lnTo>
                  <a:lnTo>
                    <a:pt x="14725" y="376"/>
                  </a:lnTo>
                  <a:lnTo>
                    <a:pt x="14679" y="282"/>
                  </a:lnTo>
                  <a:lnTo>
                    <a:pt x="14608" y="235"/>
                  </a:lnTo>
                  <a:lnTo>
                    <a:pt x="14514" y="212"/>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9"/>
            <p:cNvSpPr/>
            <p:nvPr/>
          </p:nvSpPr>
          <p:spPr>
            <a:xfrm>
              <a:off x="3572625" y="6855275"/>
              <a:ext cx="489675" cy="14700"/>
            </a:xfrm>
            <a:custGeom>
              <a:rect b="b" l="l" r="r" t="t"/>
              <a:pathLst>
                <a:path extrusionOk="0" h="588" w="19587">
                  <a:moveTo>
                    <a:pt x="19352" y="0"/>
                  </a:moveTo>
                  <a:lnTo>
                    <a:pt x="4439" y="47"/>
                  </a:lnTo>
                  <a:lnTo>
                    <a:pt x="236" y="71"/>
                  </a:lnTo>
                  <a:lnTo>
                    <a:pt x="142" y="94"/>
                  </a:lnTo>
                  <a:lnTo>
                    <a:pt x="71" y="141"/>
                  </a:lnTo>
                  <a:lnTo>
                    <a:pt x="24" y="235"/>
                  </a:lnTo>
                  <a:lnTo>
                    <a:pt x="1" y="329"/>
                  </a:lnTo>
                  <a:lnTo>
                    <a:pt x="24" y="423"/>
                  </a:lnTo>
                  <a:lnTo>
                    <a:pt x="71" y="517"/>
                  </a:lnTo>
                  <a:lnTo>
                    <a:pt x="142" y="564"/>
                  </a:lnTo>
                  <a:lnTo>
                    <a:pt x="236" y="588"/>
                  </a:lnTo>
                  <a:lnTo>
                    <a:pt x="15148" y="541"/>
                  </a:lnTo>
                  <a:lnTo>
                    <a:pt x="19352" y="517"/>
                  </a:lnTo>
                  <a:lnTo>
                    <a:pt x="19446" y="517"/>
                  </a:lnTo>
                  <a:lnTo>
                    <a:pt x="19516" y="447"/>
                  </a:lnTo>
                  <a:lnTo>
                    <a:pt x="19563" y="353"/>
                  </a:lnTo>
                  <a:lnTo>
                    <a:pt x="19587" y="259"/>
                  </a:lnTo>
                  <a:lnTo>
                    <a:pt x="19563" y="165"/>
                  </a:lnTo>
                  <a:lnTo>
                    <a:pt x="19516" y="94"/>
                  </a:lnTo>
                  <a:lnTo>
                    <a:pt x="19446" y="24"/>
                  </a:lnTo>
                  <a:lnTo>
                    <a:pt x="19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9"/>
            <p:cNvSpPr/>
            <p:nvPr/>
          </p:nvSpPr>
          <p:spPr>
            <a:xfrm>
              <a:off x="3771650" y="6434325"/>
              <a:ext cx="441550" cy="18225"/>
            </a:xfrm>
            <a:custGeom>
              <a:rect b="b" l="l" r="r" t="t"/>
              <a:pathLst>
                <a:path extrusionOk="0" h="729" w="17662">
                  <a:moveTo>
                    <a:pt x="236" y="0"/>
                  </a:moveTo>
                  <a:lnTo>
                    <a:pt x="118" y="24"/>
                  </a:lnTo>
                  <a:lnTo>
                    <a:pt x="48" y="71"/>
                  </a:lnTo>
                  <a:lnTo>
                    <a:pt x="1" y="165"/>
                  </a:lnTo>
                  <a:lnTo>
                    <a:pt x="1" y="259"/>
                  </a:lnTo>
                  <a:lnTo>
                    <a:pt x="1" y="352"/>
                  </a:lnTo>
                  <a:lnTo>
                    <a:pt x="48" y="423"/>
                  </a:lnTo>
                  <a:lnTo>
                    <a:pt x="118" y="493"/>
                  </a:lnTo>
                  <a:lnTo>
                    <a:pt x="236" y="517"/>
                  </a:lnTo>
                  <a:lnTo>
                    <a:pt x="13645" y="681"/>
                  </a:lnTo>
                  <a:lnTo>
                    <a:pt x="17426" y="728"/>
                  </a:lnTo>
                  <a:lnTo>
                    <a:pt x="17520" y="705"/>
                  </a:lnTo>
                  <a:lnTo>
                    <a:pt x="17591" y="634"/>
                  </a:lnTo>
                  <a:lnTo>
                    <a:pt x="17638" y="564"/>
                  </a:lnTo>
                  <a:lnTo>
                    <a:pt x="17661" y="446"/>
                  </a:lnTo>
                  <a:lnTo>
                    <a:pt x="17638" y="352"/>
                  </a:lnTo>
                  <a:lnTo>
                    <a:pt x="17591" y="282"/>
                  </a:lnTo>
                  <a:lnTo>
                    <a:pt x="17520" y="212"/>
                  </a:lnTo>
                  <a:lnTo>
                    <a:pt x="17426" y="188"/>
                  </a:lnTo>
                  <a:lnTo>
                    <a:pt x="4017" y="47"/>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9"/>
            <p:cNvSpPr/>
            <p:nvPr/>
          </p:nvSpPr>
          <p:spPr>
            <a:xfrm>
              <a:off x="3900250" y="6910450"/>
              <a:ext cx="189650" cy="95725"/>
            </a:xfrm>
            <a:custGeom>
              <a:rect b="b" l="l" r="r" t="t"/>
              <a:pathLst>
                <a:path extrusionOk="0" h="3829" w="7586">
                  <a:moveTo>
                    <a:pt x="3405" y="1"/>
                  </a:moveTo>
                  <a:lnTo>
                    <a:pt x="3029" y="24"/>
                  </a:lnTo>
                  <a:lnTo>
                    <a:pt x="2677" y="71"/>
                  </a:lnTo>
                  <a:lnTo>
                    <a:pt x="2325" y="142"/>
                  </a:lnTo>
                  <a:lnTo>
                    <a:pt x="1996" y="236"/>
                  </a:lnTo>
                  <a:lnTo>
                    <a:pt x="1667" y="330"/>
                  </a:lnTo>
                  <a:lnTo>
                    <a:pt x="1386" y="424"/>
                  </a:lnTo>
                  <a:lnTo>
                    <a:pt x="1127" y="565"/>
                  </a:lnTo>
                  <a:lnTo>
                    <a:pt x="869" y="682"/>
                  </a:lnTo>
                  <a:lnTo>
                    <a:pt x="658" y="846"/>
                  </a:lnTo>
                  <a:lnTo>
                    <a:pt x="470" y="1011"/>
                  </a:lnTo>
                  <a:lnTo>
                    <a:pt x="305" y="1175"/>
                  </a:lnTo>
                  <a:lnTo>
                    <a:pt x="188" y="1340"/>
                  </a:lnTo>
                  <a:lnTo>
                    <a:pt x="94" y="1527"/>
                  </a:lnTo>
                  <a:lnTo>
                    <a:pt x="23" y="1715"/>
                  </a:lnTo>
                  <a:lnTo>
                    <a:pt x="0" y="1927"/>
                  </a:lnTo>
                  <a:lnTo>
                    <a:pt x="23" y="2115"/>
                  </a:lnTo>
                  <a:lnTo>
                    <a:pt x="94" y="2302"/>
                  </a:lnTo>
                  <a:lnTo>
                    <a:pt x="188" y="2490"/>
                  </a:lnTo>
                  <a:lnTo>
                    <a:pt x="305" y="2655"/>
                  </a:lnTo>
                  <a:lnTo>
                    <a:pt x="470" y="2843"/>
                  </a:lnTo>
                  <a:lnTo>
                    <a:pt x="658" y="2983"/>
                  </a:lnTo>
                  <a:lnTo>
                    <a:pt x="869" y="3148"/>
                  </a:lnTo>
                  <a:lnTo>
                    <a:pt x="1127" y="3289"/>
                  </a:lnTo>
                  <a:lnTo>
                    <a:pt x="1386" y="3406"/>
                  </a:lnTo>
                  <a:lnTo>
                    <a:pt x="1667" y="3524"/>
                  </a:lnTo>
                  <a:lnTo>
                    <a:pt x="1996" y="3618"/>
                  </a:lnTo>
                  <a:lnTo>
                    <a:pt x="2325" y="3688"/>
                  </a:lnTo>
                  <a:lnTo>
                    <a:pt x="2677" y="3758"/>
                  </a:lnTo>
                  <a:lnTo>
                    <a:pt x="3029" y="3805"/>
                  </a:lnTo>
                  <a:lnTo>
                    <a:pt x="3405" y="3829"/>
                  </a:lnTo>
                  <a:lnTo>
                    <a:pt x="4180" y="3829"/>
                  </a:lnTo>
                  <a:lnTo>
                    <a:pt x="4556" y="3805"/>
                  </a:lnTo>
                  <a:lnTo>
                    <a:pt x="4908" y="3758"/>
                  </a:lnTo>
                  <a:lnTo>
                    <a:pt x="5260" y="3688"/>
                  </a:lnTo>
                  <a:lnTo>
                    <a:pt x="5589" y="3618"/>
                  </a:lnTo>
                  <a:lnTo>
                    <a:pt x="5918" y="3524"/>
                  </a:lnTo>
                  <a:lnTo>
                    <a:pt x="6200" y="3406"/>
                  </a:lnTo>
                  <a:lnTo>
                    <a:pt x="6458" y="3289"/>
                  </a:lnTo>
                  <a:lnTo>
                    <a:pt x="6716" y="3148"/>
                  </a:lnTo>
                  <a:lnTo>
                    <a:pt x="6928" y="2983"/>
                  </a:lnTo>
                  <a:lnTo>
                    <a:pt x="7116" y="2843"/>
                  </a:lnTo>
                  <a:lnTo>
                    <a:pt x="7280" y="2655"/>
                  </a:lnTo>
                  <a:lnTo>
                    <a:pt x="7398" y="2490"/>
                  </a:lnTo>
                  <a:lnTo>
                    <a:pt x="7491" y="2302"/>
                  </a:lnTo>
                  <a:lnTo>
                    <a:pt x="7562" y="2115"/>
                  </a:lnTo>
                  <a:lnTo>
                    <a:pt x="7585" y="1927"/>
                  </a:lnTo>
                  <a:lnTo>
                    <a:pt x="7562" y="1715"/>
                  </a:lnTo>
                  <a:lnTo>
                    <a:pt x="7491" y="1527"/>
                  </a:lnTo>
                  <a:lnTo>
                    <a:pt x="7398" y="1340"/>
                  </a:lnTo>
                  <a:lnTo>
                    <a:pt x="7280" y="1175"/>
                  </a:lnTo>
                  <a:lnTo>
                    <a:pt x="7116" y="1011"/>
                  </a:lnTo>
                  <a:lnTo>
                    <a:pt x="6928" y="846"/>
                  </a:lnTo>
                  <a:lnTo>
                    <a:pt x="6716" y="682"/>
                  </a:lnTo>
                  <a:lnTo>
                    <a:pt x="6458" y="565"/>
                  </a:lnTo>
                  <a:lnTo>
                    <a:pt x="6200" y="424"/>
                  </a:lnTo>
                  <a:lnTo>
                    <a:pt x="5918" y="330"/>
                  </a:lnTo>
                  <a:lnTo>
                    <a:pt x="5589" y="236"/>
                  </a:lnTo>
                  <a:lnTo>
                    <a:pt x="5260" y="142"/>
                  </a:lnTo>
                  <a:lnTo>
                    <a:pt x="4908" y="71"/>
                  </a:lnTo>
                  <a:lnTo>
                    <a:pt x="4556" y="24"/>
                  </a:lnTo>
                  <a:lnTo>
                    <a:pt x="41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 name="Google Shape;1475;p29"/>
          <p:cNvSpPr/>
          <p:nvPr/>
        </p:nvSpPr>
        <p:spPr>
          <a:xfrm>
            <a:off x="5938013" y="728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4" name="Shape 5494"/>
        <p:cNvGrpSpPr/>
        <p:nvPr/>
      </p:nvGrpSpPr>
      <p:grpSpPr>
        <a:xfrm>
          <a:off x="0" y="0"/>
          <a:ext cx="0" cy="0"/>
          <a:chOff x="0" y="0"/>
          <a:chExt cx="0" cy="0"/>
        </a:xfrm>
      </p:grpSpPr>
      <p:grpSp>
        <p:nvGrpSpPr>
          <p:cNvPr id="5495" name="Google Shape;5495;p56"/>
          <p:cNvGrpSpPr/>
          <p:nvPr/>
        </p:nvGrpSpPr>
        <p:grpSpPr>
          <a:xfrm>
            <a:off x="725414" y="969763"/>
            <a:ext cx="2507799" cy="206239"/>
            <a:chOff x="106648" y="895722"/>
            <a:chExt cx="4481413" cy="374300"/>
          </a:xfrm>
        </p:grpSpPr>
        <p:grpSp>
          <p:nvGrpSpPr>
            <p:cNvPr id="5496" name="Google Shape;5496;p56"/>
            <p:cNvGrpSpPr/>
            <p:nvPr/>
          </p:nvGrpSpPr>
          <p:grpSpPr>
            <a:xfrm>
              <a:off x="2233276" y="895722"/>
              <a:ext cx="1082667" cy="223591"/>
              <a:chOff x="4808316" y="2800065"/>
              <a:chExt cx="1999386" cy="412910"/>
            </a:xfrm>
          </p:grpSpPr>
          <p:sp>
            <p:nvSpPr>
              <p:cNvPr id="5497" name="Google Shape;5497;p5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8" name="Google Shape;5498;p56"/>
              <p:cNvGrpSpPr/>
              <p:nvPr/>
            </p:nvGrpSpPr>
            <p:grpSpPr>
              <a:xfrm>
                <a:off x="4808316" y="2800065"/>
                <a:ext cx="92400" cy="411825"/>
                <a:chOff x="845575" y="2563700"/>
                <a:chExt cx="92400" cy="411825"/>
              </a:xfrm>
            </p:grpSpPr>
            <p:cxnSp>
              <p:nvCxnSpPr>
                <p:cNvPr id="5499" name="Google Shape;5499;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00" name="Google Shape;5500;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01" name="Google Shape;5501;p56"/>
            <p:cNvGrpSpPr/>
            <p:nvPr/>
          </p:nvGrpSpPr>
          <p:grpSpPr>
            <a:xfrm>
              <a:off x="106648" y="895722"/>
              <a:ext cx="1088401" cy="223591"/>
              <a:chOff x="881025" y="2800065"/>
              <a:chExt cx="2009975" cy="412910"/>
            </a:xfrm>
          </p:grpSpPr>
          <p:sp>
            <p:nvSpPr>
              <p:cNvPr id="5502" name="Google Shape;5502;p5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3" name="Google Shape;5503;p56"/>
              <p:cNvGrpSpPr/>
              <p:nvPr/>
            </p:nvGrpSpPr>
            <p:grpSpPr>
              <a:xfrm>
                <a:off x="881025" y="2800065"/>
                <a:ext cx="92400" cy="411825"/>
                <a:chOff x="845575" y="2563700"/>
                <a:chExt cx="92400" cy="411825"/>
              </a:xfrm>
            </p:grpSpPr>
            <p:cxnSp>
              <p:nvCxnSpPr>
                <p:cNvPr id="5504" name="Google Shape;5504;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05" name="Google Shape;5505;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06" name="Google Shape;5506;p56"/>
            <p:cNvGrpSpPr/>
            <p:nvPr/>
          </p:nvGrpSpPr>
          <p:grpSpPr>
            <a:xfrm>
              <a:off x="1172346" y="1047018"/>
              <a:ext cx="1083151" cy="223003"/>
              <a:chOff x="2849073" y="3079467"/>
              <a:chExt cx="2000279" cy="411825"/>
            </a:xfrm>
          </p:grpSpPr>
          <p:sp>
            <p:nvSpPr>
              <p:cNvPr id="5507" name="Google Shape;5507;p5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8" name="Google Shape;5508;p56"/>
              <p:cNvGrpSpPr/>
              <p:nvPr/>
            </p:nvGrpSpPr>
            <p:grpSpPr>
              <a:xfrm rot="10800000">
                <a:off x="2849073" y="3079467"/>
                <a:ext cx="92400" cy="411825"/>
                <a:chOff x="2070100" y="2563700"/>
                <a:chExt cx="92400" cy="411825"/>
              </a:xfrm>
            </p:grpSpPr>
            <p:cxnSp>
              <p:nvCxnSpPr>
                <p:cNvPr id="5509" name="Google Shape;5509;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10" name="Google Shape;5510;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11" name="Google Shape;5511;p56"/>
            <p:cNvGrpSpPr/>
            <p:nvPr/>
          </p:nvGrpSpPr>
          <p:grpSpPr>
            <a:xfrm>
              <a:off x="3290132" y="1047018"/>
              <a:ext cx="1297929" cy="223003"/>
              <a:chOff x="6760035" y="3079467"/>
              <a:chExt cx="2396914" cy="411825"/>
            </a:xfrm>
          </p:grpSpPr>
          <p:sp>
            <p:nvSpPr>
              <p:cNvPr id="5512" name="Google Shape;5512;p5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3" name="Google Shape;5513;p56"/>
              <p:cNvGrpSpPr/>
              <p:nvPr/>
            </p:nvGrpSpPr>
            <p:grpSpPr>
              <a:xfrm rot="10800000">
                <a:off x="6760035" y="3079467"/>
                <a:ext cx="92400" cy="411825"/>
                <a:chOff x="2070100" y="2563700"/>
                <a:chExt cx="92400" cy="411825"/>
              </a:xfrm>
            </p:grpSpPr>
            <p:cxnSp>
              <p:nvCxnSpPr>
                <p:cNvPr id="5514" name="Google Shape;5514;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515" name="Google Shape;5515;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16" name="Google Shape;5516;p56"/>
          <p:cNvGrpSpPr/>
          <p:nvPr/>
        </p:nvGrpSpPr>
        <p:grpSpPr>
          <a:xfrm>
            <a:off x="2143176" y="3369134"/>
            <a:ext cx="1086701" cy="799429"/>
            <a:chOff x="2183288" y="3555572"/>
            <a:chExt cx="1136241" cy="835873"/>
          </a:xfrm>
        </p:grpSpPr>
        <p:sp>
          <p:nvSpPr>
            <p:cNvPr id="5517" name="Google Shape;5517;p5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8" name="Google Shape;5518;p56"/>
            <p:cNvGrpSpPr/>
            <p:nvPr/>
          </p:nvGrpSpPr>
          <p:grpSpPr>
            <a:xfrm>
              <a:off x="2205895" y="3637269"/>
              <a:ext cx="1089848" cy="724993"/>
              <a:chOff x="2205895" y="3637269"/>
              <a:chExt cx="1089848" cy="724993"/>
            </a:xfrm>
          </p:grpSpPr>
          <p:sp>
            <p:nvSpPr>
              <p:cNvPr id="5519" name="Google Shape;5519;p5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5" name="Google Shape;5525;p5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6" name="Google Shape;5526;p5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527" name="Google Shape;5527;p56"/>
            <p:cNvGrpSpPr/>
            <p:nvPr/>
          </p:nvGrpSpPr>
          <p:grpSpPr>
            <a:xfrm>
              <a:off x="3173850" y="3779426"/>
              <a:ext cx="145679" cy="70048"/>
              <a:chOff x="3173850" y="3779426"/>
              <a:chExt cx="145679" cy="70048"/>
            </a:xfrm>
          </p:grpSpPr>
          <p:cxnSp>
            <p:nvCxnSpPr>
              <p:cNvPr id="5528" name="Google Shape;5528;p5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529" name="Google Shape;5529;p5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56"/>
            <p:cNvGrpSpPr/>
            <p:nvPr/>
          </p:nvGrpSpPr>
          <p:grpSpPr>
            <a:xfrm>
              <a:off x="2183288" y="4139483"/>
              <a:ext cx="145133" cy="70048"/>
              <a:chOff x="2183288" y="4139483"/>
              <a:chExt cx="145133" cy="70048"/>
            </a:xfrm>
          </p:grpSpPr>
          <p:cxnSp>
            <p:nvCxnSpPr>
              <p:cNvPr id="5531" name="Google Shape;5531;p5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532" name="Google Shape;5532;p5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3" name="Google Shape;5533;p5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34" name="Google Shape;5534;p5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535" name="Google Shape;5535;p56"/>
            <p:cNvGrpSpPr/>
            <p:nvPr/>
          </p:nvGrpSpPr>
          <p:grpSpPr>
            <a:xfrm>
              <a:off x="2943836" y="4268886"/>
              <a:ext cx="60717" cy="122559"/>
              <a:chOff x="2943836" y="4268886"/>
              <a:chExt cx="60717" cy="122559"/>
            </a:xfrm>
          </p:grpSpPr>
          <p:sp>
            <p:nvSpPr>
              <p:cNvPr id="5536" name="Google Shape;5536;p5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37" name="Google Shape;5537;p5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538" name="Google Shape;5538;p56"/>
          <p:cNvGrpSpPr/>
          <p:nvPr/>
        </p:nvGrpSpPr>
        <p:grpSpPr>
          <a:xfrm>
            <a:off x="3406121" y="1290134"/>
            <a:ext cx="1675870" cy="758251"/>
            <a:chOff x="3530532" y="1496185"/>
            <a:chExt cx="1562000" cy="706730"/>
          </a:xfrm>
        </p:grpSpPr>
        <p:cxnSp>
          <p:nvCxnSpPr>
            <p:cNvPr id="5539" name="Google Shape;5539;p5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540" name="Google Shape;5540;p56"/>
            <p:cNvGrpSpPr/>
            <p:nvPr/>
          </p:nvGrpSpPr>
          <p:grpSpPr>
            <a:xfrm>
              <a:off x="3530532" y="1496185"/>
              <a:ext cx="323430" cy="463587"/>
              <a:chOff x="3530532" y="1496185"/>
              <a:chExt cx="323430" cy="463587"/>
            </a:xfrm>
          </p:grpSpPr>
          <p:grpSp>
            <p:nvGrpSpPr>
              <p:cNvPr id="5541" name="Google Shape;5541;p56"/>
              <p:cNvGrpSpPr/>
              <p:nvPr/>
            </p:nvGrpSpPr>
            <p:grpSpPr>
              <a:xfrm>
                <a:off x="3567462" y="1496185"/>
                <a:ext cx="286500" cy="361376"/>
                <a:chOff x="3567462" y="1496185"/>
                <a:chExt cx="286500" cy="361376"/>
              </a:xfrm>
            </p:grpSpPr>
            <p:cxnSp>
              <p:nvCxnSpPr>
                <p:cNvPr id="5542" name="Google Shape;5542;p5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543" name="Google Shape;5543;p5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4" name="Google Shape;5544;p5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56"/>
            <p:cNvGrpSpPr/>
            <p:nvPr/>
          </p:nvGrpSpPr>
          <p:grpSpPr>
            <a:xfrm>
              <a:off x="3891569" y="1779209"/>
              <a:ext cx="323945" cy="423706"/>
              <a:chOff x="3891569" y="1779209"/>
              <a:chExt cx="323945" cy="423706"/>
            </a:xfrm>
          </p:grpSpPr>
          <p:grpSp>
            <p:nvGrpSpPr>
              <p:cNvPr id="5546" name="Google Shape;5546;p56"/>
              <p:cNvGrpSpPr/>
              <p:nvPr/>
            </p:nvGrpSpPr>
            <p:grpSpPr>
              <a:xfrm>
                <a:off x="3929014" y="1881638"/>
                <a:ext cx="286500" cy="321278"/>
                <a:chOff x="3929014" y="1881638"/>
                <a:chExt cx="286500" cy="321278"/>
              </a:xfrm>
            </p:grpSpPr>
            <p:cxnSp>
              <p:nvCxnSpPr>
                <p:cNvPr id="5547" name="Google Shape;5547;p5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548" name="Google Shape;5548;p5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9" name="Google Shape;5549;p5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0" name="Google Shape;5550;p56"/>
            <p:cNvGrpSpPr/>
            <p:nvPr/>
          </p:nvGrpSpPr>
          <p:grpSpPr>
            <a:xfrm>
              <a:off x="4252606" y="1496185"/>
              <a:ext cx="324721" cy="463587"/>
              <a:chOff x="4252606" y="1496185"/>
              <a:chExt cx="324721" cy="463587"/>
            </a:xfrm>
          </p:grpSpPr>
          <p:grpSp>
            <p:nvGrpSpPr>
              <p:cNvPr id="5551" name="Google Shape;5551;p56"/>
              <p:cNvGrpSpPr/>
              <p:nvPr/>
            </p:nvGrpSpPr>
            <p:grpSpPr>
              <a:xfrm>
                <a:off x="4290828" y="1496185"/>
                <a:ext cx="286500" cy="361376"/>
                <a:chOff x="4290828" y="1496185"/>
                <a:chExt cx="286500" cy="361376"/>
              </a:xfrm>
            </p:grpSpPr>
            <p:cxnSp>
              <p:nvCxnSpPr>
                <p:cNvPr id="5552" name="Google Shape;5552;p5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553" name="Google Shape;5553;p5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4" name="Google Shape;5554;p5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56"/>
            <p:cNvGrpSpPr/>
            <p:nvPr/>
          </p:nvGrpSpPr>
          <p:grpSpPr>
            <a:xfrm>
              <a:off x="4613643" y="1763716"/>
              <a:ext cx="325308" cy="439200"/>
              <a:chOff x="4613643" y="1763716"/>
              <a:chExt cx="325308" cy="439200"/>
            </a:xfrm>
          </p:grpSpPr>
          <p:grpSp>
            <p:nvGrpSpPr>
              <p:cNvPr id="5556" name="Google Shape;5556;p56"/>
              <p:cNvGrpSpPr/>
              <p:nvPr/>
            </p:nvGrpSpPr>
            <p:grpSpPr>
              <a:xfrm>
                <a:off x="4652451" y="1879538"/>
                <a:ext cx="286500" cy="323378"/>
                <a:chOff x="4652451" y="1879538"/>
                <a:chExt cx="286500" cy="323378"/>
              </a:xfrm>
            </p:grpSpPr>
            <p:cxnSp>
              <p:nvCxnSpPr>
                <p:cNvPr id="5557" name="Google Shape;5557;p5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558" name="Google Shape;5558;p5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9" name="Google Shape;5559;p5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60" name="Google Shape;5560;p56"/>
          <p:cNvGrpSpPr/>
          <p:nvPr/>
        </p:nvGrpSpPr>
        <p:grpSpPr>
          <a:xfrm>
            <a:off x="3417981" y="2143759"/>
            <a:ext cx="1652173" cy="391517"/>
            <a:chOff x="3512551" y="2358270"/>
            <a:chExt cx="1597383" cy="378533"/>
          </a:xfrm>
        </p:grpSpPr>
        <p:cxnSp>
          <p:nvCxnSpPr>
            <p:cNvPr id="5561" name="Google Shape;5561;p56"/>
            <p:cNvCxnSpPr>
              <a:stCxn id="5562" idx="6"/>
              <a:endCxn id="556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564" name="Google Shape;5564;p56"/>
            <p:cNvGrpSpPr/>
            <p:nvPr/>
          </p:nvGrpSpPr>
          <p:grpSpPr>
            <a:xfrm>
              <a:off x="3512551" y="2358270"/>
              <a:ext cx="225647" cy="307714"/>
              <a:chOff x="2182679" y="2004714"/>
              <a:chExt cx="792300" cy="1080458"/>
            </a:xfrm>
          </p:grpSpPr>
          <p:cxnSp>
            <p:nvCxnSpPr>
              <p:cNvPr id="5565" name="Google Shape;5565;p56"/>
              <p:cNvCxnSpPr>
                <a:stCxn id="556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562" name="Google Shape;5562;p5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56"/>
            <p:cNvGrpSpPr/>
            <p:nvPr/>
          </p:nvGrpSpPr>
          <p:grpSpPr>
            <a:xfrm>
              <a:off x="3969644" y="2440153"/>
              <a:ext cx="225853" cy="296651"/>
              <a:chOff x="3775710" y="1729289"/>
              <a:chExt cx="136500" cy="179289"/>
            </a:xfrm>
          </p:grpSpPr>
          <p:cxnSp>
            <p:nvCxnSpPr>
              <p:cNvPr id="5568" name="Google Shape;5568;p5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569" name="Google Shape;5569;p5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56"/>
            <p:cNvGrpSpPr/>
            <p:nvPr/>
          </p:nvGrpSpPr>
          <p:grpSpPr>
            <a:xfrm>
              <a:off x="4427051" y="2358270"/>
              <a:ext cx="225647" cy="307714"/>
              <a:chOff x="5393704" y="2004714"/>
              <a:chExt cx="792300" cy="1080458"/>
            </a:xfrm>
          </p:grpSpPr>
          <p:cxnSp>
            <p:nvCxnSpPr>
              <p:cNvPr id="5572" name="Google Shape;5572;p56"/>
              <p:cNvCxnSpPr>
                <a:stCxn id="557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574" name="Google Shape;5574;p5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56"/>
            <p:cNvGrpSpPr/>
            <p:nvPr/>
          </p:nvGrpSpPr>
          <p:grpSpPr>
            <a:xfrm>
              <a:off x="4884287" y="2440252"/>
              <a:ext cx="225647" cy="296532"/>
              <a:chOff x="6999166" y="2292572"/>
              <a:chExt cx="792300" cy="1041192"/>
            </a:xfrm>
          </p:grpSpPr>
          <p:cxnSp>
            <p:nvCxnSpPr>
              <p:cNvPr id="5576" name="Google Shape;5576;p5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563" name="Google Shape;5563;p5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78" name="Google Shape;5578;p56"/>
          <p:cNvGrpSpPr/>
          <p:nvPr/>
        </p:nvGrpSpPr>
        <p:grpSpPr>
          <a:xfrm>
            <a:off x="6838789" y="979959"/>
            <a:ext cx="1581844" cy="732818"/>
            <a:chOff x="634175" y="2986275"/>
            <a:chExt cx="3147949" cy="1458344"/>
          </a:xfrm>
        </p:grpSpPr>
        <p:cxnSp>
          <p:nvCxnSpPr>
            <p:cNvPr id="5579" name="Google Shape;5579;p56"/>
            <p:cNvCxnSpPr>
              <a:stCxn id="5580" idx="4"/>
              <a:endCxn id="558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582" name="Google Shape;5582;p56"/>
            <p:cNvCxnSpPr>
              <a:stCxn id="5581" idx="0"/>
              <a:endCxn id="558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584" name="Google Shape;5584;p56"/>
            <p:cNvCxnSpPr>
              <a:stCxn id="5583" idx="4"/>
              <a:endCxn id="558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586" name="Google Shape;5586;p56"/>
            <p:cNvCxnSpPr>
              <a:stCxn id="5585" idx="0"/>
              <a:endCxn id="558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587" name="Google Shape;5587;p5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583" name="Google Shape;5583;p5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580" name="Google Shape;5580;p5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585" name="Google Shape;5585;p5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581" name="Google Shape;5581;p5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588" name="Google Shape;5588;p56"/>
          <p:cNvGrpSpPr/>
          <p:nvPr/>
        </p:nvGrpSpPr>
        <p:grpSpPr>
          <a:xfrm>
            <a:off x="3406504" y="2674269"/>
            <a:ext cx="1675128" cy="313674"/>
            <a:chOff x="998425" y="1182125"/>
            <a:chExt cx="1065400" cy="199500"/>
          </a:xfrm>
        </p:grpSpPr>
        <p:sp>
          <p:nvSpPr>
            <p:cNvPr id="5589" name="Google Shape;5589;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4" name="Google Shape;5594;p56"/>
          <p:cNvGrpSpPr/>
          <p:nvPr/>
        </p:nvGrpSpPr>
        <p:grpSpPr>
          <a:xfrm>
            <a:off x="3406503" y="3630235"/>
            <a:ext cx="1675129" cy="525345"/>
            <a:chOff x="5194708" y="3484366"/>
            <a:chExt cx="3148148" cy="987304"/>
          </a:xfrm>
        </p:grpSpPr>
        <p:grpSp>
          <p:nvGrpSpPr>
            <p:cNvPr id="5595" name="Google Shape;5595;p56"/>
            <p:cNvGrpSpPr/>
            <p:nvPr/>
          </p:nvGrpSpPr>
          <p:grpSpPr>
            <a:xfrm>
              <a:off x="7531521" y="3484366"/>
              <a:ext cx="811335" cy="987304"/>
              <a:chOff x="3379425" y="1617275"/>
              <a:chExt cx="1090650" cy="1327200"/>
            </a:xfrm>
          </p:grpSpPr>
          <p:sp>
            <p:nvSpPr>
              <p:cNvPr id="5596" name="Google Shape;5596;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56"/>
            <p:cNvGrpSpPr/>
            <p:nvPr/>
          </p:nvGrpSpPr>
          <p:grpSpPr>
            <a:xfrm>
              <a:off x="6752546" y="3484366"/>
              <a:ext cx="811428" cy="987304"/>
              <a:chOff x="2332275" y="1617275"/>
              <a:chExt cx="1090775" cy="1327200"/>
            </a:xfrm>
          </p:grpSpPr>
          <p:sp>
            <p:nvSpPr>
              <p:cNvPr id="5600" name="Google Shape;5600;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56"/>
            <p:cNvGrpSpPr/>
            <p:nvPr/>
          </p:nvGrpSpPr>
          <p:grpSpPr>
            <a:xfrm>
              <a:off x="5973664" y="3484366"/>
              <a:ext cx="811335" cy="987304"/>
              <a:chOff x="1285250" y="1617275"/>
              <a:chExt cx="1090650" cy="1327200"/>
            </a:xfrm>
          </p:grpSpPr>
          <p:sp>
            <p:nvSpPr>
              <p:cNvPr id="5604" name="Google Shape;5604;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56"/>
            <p:cNvGrpSpPr/>
            <p:nvPr/>
          </p:nvGrpSpPr>
          <p:grpSpPr>
            <a:xfrm>
              <a:off x="5194708" y="3484366"/>
              <a:ext cx="811409" cy="987304"/>
              <a:chOff x="238125" y="1617275"/>
              <a:chExt cx="1090750" cy="1327200"/>
            </a:xfrm>
          </p:grpSpPr>
          <p:sp>
            <p:nvSpPr>
              <p:cNvPr id="5608" name="Google Shape;5608;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11" name="Google Shape;5611;p56"/>
          <p:cNvGrpSpPr/>
          <p:nvPr/>
        </p:nvGrpSpPr>
        <p:grpSpPr>
          <a:xfrm>
            <a:off x="6840188" y="2276124"/>
            <a:ext cx="1579046" cy="522230"/>
            <a:chOff x="6853641" y="2534077"/>
            <a:chExt cx="1515545" cy="501229"/>
          </a:xfrm>
        </p:grpSpPr>
        <p:grpSp>
          <p:nvGrpSpPr>
            <p:cNvPr id="5612" name="Google Shape;5612;p56"/>
            <p:cNvGrpSpPr/>
            <p:nvPr/>
          </p:nvGrpSpPr>
          <p:grpSpPr>
            <a:xfrm>
              <a:off x="6853641" y="2618923"/>
              <a:ext cx="1515545" cy="324556"/>
              <a:chOff x="6853641" y="2618923"/>
              <a:chExt cx="1515545" cy="324556"/>
            </a:xfrm>
          </p:grpSpPr>
          <p:sp>
            <p:nvSpPr>
              <p:cNvPr id="5613" name="Google Shape;5613;p5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8" name="Google Shape;5618;p5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56"/>
          <p:cNvGrpSpPr/>
          <p:nvPr/>
        </p:nvGrpSpPr>
        <p:grpSpPr>
          <a:xfrm>
            <a:off x="3435080" y="3151165"/>
            <a:ext cx="1617976" cy="346616"/>
            <a:chOff x="1808063" y="4294338"/>
            <a:chExt cx="3370782" cy="721817"/>
          </a:xfrm>
        </p:grpSpPr>
        <p:sp>
          <p:nvSpPr>
            <p:cNvPr id="5624" name="Google Shape;5624;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56"/>
          <p:cNvGrpSpPr/>
          <p:nvPr/>
        </p:nvGrpSpPr>
        <p:grpSpPr>
          <a:xfrm>
            <a:off x="5261076" y="3817915"/>
            <a:ext cx="1417067" cy="350605"/>
            <a:chOff x="4234950" y="2101012"/>
            <a:chExt cx="4219974" cy="1044090"/>
          </a:xfrm>
        </p:grpSpPr>
        <p:sp>
          <p:nvSpPr>
            <p:cNvPr id="5635" name="Google Shape;5635;p5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56"/>
          <p:cNvGrpSpPr/>
          <p:nvPr/>
        </p:nvGrpSpPr>
        <p:grpSpPr>
          <a:xfrm>
            <a:off x="6836548" y="1808672"/>
            <a:ext cx="1586327" cy="371557"/>
            <a:chOff x="1247650" y="2075423"/>
            <a:chExt cx="6648477" cy="1557238"/>
          </a:xfrm>
        </p:grpSpPr>
        <p:sp>
          <p:nvSpPr>
            <p:cNvPr id="5652" name="Google Shape;5652;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56"/>
          <p:cNvGrpSpPr/>
          <p:nvPr/>
        </p:nvGrpSpPr>
        <p:grpSpPr>
          <a:xfrm>
            <a:off x="5267818" y="961862"/>
            <a:ext cx="1415601" cy="1648533"/>
            <a:chOff x="1839112" y="2209163"/>
            <a:chExt cx="1918159" cy="2233784"/>
          </a:xfrm>
        </p:grpSpPr>
        <p:sp>
          <p:nvSpPr>
            <p:cNvPr id="5659" name="Google Shape;5659;p5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62" name="Google Shape;5662;p56"/>
            <p:cNvCxnSpPr>
              <a:stCxn id="5659" idx="6"/>
              <a:endCxn id="566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663" name="Google Shape;5663;p56"/>
            <p:cNvCxnSpPr>
              <a:stCxn id="5660" idx="4"/>
              <a:endCxn id="566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665" name="Google Shape;5665;p56"/>
            <p:cNvCxnSpPr>
              <a:stCxn id="5664" idx="6"/>
              <a:endCxn id="566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666" name="Google Shape;5666;p56"/>
            <p:cNvCxnSpPr>
              <a:stCxn id="5661" idx="4"/>
              <a:endCxn id="566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664" name="Google Shape;5664;p5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69" name="Google Shape;5669;p56"/>
            <p:cNvCxnSpPr>
              <a:endCxn id="566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670" name="Google Shape;5670;p56"/>
          <p:cNvGrpSpPr/>
          <p:nvPr/>
        </p:nvGrpSpPr>
        <p:grpSpPr>
          <a:xfrm>
            <a:off x="3425084" y="979946"/>
            <a:ext cx="1637968" cy="154942"/>
            <a:chOff x="238125" y="2506075"/>
            <a:chExt cx="7115411" cy="673075"/>
          </a:xfrm>
        </p:grpSpPr>
        <p:sp>
          <p:nvSpPr>
            <p:cNvPr id="5671" name="Google Shape;5671;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56"/>
          <p:cNvGrpSpPr/>
          <p:nvPr/>
        </p:nvGrpSpPr>
        <p:grpSpPr>
          <a:xfrm>
            <a:off x="1965820" y="1294664"/>
            <a:ext cx="1262932" cy="785408"/>
            <a:chOff x="548861" y="389676"/>
            <a:chExt cx="3843371" cy="2390163"/>
          </a:xfrm>
        </p:grpSpPr>
        <p:cxnSp>
          <p:nvCxnSpPr>
            <p:cNvPr id="5677" name="Google Shape;5677;p5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678" name="Google Shape;5678;p5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679" name="Google Shape;5679;p5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680" name="Google Shape;5680;p5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681" name="Google Shape;5681;p5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682" name="Google Shape;5682;p5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83" name="Google Shape;5683;p5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684" name="Google Shape;5684;p5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56"/>
          <p:cNvGrpSpPr/>
          <p:nvPr/>
        </p:nvGrpSpPr>
        <p:grpSpPr>
          <a:xfrm>
            <a:off x="753952" y="2401541"/>
            <a:ext cx="1412054" cy="633562"/>
            <a:chOff x="1187400" y="2529299"/>
            <a:chExt cx="6769193" cy="2241903"/>
          </a:xfrm>
        </p:grpSpPr>
        <p:sp>
          <p:nvSpPr>
            <p:cNvPr id="5691" name="Google Shape;5691;p5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692" name="Google Shape;5692;p5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93" name="Google Shape;5693;p5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94" name="Google Shape;5694;p5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95" name="Google Shape;5695;p5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96" name="Google Shape;5696;p5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697" name="Google Shape;5697;p5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698" name="Google Shape;5698;p56"/>
            <p:cNvCxnSpPr>
              <a:stCxn id="5691" idx="2"/>
              <a:endCxn id="569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699" name="Google Shape;5699;p56"/>
            <p:cNvCxnSpPr>
              <a:stCxn id="5693" idx="0"/>
              <a:endCxn id="569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700" name="Google Shape;5700;p56"/>
            <p:cNvCxnSpPr>
              <a:stCxn id="5693" idx="2"/>
              <a:endCxn id="569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701" name="Google Shape;5701;p56"/>
            <p:cNvCxnSpPr>
              <a:stCxn id="5694" idx="0"/>
              <a:endCxn id="569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702" name="Google Shape;5702;p56"/>
            <p:cNvCxnSpPr>
              <a:stCxn id="5692" idx="2"/>
              <a:endCxn id="569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703" name="Google Shape;5703;p56"/>
            <p:cNvCxnSpPr>
              <a:stCxn id="5696" idx="0"/>
              <a:endCxn id="569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704" name="Google Shape;5704;p56"/>
          <p:cNvGrpSpPr/>
          <p:nvPr/>
        </p:nvGrpSpPr>
        <p:grpSpPr>
          <a:xfrm>
            <a:off x="6840198" y="2894250"/>
            <a:ext cx="1579035" cy="540873"/>
            <a:chOff x="6895650" y="3126697"/>
            <a:chExt cx="1436662" cy="492105"/>
          </a:xfrm>
        </p:grpSpPr>
        <p:sp>
          <p:nvSpPr>
            <p:cNvPr id="5705" name="Google Shape;5705;p5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0" name="Google Shape;5710;p56"/>
            <p:cNvGrpSpPr/>
            <p:nvPr/>
          </p:nvGrpSpPr>
          <p:grpSpPr>
            <a:xfrm>
              <a:off x="6995957" y="3335810"/>
              <a:ext cx="1230393" cy="71754"/>
              <a:chOff x="6995957" y="3287964"/>
              <a:chExt cx="1230393" cy="71754"/>
            </a:xfrm>
          </p:grpSpPr>
          <p:sp>
            <p:nvSpPr>
              <p:cNvPr id="5711" name="Google Shape;5711;p5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16" name="Google Shape;5716;p56"/>
          <p:cNvGrpSpPr/>
          <p:nvPr/>
        </p:nvGrpSpPr>
        <p:grpSpPr>
          <a:xfrm>
            <a:off x="6838780" y="3531013"/>
            <a:ext cx="1581862" cy="650625"/>
            <a:chOff x="6777990" y="3710194"/>
            <a:chExt cx="1646915" cy="677382"/>
          </a:xfrm>
        </p:grpSpPr>
        <p:grpSp>
          <p:nvGrpSpPr>
            <p:cNvPr id="5717" name="Google Shape;5717;p56"/>
            <p:cNvGrpSpPr/>
            <p:nvPr/>
          </p:nvGrpSpPr>
          <p:grpSpPr>
            <a:xfrm>
              <a:off x="6777990" y="3874492"/>
              <a:ext cx="411129" cy="513083"/>
              <a:chOff x="6777990" y="3874492"/>
              <a:chExt cx="411129" cy="513083"/>
            </a:xfrm>
          </p:grpSpPr>
          <p:cxnSp>
            <p:nvCxnSpPr>
              <p:cNvPr id="5718" name="Google Shape;5718;p5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719" name="Google Shape;5719;p5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56"/>
            <p:cNvGrpSpPr/>
            <p:nvPr/>
          </p:nvGrpSpPr>
          <p:grpSpPr>
            <a:xfrm>
              <a:off x="7188425" y="3710194"/>
              <a:ext cx="411123" cy="520535"/>
              <a:chOff x="7188425" y="3710194"/>
              <a:chExt cx="411123" cy="520535"/>
            </a:xfrm>
          </p:grpSpPr>
          <p:cxnSp>
            <p:nvCxnSpPr>
              <p:cNvPr id="5721" name="Google Shape;5721;p5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722" name="Google Shape;5722;p5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56"/>
            <p:cNvGrpSpPr/>
            <p:nvPr/>
          </p:nvGrpSpPr>
          <p:grpSpPr>
            <a:xfrm>
              <a:off x="7603341" y="3874492"/>
              <a:ext cx="411474" cy="513083"/>
              <a:chOff x="7603341" y="3874492"/>
              <a:chExt cx="411474" cy="513083"/>
            </a:xfrm>
          </p:grpSpPr>
          <p:cxnSp>
            <p:nvCxnSpPr>
              <p:cNvPr id="5724" name="Google Shape;5724;p5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725" name="Google Shape;5725;p5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56"/>
            <p:cNvGrpSpPr/>
            <p:nvPr/>
          </p:nvGrpSpPr>
          <p:grpSpPr>
            <a:xfrm>
              <a:off x="8013776" y="3722847"/>
              <a:ext cx="411129" cy="507881"/>
              <a:chOff x="8013776" y="3722847"/>
              <a:chExt cx="411129" cy="507881"/>
            </a:xfrm>
          </p:grpSpPr>
          <p:cxnSp>
            <p:nvCxnSpPr>
              <p:cNvPr id="5727" name="Google Shape;5727;p5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728" name="Google Shape;5728;p5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29" name="Google Shape;5729;p56"/>
          <p:cNvGrpSpPr/>
          <p:nvPr/>
        </p:nvGrpSpPr>
        <p:grpSpPr>
          <a:xfrm>
            <a:off x="5258295" y="2703853"/>
            <a:ext cx="1421889" cy="1020603"/>
            <a:chOff x="5190863" y="2824811"/>
            <a:chExt cx="1544860" cy="1108869"/>
          </a:xfrm>
        </p:grpSpPr>
        <p:grpSp>
          <p:nvGrpSpPr>
            <p:cNvPr id="5730" name="Google Shape;5730;p56"/>
            <p:cNvGrpSpPr/>
            <p:nvPr/>
          </p:nvGrpSpPr>
          <p:grpSpPr>
            <a:xfrm>
              <a:off x="5938695" y="3176919"/>
              <a:ext cx="685761" cy="404739"/>
              <a:chOff x="5938695" y="3176919"/>
              <a:chExt cx="685761" cy="404739"/>
            </a:xfrm>
          </p:grpSpPr>
          <p:grpSp>
            <p:nvGrpSpPr>
              <p:cNvPr id="5731" name="Google Shape;5731;p56"/>
              <p:cNvGrpSpPr/>
              <p:nvPr/>
            </p:nvGrpSpPr>
            <p:grpSpPr>
              <a:xfrm>
                <a:off x="5938695" y="3176919"/>
                <a:ext cx="685761" cy="404739"/>
                <a:chOff x="5938695" y="3176919"/>
                <a:chExt cx="685761" cy="404739"/>
              </a:xfrm>
            </p:grpSpPr>
            <p:sp>
              <p:nvSpPr>
                <p:cNvPr id="5732" name="Google Shape;5732;p5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4" name="Google Shape;5734;p5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56"/>
            <p:cNvGrpSpPr/>
            <p:nvPr/>
          </p:nvGrpSpPr>
          <p:grpSpPr>
            <a:xfrm>
              <a:off x="5305233" y="3176835"/>
              <a:ext cx="685971" cy="404655"/>
              <a:chOff x="5305233" y="3176835"/>
              <a:chExt cx="685971" cy="404655"/>
            </a:xfrm>
          </p:grpSpPr>
          <p:grpSp>
            <p:nvGrpSpPr>
              <p:cNvPr id="5736" name="Google Shape;5736;p56"/>
              <p:cNvGrpSpPr/>
              <p:nvPr/>
            </p:nvGrpSpPr>
            <p:grpSpPr>
              <a:xfrm>
                <a:off x="5305233" y="3176835"/>
                <a:ext cx="685971" cy="404655"/>
                <a:chOff x="5305233" y="3176835"/>
                <a:chExt cx="685971" cy="404655"/>
              </a:xfrm>
            </p:grpSpPr>
            <p:sp>
              <p:nvSpPr>
                <p:cNvPr id="5737" name="Google Shape;5737;p5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9" name="Google Shape;5739;p5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0" name="Google Shape;5740;p5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1" name="Google Shape;5741;p56"/>
            <p:cNvGrpSpPr/>
            <p:nvPr/>
          </p:nvGrpSpPr>
          <p:grpSpPr>
            <a:xfrm>
              <a:off x="5657361" y="2824811"/>
              <a:ext cx="1078361" cy="404655"/>
              <a:chOff x="5657361" y="2824811"/>
              <a:chExt cx="1078361" cy="404655"/>
            </a:xfrm>
          </p:grpSpPr>
          <p:grpSp>
            <p:nvGrpSpPr>
              <p:cNvPr id="5742" name="Google Shape;5742;p56"/>
              <p:cNvGrpSpPr/>
              <p:nvPr/>
            </p:nvGrpSpPr>
            <p:grpSpPr>
              <a:xfrm>
                <a:off x="5657361" y="2824811"/>
                <a:ext cx="1078361" cy="404655"/>
                <a:chOff x="5657361" y="2824811"/>
                <a:chExt cx="1078361" cy="404655"/>
              </a:xfrm>
            </p:grpSpPr>
            <p:grpSp>
              <p:nvGrpSpPr>
                <p:cNvPr id="5743" name="Google Shape;5743;p56"/>
                <p:cNvGrpSpPr/>
                <p:nvPr/>
              </p:nvGrpSpPr>
              <p:grpSpPr>
                <a:xfrm>
                  <a:off x="5938485" y="2824811"/>
                  <a:ext cx="797237" cy="404655"/>
                  <a:chOff x="5938485" y="2824811"/>
                  <a:chExt cx="797237" cy="404655"/>
                </a:xfrm>
              </p:grpSpPr>
              <p:sp>
                <p:nvSpPr>
                  <p:cNvPr id="5744" name="Google Shape;5744;p5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6" name="Google Shape;5746;p5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7" name="Google Shape;5747;p5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8" name="Google Shape;5748;p56"/>
            <p:cNvGrpSpPr/>
            <p:nvPr/>
          </p:nvGrpSpPr>
          <p:grpSpPr>
            <a:xfrm>
              <a:off x="5190863" y="3528942"/>
              <a:ext cx="1078026" cy="404739"/>
              <a:chOff x="5190863" y="3528942"/>
              <a:chExt cx="1078026" cy="404739"/>
            </a:xfrm>
          </p:grpSpPr>
          <p:sp>
            <p:nvSpPr>
              <p:cNvPr id="5749" name="Google Shape;5749;p5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0" name="Google Shape;5750;p56"/>
              <p:cNvGrpSpPr/>
              <p:nvPr/>
            </p:nvGrpSpPr>
            <p:grpSpPr>
              <a:xfrm>
                <a:off x="5190863" y="3528942"/>
                <a:ext cx="1078026" cy="404739"/>
                <a:chOff x="5190863" y="3528942"/>
                <a:chExt cx="1078026" cy="404739"/>
              </a:xfrm>
            </p:grpSpPr>
            <p:sp>
              <p:nvSpPr>
                <p:cNvPr id="5751" name="Google Shape;5751;p5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53" name="Google Shape;5753;p56"/>
          <p:cNvGrpSpPr/>
          <p:nvPr/>
        </p:nvGrpSpPr>
        <p:grpSpPr>
          <a:xfrm>
            <a:off x="724302" y="1268321"/>
            <a:ext cx="1086719" cy="879487"/>
            <a:chOff x="803162" y="1474292"/>
            <a:chExt cx="1086719" cy="879487"/>
          </a:xfrm>
        </p:grpSpPr>
        <p:grpSp>
          <p:nvGrpSpPr>
            <p:cNvPr id="5754" name="Google Shape;5754;p56"/>
            <p:cNvGrpSpPr/>
            <p:nvPr/>
          </p:nvGrpSpPr>
          <p:grpSpPr>
            <a:xfrm>
              <a:off x="803162" y="1625948"/>
              <a:ext cx="445856" cy="576579"/>
              <a:chOff x="803162" y="1625948"/>
              <a:chExt cx="445856" cy="576579"/>
            </a:xfrm>
          </p:grpSpPr>
          <p:sp>
            <p:nvSpPr>
              <p:cNvPr id="5755" name="Google Shape;5755;p5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6" name="Google Shape;5756;p56"/>
              <p:cNvGrpSpPr/>
              <p:nvPr/>
            </p:nvGrpSpPr>
            <p:grpSpPr>
              <a:xfrm>
                <a:off x="1056023" y="1625948"/>
                <a:ext cx="192995" cy="576579"/>
                <a:chOff x="1056023" y="1625948"/>
                <a:chExt cx="192995" cy="576579"/>
              </a:xfrm>
            </p:grpSpPr>
            <p:sp>
              <p:nvSpPr>
                <p:cNvPr id="5757" name="Google Shape;5757;p5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62" name="Google Shape;5762;p56"/>
            <p:cNvGrpSpPr/>
            <p:nvPr/>
          </p:nvGrpSpPr>
          <p:grpSpPr>
            <a:xfrm>
              <a:off x="1371406" y="1474292"/>
              <a:ext cx="518475" cy="879487"/>
              <a:chOff x="1398231" y="1474292"/>
              <a:chExt cx="518475" cy="879487"/>
            </a:xfrm>
          </p:grpSpPr>
          <p:grpSp>
            <p:nvGrpSpPr>
              <p:cNvPr id="5763" name="Google Shape;5763;p56"/>
              <p:cNvGrpSpPr/>
              <p:nvPr/>
            </p:nvGrpSpPr>
            <p:grpSpPr>
              <a:xfrm>
                <a:off x="1398231" y="1474292"/>
                <a:ext cx="518475" cy="341643"/>
                <a:chOff x="1398231" y="1474292"/>
                <a:chExt cx="518475" cy="341643"/>
              </a:xfrm>
            </p:grpSpPr>
            <p:sp>
              <p:nvSpPr>
                <p:cNvPr id="5764" name="Google Shape;5764;p5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5" name="Google Shape;5765;p56"/>
                <p:cNvGrpSpPr/>
                <p:nvPr/>
              </p:nvGrpSpPr>
              <p:grpSpPr>
                <a:xfrm>
                  <a:off x="1616453" y="1474292"/>
                  <a:ext cx="300253" cy="341643"/>
                  <a:chOff x="1616453" y="1475379"/>
                  <a:chExt cx="300253" cy="341643"/>
                </a:xfrm>
              </p:grpSpPr>
              <p:sp>
                <p:nvSpPr>
                  <p:cNvPr id="5766" name="Google Shape;5766;p5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3" name="Google Shape;5773;p56"/>
                  <p:cNvGrpSpPr/>
                  <p:nvPr/>
                </p:nvGrpSpPr>
                <p:grpSpPr>
                  <a:xfrm>
                    <a:off x="1839639" y="1475379"/>
                    <a:ext cx="77067" cy="341643"/>
                    <a:chOff x="1839639" y="1475379"/>
                    <a:chExt cx="77067" cy="341643"/>
                  </a:xfrm>
                </p:grpSpPr>
                <p:sp>
                  <p:nvSpPr>
                    <p:cNvPr id="5774" name="Google Shape;5774;p5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76" name="Google Shape;5776;p56"/>
              <p:cNvGrpSpPr/>
              <p:nvPr/>
            </p:nvGrpSpPr>
            <p:grpSpPr>
              <a:xfrm>
                <a:off x="1398451" y="2012951"/>
                <a:ext cx="518255" cy="340828"/>
                <a:chOff x="1398451" y="2012951"/>
                <a:chExt cx="518255" cy="340828"/>
              </a:xfrm>
            </p:grpSpPr>
            <p:sp>
              <p:nvSpPr>
                <p:cNvPr id="5777" name="Google Shape;5777;p5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8" name="Google Shape;5778;p56"/>
                <p:cNvGrpSpPr/>
                <p:nvPr/>
              </p:nvGrpSpPr>
              <p:grpSpPr>
                <a:xfrm>
                  <a:off x="1616453" y="2012951"/>
                  <a:ext cx="300253" cy="340828"/>
                  <a:chOff x="1616453" y="2013538"/>
                  <a:chExt cx="300253" cy="340828"/>
                </a:xfrm>
              </p:grpSpPr>
              <p:sp>
                <p:nvSpPr>
                  <p:cNvPr id="5779" name="Google Shape;5779;p5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6" name="Google Shape;5786;p56"/>
                  <p:cNvGrpSpPr/>
                  <p:nvPr/>
                </p:nvGrpSpPr>
                <p:grpSpPr>
                  <a:xfrm>
                    <a:off x="1839639" y="2013538"/>
                    <a:ext cx="77067" cy="340828"/>
                    <a:chOff x="1839639" y="2013538"/>
                    <a:chExt cx="77067" cy="340828"/>
                  </a:xfrm>
                </p:grpSpPr>
                <p:sp>
                  <p:nvSpPr>
                    <p:cNvPr id="5787" name="Google Shape;5787;p5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789" name="Google Shape;5789;p56"/>
          <p:cNvGrpSpPr/>
          <p:nvPr/>
        </p:nvGrpSpPr>
        <p:grpSpPr>
          <a:xfrm>
            <a:off x="721126" y="3399508"/>
            <a:ext cx="1368681" cy="682918"/>
            <a:chOff x="724986" y="3605478"/>
            <a:chExt cx="1368681" cy="682918"/>
          </a:xfrm>
        </p:grpSpPr>
        <p:grpSp>
          <p:nvGrpSpPr>
            <p:cNvPr id="5790" name="Google Shape;5790;p56"/>
            <p:cNvGrpSpPr/>
            <p:nvPr/>
          </p:nvGrpSpPr>
          <p:grpSpPr>
            <a:xfrm>
              <a:off x="1289102" y="3823629"/>
              <a:ext cx="240442" cy="250435"/>
              <a:chOff x="-165066" y="3843615"/>
              <a:chExt cx="221259" cy="230455"/>
            </a:xfrm>
          </p:grpSpPr>
          <p:sp>
            <p:nvSpPr>
              <p:cNvPr id="5791" name="Google Shape;5791;p5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1" name="Google Shape;5811;p56"/>
            <p:cNvGrpSpPr/>
            <p:nvPr/>
          </p:nvGrpSpPr>
          <p:grpSpPr>
            <a:xfrm>
              <a:off x="724986" y="3605478"/>
              <a:ext cx="1368681" cy="682918"/>
              <a:chOff x="724986" y="3605478"/>
              <a:chExt cx="1368681" cy="682918"/>
            </a:xfrm>
          </p:grpSpPr>
          <p:grpSp>
            <p:nvGrpSpPr>
              <p:cNvPr id="5812" name="Google Shape;5812;p56"/>
              <p:cNvGrpSpPr/>
              <p:nvPr/>
            </p:nvGrpSpPr>
            <p:grpSpPr>
              <a:xfrm>
                <a:off x="1498221" y="4047614"/>
                <a:ext cx="529172" cy="240783"/>
                <a:chOff x="1498221" y="4047614"/>
                <a:chExt cx="529172" cy="240783"/>
              </a:xfrm>
            </p:grpSpPr>
            <p:grpSp>
              <p:nvGrpSpPr>
                <p:cNvPr id="5813" name="Google Shape;5813;p56"/>
                <p:cNvGrpSpPr/>
                <p:nvPr/>
              </p:nvGrpSpPr>
              <p:grpSpPr>
                <a:xfrm>
                  <a:off x="1826655" y="4224370"/>
                  <a:ext cx="200738" cy="25631"/>
                  <a:chOff x="1826655" y="4224370"/>
                  <a:chExt cx="200738" cy="25631"/>
                </a:xfrm>
              </p:grpSpPr>
              <p:sp>
                <p:nvSpPr>
                  <p:cNvPr id="5814" name="Google Shape;5814;p5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6" name="Google Shape;5816;p56"/>
                <p:cNvGrpSpPr/>
                <p:nvPr/>
              </p:nvGrpSpPr>
              <p:grpSpPr>
                <a:xfrm>
                  <a:off x="1498221" y="4047614"/>
                  <a:ext cx="328444" cy="240783"/>
                  <a:chOff x="1498221" y="4047614"/>
                  <a:chExt cx="328444" cy="240783"/>
                </a:xfrm>
              </p:grpSpPr>
              <p:sp>
                <p:nvSpPr>
                  <p:cNvPr id="5817" name="Google Shape;5817;p5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8" name="Google Shape;5818;p56"/>
                  <p:cNvGrpSpPr/>
                  <p:nvPr/>
                </p:nvGrpSpPr>
                <p:grpSpPr>
                  <a:xfrm>
                    <a:off x="1498221" y="4047614"/>
                    <a:ext cx="150566" cy="190416"/>
                    <a:chOff x="1498221" y="4047614"/>
                    <a:chExt cx="150566" cy="190416"/>
                  </a:xfrm>
                </p:grpSpPr>
                <p:sp>
                  <p:nvSpPr>
                    <p:cNvPr id="5819" name="Google Shape;5819;p5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21" name="Google Shape;5821;p56"/>
              <p:cNvGrpSpPr/>
              <p:nvPr/>
            </p:nvGrpSpPr>
            <p:grpSpPr>
              <a:xfrm>
                <a:off x="1560718" y="3800594"/>
                <a:ext cx="532948" cy="302090"/>
                <a:chOff x="1560718" y="3800594"/>
                <a:chExt cx="532948" cy="302090"/>
              </a:xfrm>
            </p:grpSpPr>
            <p:grpSp>
              <p:nvGrpSpPr>
                <p:cNvPr id="5822" name="Google Shape;5822;p56"/>
                <p:cNvGrpSpPr/>
                <p:nvPr/>
              </p:nvGrpSpPr>
              <p:grpSpPr>
                <a:xfrm>
                  <a:off x="1912179" y="3827344"/>
                  <a:ext cx="181487" cy="25631"/>
                  <a:chOff x="1912179" y="3827344"/>
                  <a:chExt cx="181487" cy="25631"/>
                </a:xfrm>
              </p:grpSpPr>
              <p:sp>
                <p:nvSpPr>
                  <p:cNvPr id="5823" name="Google Shape;5823;p5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56"/>
                <p:cNvGrpSpPr/>
                <p:nvPr/>
              </p:nvGrpSpPr>
              <p:grpSpPr>
                <a:xfrm>
                  <a:off x="1912179" y="4044505"/>
                  <a:ext cx="181487" cy="25622"/>
                  <a:chOff x="1912179" y="4044506"/>
                  <a:chExt cx="181487" cy="25622"/>
                </a:xfrm>
              </p:grpSpPr>
              <p:sp>
                <p:nvSpPr>
                  <p:cNvPr id="5826" name="Google Shape;5826;p5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56"/>
                <p:cNvGrpSpPr/>
                <p:nvPr/>
              </p:nvGrpSpPr>
              <p:grpSpPr>
                <a:xfrm>
                  <a:off x="1560718" y="3800594"/>
                  <a:ext cx="351472" cy="302090"/>
                  <a:chOff x="1560718" y="3800594"/>
                  <a:chExt cx="351472" cy="302090"/>
                </a:xfrm>
              </p:grpSpPr>
              <p:grpSp>
                <p:nvGrpSpPr>
                  <p:cNvPr id="5829" name="Google Shape;5829;p56"/>
                  <p:cNvGrpSpPr/>
                  <p:nvPr/>
                </p:nvGrpSpPr>
                <p:grpSpPr>
                  <a:xfrm>
                    <a:off x="1560718" y="3842857"/>
                    <a:ext cx="173586" cy="217131"/>
                    <a:chOff x="1560718" y="3842857"/>
                    <a:chExt cx="173586" cy="217131"/>
                  </a:xfrm>
                </p:grpSpPr>
                <p:sp>
                  <p:nvSpPr>
                    <p:cNvPr id="5830" name="Google Shape;5830;p5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3" name="Google Shape;5833;p5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35" name="Google Shape;5835;p5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6" name="Google Shape;5836;p56"/>
              <p:cNvGrpSpPr/>
              <p:nvPr/>
            </p:nvGrpSpPr>
            <p:grpSpPr>
              <a:xfrm>
                <a:off x="785350" y="3605478"/>
                <a:ext cx="535311" cy="249245"/>
                <a:chOff x="785350" y="3605478"/>
                <a:chExt cx="535311" cy="249245"/>
              </a:xfrm>
            </p:grpSpPr>
            <p:grpSp>
              <p:nvGrpSpPr>
                <p:cNvPr id="5837" name="Google Shape;5837;p56"/>
                <p:cNvGrpSpPr/>
                <p:nvPr/>
              </p:nvGrpSpPr>
              <p:grpSpPr>
                <a:xfrm>
                  <a:off x="785350" y="3605478"/>
                  <a:ext cx="376191" cy="102736"/>
                  <a:chOff x="785350" y="3605478"/>
                  <a:chExt cx="376191" cy="102736"/>
                </a:xfrm>
              </p:grpSpPr>
              <p:sp>
                <p:nvSpPr>
                  <p:cNvPr id="5838" name="Google Shape;5838;p5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56"/>
                <p:cNvGrpSpPr/>
                <p:nvPr/>
              </p:nvGrpSpPr>
              <p:grpSpPr>
                <a:xfrm>
                  <a:off x="1161530" y="3655851"/>
                  <a:ext cx="159131" cy="198872"/>
                  <a:chOff x="1161530" y="3655851"/>
                  <a:chExt cx="159131" cy="198872"/>
                </a:xfrm>
              </p:grpSpPr>
              <p:sp>
                <p:nvSpPr>
                  <p:cNvPr id="5842" name="Google Shape;5842;p5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44" name="Google Shape;5844;p56"/>
              <p:cNvGrpSpPr/>
              <p:nvPr/>
            </p:nvGrpSpPr>
            <p:grpSpPr>
              <a:xfrm>
                <a:off x="785350" y="4047614"/>
                <a:ext cx="535311" cy="240783"/>
                <a:chOff x="785350" y="4047614"/>
                <a:chExt cx="535311" cy="240783"/>
              </a:xfrm>
            </p:grpSpPr>
            <p:grpSp>
              <p:nvGrpSpPr>
                <p:cNvPr id="5845" name="Google Shape;5845;p56"/>
                <p:cNvGrpSpPr/>
                <p:nvPr/>
              </p:nvGrpSpPr>
              <p:grpSpPr>
                <a:xfrm>
                  <a:off x="1161636" y="4047614"/>
                  <a:ext cx="159025" cy="190415"/>
                  <a:chOff x="1161636" y="4047614"/>
                  <a:chExt cx="159025" cy="190415"/>
                </a:xfrm>
              </p:grpSpPr>
              <p:sp>
                <p:nvSpPr>
                  <p:cNvPr id="5846" name="Google Shape;5846;p5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8" name="Google Shape;5848;p56"/>
                <p:cNvGrpSpPr/>
                <p:nvPr/>
              </p:nvGrpSpPr>
              <p:grpSpPr>
                <a:xfrm>
                  <a:off x="785350" y="4185661"/>
                  <a:ext cx="376191" cy="102736"/>
                  <a:chOff x="785350" y="4185661"/>
                  <a:chExt cx="376191" cy="102736"/>
                </a:xfrm>
              </p:grpSpPr>
              <p:sp>
                <p:nvSpPr>
                  <p:cNvPr id="5849" name="Google Shape;5849;p5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52" name="Google Shape;5852;p56"/>
              <p:cNvGrpSpPr/>
              <p:nvPr/>
            </p:nvGrpSpPr>
            <p:grpSpPr>
              <a:xfrm>
                <a:off x="1501054" y="3605478"/>
                <a:ext cx="526340" cy="249240"/>
                <a:chOff x="1501054" y="3605478"/>
                <a:chExt cx="526340" cy="249240"/>
              </a:xfrm>
            </p:grpSpPr>
            <p:grpSp>
              <p:nvGrpSpPr>
                <p:cNvPr id="5853" name="Google Shape;5853;p56"/>
                <p:cNvGrpSpPr/>
                <p:nvPr/>
              </p:nvGrpSpPr>
              <p:grpSpPr>
                <a:xfrm>
                  <a:off x="1834208" y="3643867"/>
                  <a:ext cx="193185" cy="25622"/>
                  <a:chOff x="1834208" y="3643867"/>
                  <a:chExt cx="193185" cy="25622"/>
                </a:xfrm>
              </p:grpSpPr>
              <p:sp>
                <p:nvSpPr>
                  <p:cNvPr id="5854" name="Google Shape;5854;p5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56"/>
                <p:cNvGrpSpPr/>
                <p:nvPr/>
              </p:nvGrpSpPr>
              <p:grpSpPr>
                <a:xfrm>
                  <a:off x="1501054" y="3605478"/>
                  <a:ext cx="333165" cy="249240"/>
                  <a:chOff x="1501054" y="3605478"/>
                  <a:chExt cx="333165" cy="249240"/>
                </a:xfrm>
              </p:grpSpPr>
              <p:sp>
                <p:nvSpPr>
                  <p:cNvPr id="5857" name="Google Shape;5857;p5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8" name="Google Shape;5858;p56"/>
                  <p:cNvGrpSpPr/>
                  <p:nvPr/>
                </p:nvGrpSpPr>
                <p:grpSpPr>
                  <a:xfrm>
                    <a:off x="1501054" y="3655851"/>
                    <a:ext cx="155286" cy="198867"/>
                    <a:chOff x="1501054" y="3655851"/>
                    <a:chExt cx="155286" cy="198867"/>
                  </a:xfrm>
                </p:grpSpPr>
                <p:sp>
                  <p:nvSpPr>
                    <p:cNvPr id="5859" name="Google Shape;5859;p5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61" name="Google Shape;5861;p56"/>
              <p:cNvGrpSpPr/>
              <p:nvPr/>
            </p:nvGrpSpPr>
            <p:grpSpPr>
              <a:xfrm>
                <a:off x="724986" y="3800594"/>
                <a:ext cx="532950" cy="302090"/>
                <a:chOff x="724986" y="3800594"/>
                <a:chExt cx="532950" cy="302090"/>
              </a:xfrm>
            </p:grpSpPr>
            <p:grpSp>
              <p:nvGrpSpPr>
                <p:cNvPr id="5862" name="Google Shape;5862;p56"/>
                <p:cNvGrpSpPr/>
                <p:nvPr/>
              </p:nvGrpSpPr>
              <p:grpSpPr>
                <a:xfrm>
                  <a:off x="724986" y="4044367"/>
                  <a:ext cx="181314" cy="25626"/>
                  <a:chOff x="724986" y="4044367"/>
                  <a:chExt cx="181314" cy="25626"/>
                </a:xfrm>
              </p:grpSpPr>
              <p:sp>
                <p:nvSpPr>
                  <p:cNvPr id="5863" name="Google Shape;5863;p5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56"/>
                <p:cNvGrpSpPr/>
                <p:nvPr/>
              </p:nvGrpSpPr>
              <p:grpSpPr>
                <a:xfrm>
                  <a:off x="906290" y="3800594"/>
                  <a:ext cx="351646" cy="302090"/>
                  <a:chOff x="906290" y="3800594"/>
                  <a:chExt cx="351646" cy="302090"/>
                </a:xfrm>
              </p:grpSpPr>
              <p:grpSp>
                <p:nvGrpSpPr>
                  <p:cNvPr id="5866" name="Google Shape;5866;p56"/>
                  <p:cNvGrpSpPr/>
                  <p:nvPr/>
                </p:nvGrpSpPr>
                <p:grpSpPr>
                  <a:xfrm>
                    <a:off x="1084172" y="3842857"/>
                    <a:ext cx="173764" cy="217131"/>
                    <a:chOff x="1084172" y="3842857"/>
                    <a:chExt cx="173764" cy="217131"/>
                  </a:xfrm>
                </p:grpSpPr>
                <p:grpSp>
                  <p:nvGrpSpPr>
                    <p:cNvPr id="5867" name="Google Shape;5867;p56"/>
                    <p:cNvGrpSpPr/>
                    <p:nvPr/>
                  </p:nvGrpSpPr>
                  <p:grpSpPr>
                    <a:xfrm>
                      <a:off x="1156862" y="3936509"/>
                      <a:ext cx="101073" cy="25622"/>
                      <a:chOff x="1156862" y="3936509"/>
                      <a:chExt cx="101073" cy="25622"/>
                    </a:xfrm>
                  </p:grpSpPr>
                  <p:sp>
                    <p:nvSpPr>
                      <p:cNvPr id="5868" name="Google Shape;5868;p5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0" name="Google Shape;5870;p5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1" name="Google Shape;5871;p5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56"/>
                <p:cNvGrpSpPr/>
                <p:nvPr/>
              </p:nvGrpSpPr>
              <p:grpSpPr>
                <a:xfrm>
                  <a:off x="724986" y="3830189"/>
                  <a:ext cx="189533" cy="25626"/>
                  <a:chOff x="724986" y="3830189"/>
                  <a:chExt cx="189533" cy="25626"/>
                </a:xfrm>
              </p:grpSpPr>
              <p:sp>
                <p:nvSpPr>
                  <p:cNvPr id="5874" name="Google Shape;5874;p5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876" name="Google Shape;5876;p56"/>
          <p:cNvGrpSpPr/>
          <p:nvPr/>
        </p:nvGrpSpPr>
        <p:grpSpPr>
          <a:xfrm>
            <a:off x="2249438" y="2249669"/>
            <a:ext cx="948701" cy="935378"/>
            <a:chOff x="2253298" y="2428317"/>
            <a:chExt cx="948701" cy="935378"/>
          </a:xfrm>
        </p:grpSpPr>
        <p:sp>
          <p:nvSpPr>
            <p:cNvPr id="5877" name="Google Shape;5877;p5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3" name="Shape 5913"/>
        <p:cNvGrpSpPr/>
        <p:nvPr/>
      </p:nvGrpSpPr>
      <p:grpSpPr>
        <a:xfrm>
          <a:off x="0" y="0"/>
          <a:ext cx="0" cy="0"/>
          <a:chOff x="0" y="0"/>
          <a:chExt cx="0" cy="0"/>
        </a:xfrm>
      </p:grpSpPr>
      <p:grpSp>
        <p:nvGrpSpPr>
          <p:cNvPr id="5914" name="Google Shape;5914;p57"/>
          <p:cNvGrpSpPr/>
          <p:nvPr/>
        </p:nvGrpSpPr>
        <p:grpSpPr>
          <a:xfrm>
            <a:off x="3339745" y="952988"/>
            <a:ext cx="2363393" cy="1017867"/>
            <a:chOff x="3292400" y="1219146"/>
            <a:chExt cx="2615240" cy="1110239"/>
          </a:xfrm>
        </p:grpSpPr>
        <p:sp>
          <p:nvSpPr>
            <p:cNvPr id="5915" name="Google Shape;5915;p5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916" name="Google Shape;5916;p5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17" name="Google Shape;5917;p5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918" name="Google Shape;5918;p5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919" name="Google Shape;5919;p5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920" name="Google Shape;5920;p5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921" name="Google Shape;5921;p5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922" name="Google Shape;5922;p5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923" name="Google Shape;5923;p5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924" name="Google Shape;5924;p5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925" name="Google Shape;5925;p5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926" name="Google Shape;5926;p5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927" name="Google Shape;5927;p5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928" name="Google Shape;5928;p5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929" name="Google Shape;5929;p57"/>
            <p:cNvGrpSpPr/>
            <p:nvPr/>
          </p:nvGrpSpPr>
          <p:grpSpPr>
            <a:xfrm>
              <a:off x="3748438" y="1378608"/>
              <a:ext cx="2159202" cy="903971"/>
              <a:chOff x="1683525" y="2179850"/>
              <a:chExt cx="4519050" cy="2134525"/>
            </a:xfrm>
          </p:grpSpPr>
          <p:sp>
            <p:nvSpPr>
              <p:cNvPr id="5930" name="Google Shape;5930;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31" name="Google Shape;5931;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32" name="Google Shape;5932;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33" name="Google Shape;5933;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34" name="Google Shape;5934;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35" name="Google Shape;5935;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36" name="Google Shape;5936;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37" name="Google Shape;5937;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38" name="Google Shape;5938;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39" name="Google Shape;5939;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40" name="Google Shape;5940;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941" name="Google Shape;5941;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942" name="Google Shape;5942;p57"/>
          <p:cNvGraphicFramePr/>
          <p:nvPr/>
        </p:nvGraphicFramePr>
        <p:xfrm>
          <a:off x="5935838" y="2130461"/>
          <a:ext cx="3000000" cy="3000000"/>
        </p:xfrm>
        <a:graphic>
          <a:graphicData uri="http://schemas.openxmlformats.org/drawingml/2006/table">
            <a:tbl>
              <a:tblPr>
                <a:noFill/>
                <a:tableStyleId>{9164A6C9-E644-44C1-A468-FC31C93CFAC3}</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943" name="Google Shape;5943;p57"/>
          <p:cNvGrpSpPr/>
          <p:nvPr/>
        </p:nvGrpSpPr>
        <p:grpSpPr>
          <a:xfrm>
            <a:off x="5935948" y="3189058"/>
            <a:ext cx="2496964" cy="1001454"/>
            <a:chOff x="1919611" y="789980"/>
            <a:chExt cx="1474179" cy="606868"/>
          </a:xfrm>
        </p:grpSpPr>
        <p:cxnSp>
          <p:nvCxnSpPr>
            <p:cNvPr id="5944" name="Google Shape;5944;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945" name="Google Shape;5945;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946" name="Google Shape;5946;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947" name="Google Shape;5947;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948" name="Google Shape;5948;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949" name="Google Shape;5949;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950" name="Google Shape;5950;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951" name="Google Shape;5951;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7"/>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958" name="Google Shape;5958;p57"/>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959" name="Google Shape;5959;p57"/>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960" name="Google Shape;5960;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1" name="Google Shape;5961;p57"/>
          <p:cNvGrpSpPr/>
          <p:nvPr/>
        </p:nvGrpSpPr>
        <p:grpSpPr>
          <a:xfrm>
            <a:off x="712562" y="998017"/>
            <a:ext cx="2394370" cy="976502"/>
            <a:chOff x="749309" y="1112739"/>
            <a:chExt cx="2371603" cy="976502"/>
          </a:xfrm>
        </p:grpSpPr>
        <p:sp>
          <p:nvSpPr>
            <p:cNvPr id="5962" name="Google Shape;5962;p5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994" name="Google Shape;5994;p57"/>
          <p:cNvGraphicFramePr/>
          <p:nvPr/>
        </p:nvGraphicFramePr>
        <p:xfrm>
          <a:off x="5935863" y="996311"/>
          <a:ext cx="3000000" cy="3000000"/>
        </p:xfrm>
        <a:graphic>
          <a:graphicData uri="http://schemas.openxmlformats.org/drawingml/2006/table">
            <a:tbl>
              <a:tblPr>
                <a:noFill/>
                <a:tableStyleId>{9164A6C9-E644-44C1-A468-FC31C93CFAC3}</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995" name="Google Shape;5995;p57"/>
          <p:cNvGraphicFramePr/>
          <p:nvPr/>
        </p:nvGraphicFramePr>
        <p:xfrm>
          <a:off x="3342575" y="2130461"/>
          <a:ext cx="3000000" cy="3000000"/>
        </p:xfrm>
        <a:graphic>
          <a:graphicData uri="http://schemas.openxmlformats.org/drawingml/2006/table">
            <a:tbl>
              <a:tblPr>
                <a:noFill/>
                <a:tableStyleId>{9164A6C9-E644-44C1-A468-FC31C93CFAC3}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996" name="Google Shape;5996;p57"/>
          <p:cNvGrpSpPr/>
          <p:nvPr/>
        </p:nvGrpSpPr>
        <p:grpSpPr>
          <a:xfrm>
            <a:off x="4086505" y="2517104"/>
            <a:ext cx="1517436" cy="74460"/>
            <a:chOff x="3980086" y="2804397"/>
            <a:chExt cx="1227600" cy="66900"/>
          </a:xfrm>
        </p:grpSpPr>
        <p:sp>
          <p:nvSpPr>
            <p:cNvPr id="5997" name="Google Shape;5997;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57"/>
          <p:cNvGrpSpPr/>
          <p:nvPr/>
        </p:nvGrpSpPr>
        <p:grpSpPr>
          <a:xfrm>
            <a:off x="4711569" y="2809692"/>
            <a:ext cx="892956" cy="74460"/>
            <a:chOff x="3980086" y="2804397"/>
            <a:chExt cx="1227600" cy="66900"/>
          </a:xfrm>
        </p:grpSpPr>
        <p:sp>
          <p:nvSpPr>
            <p:cNvPr id="6000" name="Google Shape;6000;p5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57"/>
          <p:cNvGrpSpPr/>
          <p:nvPr/>
        </p:nvGrpSpPr>
        <p:grpSpPr>
          <a:xfrm>
            <a:off x="3344661" y="3168575"/>
            <a:ext cx="2363244" cy="1005943"/>
            <a:chOff x="3358415" y="3361302"/>
            <a:chExt cx="2363244" cy="1024695"/>
          </a:xfrm>
        </p:grpSpPr>
        <p:grpSp>
          <p:nvGrpSpPr>
            <p:cNvPr id="6003" name="Google Shape;6003;p57"/>
            <p:cNvGrpSpPr/>
            <p:nvPr/>
          </p:nvGrpSpPr>
          <p:grpSpPr>
            <a:xfrm>
              <a:off x="3358415" y="3361302"/>
              <a:ext cx="441300" cy="1024695"/>
              <a:chOff x="3358415" y="3361302"/>
              <a:chExt cx="441300" cy="1024695"/>
            </a:xfrm>
          </p:grpSpPr>
          <p:sp>
            <p:nvSpPr>
              <p:cNvPr id="6004" name="Google Shape;6004;p5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0" name="Google Shape;6010;p57"/>
            <p:cNvGrpSpPr/>
            <p:nvPr/>
          </p:nvGrpSpPr>
          <p:grpSpPr>
            <a:xfrm>
              <a:off x="3838901" y="3361302"/>
              <a:ext cx="441300" cy="1024695"/>
              <a:chOff x="3838901" y="3361302"/>
              <a:chExt cx="441300" cy="1024695"/>
            </a:xfrm>
          </p:grpSpPr>
          <p:sp>
            <p:nvSpPr>
              <p:cNvPr id="6011" name="Google Shape;6011;p5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57"/>
            <p:cNvGrpSpPr/>
            <p:nvPr/>
          </p:nvGrpSpPr>
          <p:grpSpPr>
            <a:xfrm>
              <a:off x="4319387" y="3361302"/>
              <a:ext cx="441300" cy="1024695"/>
              <a:chOff x="4319387" y="3361302"/>
              <a:chExt cx="441300" cy="1024695"/>
            </a:xfrm>
          </p:grpSpPr>
          <p:sp>
            <p:nvSpPr>
              <p:cNvPr id="6018" name="Google Shape;6018;p5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57"/>
            <p:cNvGrpSpPr/>
            <p:nvPr/>
          </p:nvGrpSpPr>
          <p:grpSpPr>
            <a:xfrm>
              <a:off x="4799873" y="3361302"/>
              <a:ext cx="441300" cy="1024695"/>
              <a:chOff x="4799873" y="3361302"/>
              <a:chExt cx="441300" cy="1024695"/>
            </a:xfrm>
          </p:grpSpPr>
          <p:sp>
            <p:nvSpPr>
              <p:cNvPr id="6025" name="Google Shape;6025;p5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57"/>
            <p:cNvGrpSpPr/>
            <p:nvPr/>
          </p:nvGrpSpPr>
          <p:grpSpPr>
            <a:xfrm>
              <a:off x="5280360" y="3361302"/>
              <a:ext cx="441300" cy="1024695"/>
              <a:chOff x="5280360" y="3361302"/>
              <a:chExt cx="441300" cy="1024695"/>
            </a:xfrm>
          </p:grpSpPr>
          <p:sp>
            <p:nvSpPr>
              <p:cNvPr id="6032" name="Google Shape;6032;p5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038" name="Google Shape;6038;p57"/>
          <p:cNvGraphicFramePr/>
          <p:nvPr/>
        </p:nvGraphicFramePr>
        <p:xfrm>
          <a:off x="711088" y="2130461"/>
          <a:ext cx="3000000" cy="3000000"/>
        </p:xfrm>
        <a:graphic>
          <a:graphicData uri="http://schemas.openxmlformats.org/drawingml/2006/table">
            <a:tbl>
              <a:tblPr>
                <a:noFill/>
                <a:tableStyleId>{9164A6C9-E644-44C1-A468-FC31C93CFAC3}</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039" name="Google Shape;6039;p57"/>
          <p:cNvGrpSpPr/>
          <p:nvPr/>
        </p:nvGrpSpPr>
        <p:grpSpPr>
          <a:xfrm>
            <a:off x="712613" y="3180186"/>
            <a:ext cx="2403614" cy="1005900"/>
            <a:chOff x="726450" y="3372825"/>
            <a:chExt cx="2403614" cy="1005900"/>
          </a:xfrm>
        </p:grpSpPr>
        <p:grpSp>
          <p:nvGrpSpPr>
            <p:cNvPr id="6040" name="Google Shape;6040;p57"/>
            <p:cNvGrpSpPr/>
            <p:nvPr/>
          </p:nvGrpSpPr>
          <p:grpSpPr>
            <a:xfrm>
              <a:off x="726450" y="3696000"/>
              <a:ext cx="2403614" cy="500898"/>
              <a:chOff x="726450" y="3696000"/>
              <a:chExt cx="2403614" cy="500898"/>
            </a:xfrm>
          </p:grpSpPr>
          <p:sp>
            <p:nvSpPr>
              <p:cNvPr id="6041" name="Google Shape;6041;p5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042" name="Google Shape;6042;p5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043" name="Google Shape;6043;p57"/>
            <p:cNvGrpSpPr/>
            <p:nvPr/>
          </p:nvGrpSpPr>
          <p:grpSpPr>
            <a:xfrm>
              <a:off x="1348050" y="3372825"/>
              <a:ext cx="1720425" cy="1005900"/>
              <a:chOff x="1348050" y="3372825"/>
              <a:chExt cx="1720425" cy="1005900"/>
            </a:xfrm>
          </p:grpSpPr>
          <p:sp>
            <p:nvSpPr>
              <p:cNvPr id="6044" name="Google Shape;6044;p5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045" name="Google Shape;6045;p5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046" name="Google Shape;6046;p5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047" name="Google Shape;6047;p5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048" name="Google Shape;6048;p5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049" name="Google Shape;6049;p57"/>
            <p:cNvGrpSpPr/>
            <p:nvPr/>
          </p:nvGrpSpPr>
          <p:grpSpPr>
            <a:xfrm>
              <a:off x="1455707" y="3731058"/>
              <a:ext cx="1491150" cy="417657"/>
              <a:chOff x="1455707" y="3731058"/>
              <a:chExt cx="1491150" cy="417657"/>
            </a:xfrm>
          </p:grpSpPr>
          <p:grpSp>
            <p:nvGrpSpPr>
              <p:cNvPr id="6050" name="Google Shape;6050;p57"/>
              <p:cNvGrpSpPr/>
              <p:nvPr/>
            </p:nvGrpSpPr>
            <p:grpSpPr>
              <a:xfrm>
                <a:off x="1472938" y="3745828"/>
                <a:ext cx="72126" cy="53788"/>
                <a:chOff x="1472938" y="3745828"/>
                <a:chExt cx="72126" cy="53788"/>
              </a:xfrm>
            </p:grpSpPr>
            <p:sp>
              <p:nvSpPr>
                <p:cNvPr id="6051" name="Google Shape;6051;p5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57"/>
              <p:cNvGrpSpPr/>
              <p:nvPr/>
            </p:nvGrpSpPr>
            <p:grpSpPr>
              <a:xfrm>
                <a:off x="1819181" y="4089633"/>
                <a:ext cx="72126" cy="53788"/>
                <a:chOff x="1819181" y="4089633"/>
                <a:chExt cx="72126" cy="53788"/>
              </a:xfrm>
            </p:grpSpPr>
            <p:sp>
              <p:nvSpPr>
                <p:cNvPr id="6054" name="Google Shape;6054;p5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6" name="Google Shape;6056;p57"/>
              <p:cNvGrpSpPr/>
              <p:nvPr/>
            </p:nvGrpSpPr>
            <p:grpSpPr>
              <a:xfrm>
                <a:off x="1455707" y="4084171"/>
                <a:ext cx="64321" cy="64544"/>
                <a:chOff x="1455707" y="4084171"/>
                <a:chExt cx="64321" cy="64544"/>
              </a:xfrm>
            </p:grpSpPr>
            <p:sp>
              <p:nvSpPr>
                <p:cNvPr id="6057" name="Google Shape;6057;p5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57"/>
              <p:cNvGrpSpPr/>
              <p:nvPr/>
            </p:nvGrpSpPr>
            <p:grpSpPr>
              <a:xfrm>
                <a:off x="1818610" y="3731058"/>
                <a:ext cx="64321" cy="64544"/>
                <a:chOff x="1818610" y="3731058"/>
                <a:chExt cx="64321" cy="64544"/>
              </a:xfrm>
            </p:grpSpPr>
            <p:sp>
              <p:nvSpPr>
                <p:cNvPr id="6060" name="Google Shape;6060;p5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57"/>
              <p:cNvGrpSpPr/>
              <p:nvPr/>
            </p:nvGrpSpPr>
            <p:grpSpPr>
              <a:xfrm>
                <a:off x="2172491" y="4089633"/>
                <a:ext cx="72126" cy="53788"/>
                <a:chOff x="2172491" y="4089633"/>
                <a:chExt cx="72126" cy="53788"/>
              </a:xfrm>
            </p:grpSpPr>
            <p:sp>
              <p:nvSpPr>
                <p:cNvPr id="6063" name="Google Shape;6063;p5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5" name="Google Shape;6065;p57"/>
              <p:cNvGrpSpPr/>
              <p:nvPr/>
            </p:nvGrpSpPr>
            <p:grpSpPr>
              <a:xfrm>
                <a:off x="2171920" y="3731058"/>
                <a:ext cx="64321" cy="64544"/>
                <a:chOff x="2171920" y="3731058"/>
                <a:chExt cx="64321" cy="64544"/>
              </a:xfrm>
            </p:grpSpPr>
            <p:sp>
              <p:nvSpPr>
                <p:cNvPr id="6066" name="Google Shape;6066;p5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57"/>
              <p:cNvGrpSpPr/>
              <p:nvPr/>
            </p:nvGrpSpPr>
            <p:grpSpPr>
              <a:xfrm>
                <a:off x="2874730" y="3745828"/>
                <a:ext cx="72126" cy="53788"/>
                <a:chOff x="2874730" y="3745828"/>
                <a:chExt cx="72126" cy="53788"/>
              </a:xfrm>
            </p:grpSpPr>
            <p:sp>
              <p:nvSpPr>
                <p:cNvPr id="6069" name="Google Shape;6069;p5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57"/>
              <p:cNvGrpSpPr/>
              <p:nvPr/>
            </p:nvGrpSpPr>
            <p:grpSpPr>
              <a:xfrm>
                <a:off x="2878589" y="4081481"/>
                <a:ext cx="64321" cy="64544"/>
                <a:chOff x="2878589" y="4081481"/>
                <a:chExt cx="64321" cy="64544"/>
              </a:xfrm>
            </p:grpSpPr>
            <p:sp>
              <p:nvSpPr>
                <p:cNvPr id="6072" name="Google Shape;6072;p5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4" name="Google Shape;6074;p57"/>
              <p:cNvGrpSpPr/>
              <p:nvPr/>
            </p:nvGrpSpPr>
            <p:grpSpPr>
              <a:xfrm>
                <a:off x="2525796" y="4089633"/>
                <a:ext cx="72126" cy="53788"/>
                <a:chOff x="2525796" y="4089633"/>
                <a:chExt cx="72126" cy="53788"/>
              </a:xfrm>
            </p:grpSpPr>
            <p:sp>
              <p:nvSpPr>
                <p:cNvPr id="6075" name="Google Shape;6075;p5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57"/>
              <p:cNvGrpSpPr/>
              <p:nvPr/>
            </p:nvGrpSpPr>
            <p:grpSpPr>
              <a:xfrm>
                <a:off x="2525225" y="3731058"/>
                <a:ext cx="64321" cy="64544"/>
                <a:chOff x="2525225" y="3731058"/>
                <a:chExt cx="64321" cy="64544"/>
              </a:xfrm>
            </p:grpSpPr>
            <p:sp>
              <p:nvSpPr>
                <p:cNvPr id="6078" name="Google Shape;6078;p5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83" name="Shape 6083"/>
        <p:cNvGrpSpPr/>
        <p:nvPr/>
      </p:nvGrpSpPr>
      <p:grpSpPr>
        <a:xfrm>
          <a:off x="0" y="0"/>
          <a:ext cx="0" cy="0"/>
          <a:chOff x="0" y="0"/>
          <a:chExt cx="0" cy="0"/>
        </a:xfrm>
      </p:grpSpPr>
      <p:grpSp>
        <p:nvGrpSpPr>
          <p:cNvPr id="6084" name="Google Shape;6084;p58"/>
          <p:cNvGrpSpPr/>
          <p:nvPr/>
        </p:nvGrpSpPr>
        <p:grpSpPr>
          <a:xfrm>
            <a:off x="5780153" y="1859606"/>
            <a:ext cx="671400" cy="674856"/>
            <a:chOff x="5780148" y="1859605"/>
            <a:chExt cx="671400" cy="674856"/>
          </a:xfrm>
        </p:grpSpPr>
        <p:sp>
          <p:nvSpPr>
            <p:cNvPr id="6085" name="Google Shape;6085;p58"/>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8"/>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8"/>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8"/>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9" name="Google Shape;6089;p58"/>
          <p:cNvGrpSpPr/>
          <p:nvPr/>
        </p:nvGrpSpPr>
        <p:grpSpPr>
          <a:xfrm>
            <a:off x="716996" y="971307"/>
            <a:ext cx="845921" cy="690752"/>
            <a:chOff x="732428" y="1198513"/>
            <a:chExt cx="845921" cy="690752"/>
          </a:xfrm>
        </p:grpSpPr>
        <p:grpSp>
          <p:nvGrpSpPr>
            <p:cNvPr id="6090" name="Google Shape;6090;p58"/>
            <p:cNvGrpSpPr/>
            <p:nvPr/>
          </p:nvGrpSpPr>
          <p:grpSpPr>
            <a:xfrm>
              <a:off x="823030" y="1198513"/>
              <a:ext cx="755319" cy="690752"/>
              <a:chOff x="823030" y="1198513"/>
              <a:chExt cx="755319" cy="690752"/>
            </a:xfrm>
          </p:grpSpPr>
          <p:sp>
            <p:nvSpPr>
              <p:cNvPr id="6091" name="Google Shape;6091;p5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58"/>
            <p:cNvGrpSpPr/>
            <p:nvPr/>
          </p:nvGrpSpPr>
          <p:grpSpPr>
            <a:xfrm>
              <a:off x="732428" y="1239937"/>
              <a:ext cx="739912" cy="607886"/>
              <a:chOff x="732428" y="1239937"/>
              <a:chExt cx="739912" cy="607886"/>
            </a:xfrm>
          </p:grpSpPr>
          <p:sp>
            <p:nvSpPr>
              <p:cNvPr id="6094" name="Google Shape;6094;p5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58"/>
            <p:cNvGrpSpPr/>
            <p:nvPr/>
          </p:nvGrpSpPr>
          <p:grpSpPr>
            <a:xfrm>
              <a:off x="732428" y="1277018"/>
              <a:ext cx="702832" cy="533758"/>
              <a:chOff x="732428" y="1277018"/>
              <a:chExt cx="702832" cy="533758"/>
            </a:xfrm>
          </p:grpSpPr>
          <p:sp>
            <p:nvSpPr>
              <p:cNvPr id="6097" name="Google Shape;6097;p5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9" name="Google Shape;6099;p58"/>
            <p:cNvGrpSpPr/>
            <p:nvPr/>
          </p:nvGrpSpPr>
          <p:grpSpPr>
            <a:xfrm>
              <a:off x="931170" y="1306653"/>
              <a:ext cx="647179" cy="474455"/>
              <a:chOff x="931170" y="1306653"/>
              <a:chExt cx="647179" cy="474455"/>
            </a:xfrm>
          </p:grpSpPr>
          <p:sp>
            <p:nvSpPr>
              <p:cNvPr id="6100" name="Google Shape;6100;p5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2" name="Google Shape;6102;p5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58"/>
          <p:cNvGrpSpPr/>
          <p:nvPr/>
        </p:nvGrpSpPr>
        <p:grpSpPr>
          <a:xfrm>
            <a:off x="3948605" y="971313"/>
            <a:ext cx="634656" cy="699982"/>
            <a:chOff x="5985650" y="2860025"/>
            <a:chExt cx="1396075" cy="1539775"/>
          </a:xfrm>
        </p:grpSpPr>
        <p:sp>
          <p:nvSpPr>
            <p:cNvPr id="6104" name="Google Shape;6104;p5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6" name="Google Shape;6136;p58"/>
          <p:cNvGrpSpPr/>
          <p:nvPr/>
        </p:nvGrpSpPr>
        <p:grpSpPr>
          <a:xfrm>
            <a:off x="4704254" y="971307"/>
            <a:ext cx="725845" cy="699975"/>
            <a:chOff x="4249973" y="1201875"/>
            <a:chExt cx="1958568" cy="1888762"/>
          </a:xfrm>
        </p:grpSpPr>
        <p:sp>
          <p:nvSpPr>
            <p:cNvPr id="6137" name="Google Shape;6137;p5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8" name="Google Shape;6138;p58"/>
            <p:cNvGrpSpPr/>
            <p:nvPr/>
          </p:nvGrpSpPr>
          <p:grpSpPr>
            <a:xfrm>
              <a:off x="5853086" y="1789142"/>
              <a:ext cx="355454" cy="1048099"/>
              <a:chOff x="5576108" y="2016725"/>
              <a:chExt cx="565200" cy="1666560"/>
            </a:xfrm>
          </p:grpSpPr>
          <p:sp>
            <p:nvSpPr>
              <p:cNvPr id="6139" name="Google Shape;6139;p5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140" name="Google Shape;6140;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58"/>
            <p:cNvGrpSpPr/>
            <p:nvPr/>
          </p:nvGrpSpPr>
          <p:grpSpPr>
            <a:xfrm>
              <a:off x="4869455" y="2691676"/>
              <a:ext cx="1013897" cy="398961"/>
              <a:chOff x="4012057" y="3451825"/>
              <a:chExt cx="1612175" cy="634379"/>
            </a:xfrm>
          </p:grpSpPr>
          <p:sp>
            <p:nvSpPr>
              <p:cNvPr id="6142" name="Google Shape;6142;p5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143" name="Google Shape;6143;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58"/>
            <p:cNvGrpSpPr/>
            <p:nvPr/>
          </p:nvGrpSpPr>
          <p:grpSpPr>
            <a:xfrm>
              <a:off x="4276937" y="2155961"/>
              <a:ext cx="651965" cy="891358"/>
              <a:chOff x="3069908" y="2599997"/>
              <a:chExt cx="1036675" cy="1417328"/>
            </a:xfrm>
          </p:grpSpPr>
          <p:sp>
            <p:nvSpPr>
              <p:cNvPr id="6145" name="Google Shape;6145;p5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146" name="Google Shape;6146;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58"/>
            <p:cNvGrpSpPr/>
            <p:nvPr/>
          </p:nvGrpSpPr>
          <p:grpSpPr>
            <a:xfrm>
              <a:off x="5054918" y="1201875"/>
              <a:ext cx="999548" cy="602711"/>
              <a:chOff x="4306958" y="1082925"/>
              <a:chExt cx="1589359" cy="958358"/>
            </a:xfrm>
          </p:grpSpPr>
          <p:sp>
            <p:nvSpPr>
              <p:cNvPr id="6148" name="Google Shape;6148;p5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149" name="Google Shape;6149;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58"/>
            <p:cNvGrpSpPr/>
            <p:nvPr/>
          </p:nvGrpSpPr>
          <p:grpSpPr>
            <a:xfrm>
              <a:off x="4249973" y="1303451"/>
              <a:ext cx="799317" cy="841334"/>
              <a:chOff x="3027033" y="1244439"/>
              <a:chExt cx="1270977" cy="1337786"/>
            </a:xfrm>
          </p:grpSpPr>
          <p:sp>
            <p:nvSpPr>
              <p:cNvPr id="6151" name="Google Shape;6151;p5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152" name="Google Shape;6152;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53" name="Google Shape;6153;p58"/>
          <p:cNvGrpSpPr/>
          <p:nvPr/>
        </p:nvGrpSpPr>
        <p:grpSpPr>
          <a:xfrm>
            <a:off x="4057119" y="1858087"/>
            <a:ext cx="750769" cy="683784"/>
            <a:chOff x="4204684" y="2104422"/>
            <a:chExt cx="699822" cy="637382"/>
          </a:xfrm>
        </p:grpSpPr>
        <p:grpSp>
          <p:nvGrpSpPr>
            <p:cNvPr id="6154" name="Google Shape;6154;p58"/>
            <p:cNvGrpSpPr/>
            <p:nvPr/>
          </p:nvGrpSpPr>
          <p:grpSpPr>
            <a:xfrm>
              <a:off x="4204684" y="2430067"/>
              <a:ext cx="342957" cy="311738"/>
              <a:chOff x="4204684" y="2430067"/>
              <a:chExt cx="342957" cy="311738"/>
            </a:xfrm>
          </p:grpSpPr>
          <p:sp>
            <p:nvSpPr>
              <p:cNvPr id="6155" name="Google Shape;6155;p5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58"/>
            <p:cNvGrpSpPr/>
            <p:nvPr/>
          </p:nvGrpSpPr>
          <p:grpSpPr>
            <a:xfrm>
              <a:off x="4561586" y="2430067"/>
              <a:ext cx="342920" cy="311738"/>
              <a:chOff x="4561586" y="2430067"/>
              <a:chExt cx="342920" cy="311738"/>
            </a:xfrm>
          </p:grpSpPr>
          <p:sp>
            <p:nvSpPr>
              <p:cNvPr id="6158" name="Google Shape;6158;p5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58"/>
            <p:cNvGrpSpPr/>
            <p:nvPr/>
          </p:nvGrpSpPr>
          <p:grpSpPr>
            <a:xfrm>
              <a:off x="4561586" y="2104422"/>
              <a:ext cx="342920" cy="311738"/>
              <a:chOff x="4561586" y="2104422"/>
              <a:chExt cx="342920" cy="311738"/>
            </a:xfrm>
          </p:grpSpPr>
          <p:sp>
            <p:nvSpPr>
              <p:cNvPr id="6161" name="Google Shape;6161;p5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58"/>
            <p:cNvGrpSpPr/>
            <p:nvPr/>
          </p:nvGrpSpPr>
          <p:grpSpPr>
            <a:xfrm>
              <a:off x="4204684" y="2104422"/>
              <a:ext cx="342957" cy="311664"/>
              <a:chOff x="4204684" y="2104422"/>
              <a:chExt cx="342957" cy="311664"/>
            </a:xfrm>
          </p:grpSpPr>
          <p:sp>
            <p:nvSpPr>
              <p:cNvPr id="6164" name="Google Shape;6164;p5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66" name="Google Shape;6166;p58"/>
          <p:cNvGrpSpPr/>
          <p:nvPr/>
        </p:nvGrpSpPr>
        <p:grpSpPr>
          <a:xfrm>
            <a:off x="5521552" y="971301"/>
            <a:ext cx="660591" cy="688867"/>
            <a:chOff x="5830645" y="1267368"/>
            <a:chExt cx="530340" cy="553040"/>
          </a:xfrm>
        </p:grpSpPr>
        <p:sp>
          <p:nvSpPr>
            <p:cNvPr id="6167" name="Google Shape;6167;p5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8" name="Google Shape;6168;p58"/>
            <p:cNvGrpSpPr/>
            <p:nvPr/>
          </p:nvGrpSpPr>
          <p:grpSpPr>
            <a:xfrm>
              <a:off x="5830645" y="1267368"/>
              <a:ext cx="259743" cy="269909"/>
              <a:chOff x="5830645" y="1267368"/>
              <a:chExt cx="259743" cy="269909"/>
            </a:xfrm>
          </p:grpSpPr>
          <p:sp>
            <p:nvSpPr>
              <p:cNvPr id="6169" name="Google Shape;6169;p5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58"/>
            <p:cNvGrpSpPr/>
            <p:nvPr/>
          </p:nvGrpSpPr>
          <p:grpSpPr>
            <a:xfrm>
              <a:off x="6101293" y="1267368"/>
              <a:ext cx="259692" cy="269909"/>
              <a:chOff x="6101293" y="1267368"/>
              <a:chExt cx="259692" cy="269909"/>
            </a:xfrm>
          </p:grpSpPr>
          <p:sp>
            <p:nvSpPr>
              <p:cNvPr id="6172" name="Google Shape;6172;p5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4" name="Google Shape;6174;p58"/>
            <p:cNvGrpSpPr/>
            <p:nvPr/>
          </p:nvGrpSpPr>
          <p:grpSpPr>
            <a:xfrm>
              <a:off x="5830645" y="1550500"/>
              <a:ext cx="259692" cy="269909"/>
              <a:chOff x="5830645" y="1550500"/>
              <a:chExt cx="259692" cy="269909"/>
            </a:xfrm>
          </p:grpSpPr>
          <p:sp>
            <p:nvSpPr>
              <p:cNvPr id="6175" name="Google Shape;6175;p5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58"/>
            <p:cNvGrpSpPr/>
            <p:nvPr/>
          </p:nvGrpSpPr>
          <p:grpSpPr>
            <a:xfrm>
              <a:off x="6101293" y="1550500"/>
              <a:ext cx="259692" cy="269909"/>
              <a:chOff x="6101293" y="1550500"/>
              <a:chExt cx="259692" cy="269909"/>
            </a:xfrm>
          </p:grpSpPr>
          <p:sp>
            <p:nvSpPr>
              <p:cNvPr id="6178" name="Google Shape;6178;p5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80" name="Google Shape;6180;p58"/>
          <p:cNvGrpSpPr/>
          <p:nvPr/>
        </p:nvGrpSpPr>
        <p:grpSpPr>
          <a:xfrm>
            <a:off x="723705" y="1861761"/>
            <a:ext cx="697154" cy="679574"/>
            <a:chOff x="2679875" y="2361475"/>
            <a:chExt cx="780425" cy="760575"/>
          </a:xfrm>
        </p:grpSpPr>
        <p:sp>
          <p:nvSpPr>
            <p:cNvPr id="6181" name="Google Shape;6181;p5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58"/>
          <p:cNvGrpSpPr/>
          <p:nvPr/>
        </p:nvGrpSpPr>
        <p:grpSpPr>
          <a:xfrm>
            <a:off x="3122864" y="971353"/>
            <a:ext cx="735829" cy="684547"/>
            <a:chOff x="3351965" y="1148808"/>
            <a:chExt cx="750770" cy="698375"/>
          </a:xfrm>
        </p:grpSpPr>
        <p:grpSp>
          <p:nvGrpSpPr>
            <p:cNvPr id="6188" name="Google Shape;6188;p58"/>
            <p:cNvGrpSpPr/>
            <p:nvPr/>
          </p:nvGrpSpPr>
          <p:grpSpPr>
            <a:xfrm>
              <a:off x="3586796" y="1148808"/>
              <a:ext cx="294857" cy="286830"/>
              <a:chOff x="3750225" y="1774000"/>
              <a:chExt cx="149575" cy="145525"/>
            </a:xfrm>
          </p:grpSpPr>
          <p:sp>
            <p:nvSpPr>
              <p:cNvPr id="6189" name="Google Shape;6189;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1" name="Google Shape;6191;p58"/>
            <p:cNvGrpSpPr/>
            <p:nvPr/>
          </p:nvGrpSpPr>
          <p:grpSpPr>
            <a:xfrm>
              <a:off x="3779245" y="1375768"/>
              <a:ext cx="323490" cy="286978"/>
              <a:chOff x="3847850" y="1889150"/>
              <a:chExt cx="164100" cy="145600"/>
            </a:xfrm>
          </p:grpSpPr>
          <p:sp>
            <p:nvSpPr>
              <p:cNvPr id="6192" name="Google Shape;6192;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58"/>
            <p:cNvGrpSpPr/>
            <p:nvPr/>
          </p:nvGrpSpPr>
          <p:grpSpPr>
            <a:xfrm>
              <a:off x="3351965" y="1330435"/>
              <a:ext cx="295449" cy="285401"/>
              <a:chOff x="3631100" y="1866150"/>
              <a:chExt cx="149875" cy="144800"/>
            </a:xfrm>
          </p:grpSpPr>
          <p:sp>
            <p:nvSpPr>
              <p:cNvPr id="6195" name="Google Shape;6195;p5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7" name="Google Shape;6197;p58"/>
            <p:cNvGrpSpPr/>
            <p:nvPr/>
          </p:nvGrpSpPr>
          <p:grpSpPr>
            <a:xfrm>
              <a:off x="3548208" y="1560352"/>
              <a:ext cx="294808" cy="286830"/>
              <a:chOff x="3730650" y="1982800"/>
              <a:chExt cx="149550" cy="145525"/>
            </a:xfrm>
          </p:grpSpPr>
          <p:sp>
            <p:nvSpPr>
              <p:cNvPr id="6198" name="Google Shape;6198;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00" name="Google Shape;6200;p58"/>
          <p:cNvGrpSpPr/>
          <p:nvPr/>
        </p:nvGrpSpPr>
        <p:grpSpPr>
          <a:xfrm>
            <a:off x="7624517" y="971307"/>
            <a:ext cx="804565" cy="677795"/>
            <a:chOff x="7636443" y="1204988"/>
            <a:chExt cx="804565" cy="677795"/>
          </a:xfrm>
        </p:grpSpPr>
        <p:grpSp>
          <p:nvGrpSpPr>
            <p:cNvPr id="6201" name="Google Shape;6201;p58"/>
            <p:cNvGrpSpPr/>
            <p:nvPr/>
          </p:nvGrpSpPr>
          <p:grpSpPr>
            <a:xfrm>
              <a:off x="7636443" y="1509705"/>
              <a:ext cx="804565" cy="373078"/>
              <a:chOff x="7636443" y="1509705"/>
              <a:chExt cx="804565" cy="373078"/>
            </a:xfrm>
          </p:grpSpPr>
          <p:sp>
            <p:nvSpPr>
              <p:cNvPr id="6202" name="Google Shape;6202;p5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4" name="Google Shape;6204;p58"/>
            <p:cNvGrpSpPr/>
            <p:nvPr/>
          </p:nvGrpSpPr>
          <p:grpSpPr>
            <a:xfrm>
              <a:off x="7636443" y="1408133"/>
              <a:ext cx="804565" cy="373078"/>
              <a:chOff x="7636443" y="1408133"/>
              <a:chExt cx="804565" cy="373078"/>
            </a:xfrm>
          </p:grpSpPr>
          <p:sp>
            <p:nvSpPr>
              <p:cNvPr id="6205" name="Google Shape;6205;p5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58"/>
            <p:cNvGrpSpPr/>
            <p:nvPr/>
          </p:nvGrpSpPr>
          <p:grpSpPr>
            <a:xfrm>
              <a:off x="7636443" y="1306560"/>
              <a:ext cx="804565" cy="373078"/>
              <a:chOff x="7636443" y="1306560"/>
              <a:chExt cx="804565" cy="373078"/>
            </a:xfrm>
          </p:grpSpPr>
          <p:sp>
            <p:nvSpPr>
              <p:cNvPr id="6208" name="Google Shape;6208;p5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58"/>
            <p:cNvGrpSpPr/>
            <p:nvPr/>
          </p:nvGrpSpPr>
          <p:grpSpPr>
            <a:xfrm>
              <a:off x="7636443" y="1204988"/>
              <a:ext cx="804565" cy="373078"/>
              <a:chOff x="7636443" y="1204988"/>
              <a:chExt cx="804565" cy="373078"/>
            </a:xfrm>
          </p:grpSpPr>
          <p:sp>
            <p:nvSpPr>
              <p:cNvPr id="6211" name="Google Shape;6211;p5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13" name="Google Shape;6213;p58"/>
          <p:cNvGrpSpPr/>
          <p:nvPr/>
        </p:nvGrpSpPr>
        <p:grpSpPr>
          <a:xfrm>
            <a:off x="4963363" y="1878721"/>
            <a:ext cx="661339" cy="661188"/>
            <a:chOff x="3990000" y="975400"/>
            <a:chExt cx="3934200" cy="3933300"/>
          </a:xfrm>
        </p:grpSpPr>
        <p:sp>
          <p:nvSpPr>
            <p:cNvPr id="6214" name="Google Shape;6214;p5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58"/>
          <p:cNvGrpSpPr/>
          <p:nvPr/>
        </p:nvGrpSpPr>
        <p:grpSpPr>
          <a:xfrm>
            <a:off x="6607011" y="1857359"/>
            <a:ext cx="868881" cy="684241"/>
            <a:chOff x="6598259" y="2078634"/>
            <a:chExt cx="868881" cy="684241"/>
          </a:xfrm>
        </p:grpSpPr>
        <p:sp>
          <p:nvSpPr>
            <p:cNvPr id="6219" name="Google Shape;6219;p5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5" name="Google Shape;6225;p58"/>
            <p:cNvGrpSpPr/>
            <p:nvPr/>
          </p:nvGrpSpPr>
          <p:grpSpPr>
            <a:xfrm>
              <a:off x="6808175" y="2078634"/>
              <a:ext cx="452229" cy="684241"/>
              <a:chOff x="6808175" y="2078634"/>
              <a:chExt cx="452229" cy="684241"/>
            </a:xfrm>
          </p:grpSpPr>
          <p:sp>
            <p:nvSpPr>
              <p:cNvPr id="6226" name="Google Shape;6226;p5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2" name="Google Shape;6232;p58"/>
              <p:cNvGrpSpPr/>
              <p:nvPr/>
            </p:nvGrpSpPr>
            <p:grpSpPr>
              <a:xfrm>
                <a:off x="6821586" y="2078634"/>
                <a:ext cx="426871" cy="684241"/>
                <a:chOff x="6821586" y="2078634"/>
                <a:chExt cx="426871" cy="684241"/>
              </a:xfrm>
            </p:grpSpPr>
            <p:grpSp>
              <p:nvGrpSpPr>
                <p:cNvPr id="6233" name="Google Shape;6233;p58"/>
                <p:cNvGrpSpPr/>
                <p:nvPr/>
              </p:nvGrpSpPr>
              <p:grpSpPr>
                <a:xfrm>
                  <a:off x="6821586" y="2078634"/>
                  <a:ext cx="426871" cy="684241"/>
                  <a:chOff x="6821586" y="2078634"/>
                  <a:chExt cx="426871" cy="684241"/>
                </a:xfrm>
              </p:grpSpPr>
              <p:sp>
                <p:nvSpPr>
                  <p:cNvPr id="6234" name="Google Shape;6234;p5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3" name="Google Shape;6253;p5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59" name="Google Shape;6259;p58"/>
          <p:cNvGrpSpPr/>
          <p:nvPr/>
        </p:nvGrpSpPr>
        <p:grpSpPr>
          <a:xfrm>
            <a:off x="716994" y="3531369"/>
            <a:ext cx="1340789" cy="640830"/>
            <a:chOff x="238125" y="1151100"/>
            <a:chExt cx="7139450" cy="3412300"/>
          </a:xfrm>
        </p:grpSpPr>
        <p:sp>
          <p:nvSpPr>
            <p:cNvPr id="6260" name="Google Shape;6260;p5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58"/>
          <p:cNvGrpSpPr/>
          <p:nvPr/>
        </p:nvGrpSpPr>
        <p:grpSpPr>
          <a:xfrm>
            <a:off x="5584217" y="2734650"/>
            <a:ext cx="985357" cy="585764"/>
            <a:chOff x="5145061" y="2881789"/>
            <a:chExt cx="1107641" cy="658458"/>
          </a:xfrm>
        </p:grpSpPr>
        <p:grpSp>
          <p:nvGrpSpPr>
            <p:cNvPr id="6273" name="Google Shape;6273;p58"/>
            <p:cNvGrpSpPr/>
            <p:nvPr/>
          </p:nvGrpSpPr>
          <p:grpSpPr>
            <a:xfrm>
              <a:off x="5722989" y="3244587"/>
              <a:ext cx="529713" cy="295659"/>
              <a:chOff x="5722989" y="3244587"/>
              <a:chExt cx="529713" cy="295659"/>
            </a:xfrm>
          </p:grpSpPr>
          <p:sp>
            <p:nvSpPr>
              <p:cNvPr id="6274" name="Google Shape;6274;p5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275" name="Google Shape;6275;p5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276" name="Google Shape;6276;p58"/>
            <p:cNvGrpSpPr/>
            <p:nvPr/>
          </p:nvGrpSpPr>
          <p:grpSpPr>
            <a:xfrm>
              <a:off x="5145061" y="3244587"/>
              <a:ext cx="536807" cy="295659"/>
              <a:chOff x="5145061" y="3244587"/>
              <a:chExt cx="536807" cy="295659"/>
            </a:xfrm>
          </p:grpSpPr>
          <p:sp>
            <p:nvSpPr>
              <p:cNvPr id="6277" name="Google Shape;6277;p5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278" name="Google Shape;6278;p5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279" name="Google Shape;6279;p58"/>
            <p:cNvGrpSpPr/>
            <p:nvPr/>
          </p:nvGrpSpPr>
          <p:grpSpPr>
            <a:xfrm>
              <a:off x="5341327" y="2898245"/>
              <a:ext cx="532309" cy="614891"/>
              <a:chOff x="5341327" y="2898245"/>
              <a:chExt cx="532309" cy="614891"/>
            </a:xfrm>
          </p:grpSpPr>
          <p:sp>
            <p:nvSpPr>
              <p:cNvPr id="6280" name="Google Shape;6280;p5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281" name="Google Shape;6281;p5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282" name="Google Shape;6282;p58"/>
            <p:cNvGrpSpPr/>
            <p:nvPr/>
          </p:nvGrpSpPr>
          <p:grpSpPr>
            <a:xfrm>
              <a:off x="5532290" y="2881789"/>
              <a:ext cx="620516" cy="305456"/>
              <a:chOff x="5532290" y="2881789"/>
              <a:chExt cx="620516" cy="305456"/>
            </a:xfrm>
          </p:grpSpPr>
          <p:sp>
            <p:nvSpPr>
              <p:cNvPr id="6283" name="Google Shape;6283;p5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284" name="Google Shape;6284;p5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285" name="Google Shape;6285;p58"/>
          <p:cNvGrpSpPr/>
          <p:nvPr/>
        </p:nvGrpSpPr>
        <p:grpSpPr>
          <a:xfrm>
            <a:off x="8163140" y="3526708"/>
            <a:ext cx="269068" cy="645491"/>
            <a:chOff x="7026852" y="3311869"/>
            <a:chExt cx="434331" cy="1041954"/>
          </a:xfrm>
        </p:grpSpPr>
        <p:sp>
          <p:nvSpPr>
            <p:cNvPr id="6286" name="Google Shape;6286;p5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58"/>
          <p:cNvGrpSpPr/>
          <p:nvPr/>
        </p:nvGrpSpPr>
        <p:grpSpPr>
          <a:xfrm>
            <a:off x="6179721" y="3565945"/>
            <a:ext cx="293882" cy="293836"/>
            <a:chOff x="4873519" y="3311869"/>
            <a:chExt cx="499374" cy="499296"/>
          </a:xfrm>
        </p:grpSpPr>
        <p:sp>
          <p:nvSpPr>
            <p:cNvPr id="6290" name="Google Shape;6290;p5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2" name="Google Shape;6292;p58"/>
          <p:cNvGrpSpPr/>
          <p:nvPr/>
        </p:nvGrpSpPr>
        <p:grpSpPr>
          <a:xfrm>
            <a:off x="6179721" y="3878317"/>
            <a:ext cx="293882" cy="293882"/>
            <a:chOff x="4873519" y="3875839"/>
            <a:chExt cx="499374" cy="499374"/>
          </a:xfrm>
        </p:grpSpPr>
        <p:sp>
          <p:nvSpPr>
            <p:cNvPr id="6293" name="Google Shape;6293;p5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5" name="Google Shape;6295;p58"/>
          <p:cNvGrpSpPr/>
          <p:nvPr/>
        </p:nvGrpSpPr>
        <p:grpSpPr>
          <a:xfrm>
            <a:off x="2410248" y="1850269"/>
            <a:ext cx="698104" cy="698208"/>
            <a:chOff x="2565073" y="2075876"/>
            <a:chExt cx="672482" cy="672518"/>
          </a:xfrm>
        </p:grpSpPr>
        <p:sp>
          <p:nvSpPr>
            <p:cNvPr id="6296" name="Google Shape;6296;p5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58"/>
          <p:cNvGrpSpPr/>
          <p:nvPr/>
        </p:nvGrpSpPr>
        <p:grpSpPr>
          <a:xfrm>
            <a:off x="5633660" y="3534870"/>
            <a:ext cx="438354" cy="637329"/>
            <a:chOff x="1697726" y="3244179"/>
            <a:chExt cx="788124" cy="1146069"/>
          </a:xfrm>
        </p:grpSpPr>
        <p:sp>
          <p:nvSpPr>
            <p:cNvPr id="6303" name="Google Shape;6303;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5" name="Google Shape;6305;p5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6" name="Google Shape;6306;p58"/>
          <p:cNvGrpSpPr/>
          <p:nvPr/>
        </p:nvGrpSpPr>
        <p:grpSpPr>
          <a:xfrm>
            <a:off x="7634874" y="1863232"/>
            <a:ext cx="799565" cy="670282"/>
            <a:chOff x="7617850" y="2063282"/>
            <a:chExt cx="799565" cy="670282"/>
          </a:xfrm>
        </p:grpSpPr>
        <p:cxnSp>
          <p:nvCxnSpPr>
            <p:cNvPr id="6307" name="Google Shape;6307;p5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308" name="Google Shape;6308;p5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309" name="Google Shape;6309;p5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310" name="Google Shape;6310;p5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311" name="Google Shape;6311;p5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312" name="Google Shape;6312;p5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313" name="Google Shape;6313;p58"/>
            <p:cNvGrpSpPr/>
            <p:nvPr/>
          </p:nvGrpSpPr>
          <p:grpSpPr>
            <a:xfrm>
              <a:off x="7734309" y="2063282"/>
              <a:ext cx="570957" cy="620095"/>
              <a:chOff x="7734309" y="2063282"/>
              <a:chExt cx="570957" cy="620095"/>
            </a:xfrm>
          </p:grpSpPr>
          <p:grpSp>
            <p:nvGrpSpPr>
              <p:cNvPr id="6314" name="Google Shape;6314;p58"/>
              <p:cNvGrpSpPr/>
              <p:nvPr/>
            </p:nvGrpSpPr>
            <p:grpSpPr>
              <a:xfrm>
                <a:off x="8031573" y="2063282"/>
                <a:ext cx="273693" cy="620095"/>
                <a:chOff x="8031573" y="2063282"/>
                <a:chExt cx="273693" cy="620095"/>
              </a:xfrm>
            </p:grpSpPr>
            <p:sp>
              <p:nvSpPr>
                <p:cNvPr id="6315" name="Google Shape;6315;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58"/>
              <p:cNvGrpSpPr/>
              <p:nvPr/>
            </p:nvGrpSpPr>
            <p:grpSpPr>
              <a:xfrm flipH="1">
                <a:off x="7734309" y="2063282"/>
                <a:ext cx="273693" cy="620095"/>
                <a:chOff x="8031573" y="2063282"/>
                <a:chExt cx="273693" cy="620095"/>
              </a:xfrm>
            </p:grpSpPr>
            <p:sp>
              <p:nvSpPr>
                <p:cNvPr id="6320" name="Google Shape;6320;p5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324" name="Google Shape;6324;p5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6" name="Google Shape;6326;p58"/>
          <p:cNvGrpSpPr/>
          <p:nvPr/>
        </p:nvGrpSpPr>
        <p:grpSpPr>
          <a:xfrm>
            <a:off x="7821480" y="2716716"/>
            <a:ext cx="602567" cy="601884"/>
            <a:chOff x="1186975" y="238125"/>
            <a:chExt cx="5244275" cy="5238325"/>
          </a:xfrm>
        </p:grpSpPr>
        <p:sp>
          <p:nvSpPr>
            <p:cNvPr id="6327" name="Google Shape;6327;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1" name="Google Shape;6331;p58"/>
          <p:cNvGrpSpPr/>
          <p:nvPr/>
        </p:nvGrpSpPr>
        <p:grpSpPr>
          <a:xfrm>
            <a:off x="3264218" y="1856199"/>
            <a:ext cx="651848" cy="687338"/>
            <a:chOff x="3400515" y="2056248"/>
            <a:chExt cx="698134" cy="735987"/>
          </a:xfrm>
        </p:grpSpPr>
        <p:grpSp>
          <p:nvGrpSpPr>
            <p:cNvPr id="6332" name="Google Shape;6332;p58"/>
            <p:cNvGrpSpPr/>
            <p:nvPr/>
          </p:nvGrpSpPr>
          <p:grpSpPr>
            <a:xfrm>
              <a:off x="3400515" y="2283913"/>
              <a:ext cx="312919" cy="219900"/>
              <a:chOff x="3400515" y="2283913"/>
              <a:chExt cx="312919" cy="219900"/>
            </a:xfrm>
          </p:grpSpPr>
          <p:sp>
            <p:nvSpPr>
              <p:cNvPr id="6333" name="Google Shape;6333;p5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334" name="Google Shape;6334;p5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335" name="Google Shape;6335;p58"/>
            <p:cNvGrpSpPr/>
            <p:nvPr/>
          </p:nvGrpSpPr>
          <p:grpSpPr>
            <a:xfrm>
              <a:off x="3547823" y="2461089"/>
              <a:ext cx="219900" cy="331146"/>
              <a:chOff x="3547823" y="2461089"/>
              <a:chExt cx="219900" cy="331146"/>
            </a:xfrm>
          </p:grpSpPr>
          <p:sp>
            <p:nvSpPr>
              <p:cNvPr id="6336" name="Google Shape;6336;p5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337" name="Google Shape;6337;p5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338" name="Google Shape;6338;p58"/>
            <p:cNvGrpSpPr/>
            <p:nvPr/>
          </p:nvGrpSpPr>
          <p:grpSpPr>
            <a:xfrm>
              <a:off x="3734138" y="2461089"/>
              <a:ext cx="219900" cy="331146"/>
              <a:chOff x="3734138" y="2461089"/>
              <a:chExt cx="219900" cy="331146"/>
            </a:xfrm>
          </p:grpSpPr>
          <p:sp>
            <p:nvSpPr>
              <p:cNvPr id="6339" name="Google Shape;6339;p5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340" name="Google Shape;6340;p5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341" name="Google Shape;6341;p58"/>
            <p:cNvGrpSpPr/>
            <p:nvPr/>
          </p:nvGrpSpPr>
          <p:grpSpPr>
            <a:xfrm>
              <a:off x="3787560" y="2281742"/>
              <a:ext cx="311089" cy="219900"/>
              <a:chOff x="3787560" y="2281742"/>
              <a:chExt cx="311089" cy="219900"/>
            </a:xfrm>
          </p:grpSpPr>
          <p:sp>
            <p:nvSpPr>
              <p:cNvPr id="6342" name="Google Shape;6342;p5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343" name="Google Shape;6343;p5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344" name="Google Shape;6344;p58"/>
            <p:cNvGrpSpPr/>
            <p:nvPr/>
          </p:nvGrpSpPr>
          <p:grpSpPr>
            <a:xfrm>
              <a:off x="3637290" y="2056248"/>
              <a:ext cx="219900" cy="330736"/>
              <a:chOff x="3637290" y="2056248"/>
              <a:chExt cx="219900" cy="330736"/>
            </a:xfrm>
          </p:grpSpPr>
          <p:sp>
            <p:nvSpPr>
              <p:cNvPr id="6345" name="Google Shape;6345;p5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346" name="Google Shape;6346;p5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347" name="Google Shape;6347;p58"/>
          <p:cNvGrpSpPr/>
          <p:nvPr/>
        </p:nvGrpSpPr>
        <p:grpSpPr>
          <a:xfrm>
            <a:off x="2555923" y="2726206"/>
            <a:ext cx="1268144" cy="592394"/>
            <a:chOff x="238125" y="1188750"/>
            <a:chExt cx="7140450" cy="3335550"/>
          </a:xfrm>
        </p:grpSpPr>
        <p:sp>
          <p:nvSpPr>
            <p:cNvPr id="6348" name="Google Shape;6348;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3" name="Google Shape;6353;p58"/>
          <p:cNvGrpSpPr/>
          <p:nvPr/>
        </p:nvGrpSpPr>
        <p:grpSpPr>
          <a:xfrm>
            <a:off x="6663824" y="2728360"/>
            <a:ext cx="1053944" cy="590147"/>
            <a:chOff x="238125" y="1335475"/>
            <a:chExt cx="5418735" cy="3034175"/>
          </a:xfrm>
        </p:grpSpPr>
        <p:sp>
          <p:nvSpPr>
            <p:cNvPr id="6354" name="Google Shape;6354;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7" name="Google Shape;6357;p58"/>
          <p:cNvGrpSpPr/>
          <p:nvPr/>
        </p:nvGrpSpPr>
        <p:grpSpPr>
          <a:xfrm>
            <a:off x="4094633" y="3533260"/>
            <a:ext cx="1268207" cy="638939"/>
            <a:chOff x="3967651" y="3645904"/>
            <a:chExt cx="1479304" cy="745292"/>
          </a:xfrm>
        </p:grpSpPr>
        <p:grpSp>
          <p:nvGrpSpPr>
            <p:cNvPr id="6358" name="Google Shape;6358;p58"/>
            <p:cNvGrpSpPr/>
            <p:nvPr/>
          </p:nvGrpSpPr>
          <p:grpSpPr>
            <a:xfrm>
              <a:off x="3967651" y="4009026"/>
              <a:ext cx="1479304" cy="382170"/>
              <a:chOff x="3967651" y="4009026"/>
              <a:chExt cx="1479304" cy="382170"/>
            </a:xfrm>
          </p:grpSpPr>
          <p:grpSp>
            <p:nvGrpSpPr>
              <p:cNvPr id="6359" name="Google Shape;6359;p58"/>
              <p:cNvGrpSpPr/>
              <p:nvPr/>
            </p:nvGrpSpPr>
            <p:grpSpPr>
              <a:xfrm>
                <a:off x="4892216" y="4195630"/>
                <a:ext cx="554739" cy="195566"/>
                <a:chOff x="3604375" y="4892160"/>
                <a:chExt cx="1651500" cy="582215"/>
              </a:xfrm>
            </p:grpSpPr>
            <p:sp>
              <p:nvSpPr>
                <p:cNvPr id="6360" name="Google Shape;6360;p5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58"/>
              <p:cNvGrpSpPr/>
              <p:nvPr/>
            </p:nvGrpSpPr>
            <p:grpSpPr>
              <a:xfrm>
                <a:off x="3967651" y="4146303"/>
                <a:ext cx="579402" cy="244893"/>
                <a:chOff x="851875" y="4745310"/>
                <a:chExt cx="1724925" cy="729065"/>
              </a:xfrm>
            </p:grpSpPr>
            <p:sp>
              <p:nvSpPr>
                <p:cNvPr id="6363" name="Google Shape;6363;p5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58"/>
              <p:cNvGrpSpPr/>
              <p:nvPr/>
            </p:nvGrpSpPr>
            <p:grpSpPr>
              <a:xfrm>
                <a:off x="4460753" y="4009026"/>
                <a:ext cx="493110" cy="382170"/>
                <a:chOff x="2319875" y="4336625"/>
                <a:chExt cx="1468025" cy="1137750"/>
              </a:xfrm>
            </p:grpSpPr>
            <p:sp>
              <p:nvSpPr>
                <p:cNvPr id="6366" name="Google Shape;6366;p5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8" name="Google Shape;6368;p58"/>
            <p:cNvGrpSpPr/>
            <p:nvPr/>
          </p:nvGrpSpPr>
          <p:grpSpPr>
            <a:xfrm>
              <a:off x="4479443" y="3645904"/>
              <a:ext cx="455965" cy="388789"/>
              <a:chOff x="2957425" y="238100"/>
              <a:chExt cx="1910200" cy="1628775"/>
            </a:xfrm>
          </p:grpSpPr>
          <p:sp>
            <p:nvSpPr>
              <p:cNvPr id="6369" name="Google Shape;6369;p5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79" name="Google Shape;6379;p58"/>
          <p:cNvGrpSpPr/>
          <p:nvPr/>
        </p:nvGrpSpPr>
        <p:grpSpPr>
          <a:xfrm>
            <a:off x="2480746" y="3534460"/>
            <a:ext cx="1243128" cy="637739"/>
            <a:chOff x="2496310" y="3693351"/>
            <a:chExt cx="1342906" cy="688926"/>
          </a:xfrm>
        </p:grpSpPr>
        <p:grpSp>
          <p:nvGrpSpPr>
            <p:cNvPr id="6380" name="Google Shape;6380;p58"/>
            <p:cNvGrpSpPr/>
            <p:nvPr/>
          </p:nvGrpSpPr>
          <p:grpSpPr>
            <a:xfrm>
              <a:off x="2496310" y="3693351"/>
              <a:ext cx="1342906" cy="688875"/>
              <a:chOff x="2496310" y="3693351"/>
              <a:chExt cx="1342906" cy="688875"/>
            </a:xfrm>
          </p:grpSpPr>
          <p:sp>
            <p:nvSpPr>
              <p:cNvPr id="6381" name="Google Shape;6381;p5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87" name="Google Shape;6387;p58"/>
              <p:cNvCxnSpPr>
                <a:stCxn id="638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388" name="Google Shape;6388;p58"/>
              <p:cNvCxnSpPr>
                <a:stCxn id="638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389" name="Google Shape;6389;p58"/>
              <p:cNvCxnSpPr>
                <a:stCxn id="638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390" name="Google Shape;6390;p58"/>
              <p:cNvCxnSpPr>
                <a:stCxn id="638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391" name="Google Shape;6391;p58"/>
              <p:cNvCxnSpPr>
                <a:stCxn id="638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392" name="Google Shape;6392;p58"/>
            <p:cNvGrpSpPr/>
            <p:nvPr/>
          </p:nvGrpSpPr>
          <p:grpSpPr>
            <a:xfrm>
              <a:off x="2675275" y="3930557"/>
              <a:ext cx="1003306" cy="451719"/>
              <a:chOff x="2675275" y="4174282"/>
              <a:chExt cx="1003306" cy="451719"/>
            </a:xfrm>
          </p:grpSpPr>
          <p:sp>
            <p:nvSpPr>
              <p:cNvPr id="6393" name="Google Shape;6393;p5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96" name="Google Shape;6396;p58"/>
          <p:cNvGrpSpPr/>
          <p:nvPr/>
        </p:nvGrpSpPr>
        <p:grpSpPr>
          <a:xfrm>
            <a:off x="1654417" y="971307"/>
            <a:ext cx="574511" cy="874709"/>
            <a:chOff x="1715404" y="1112080"/>
            <a:chExt cx="642270" cy="977984"/>
          </a:xfrm>
        </p:grpSpPr>
        <p:grpSp>
          <p:nvGrpSpPr>
            <p:cNvPr id="6397" name="Google Shape;6397;p58"/>
            <p:cNvGrpSpPr/>
            <p:nvPr/>
          </p:nvGrpSpPr>
          <p:grpSpPr>
            <a:xfrm>
              <a:off x="1715404" y="1112080"/>
              <a:ext cx="642270" cy="977984"/>
              <a:chOff x="1715404" y="1112080"/>
              <a:chExt cx="642270" cy="977984"/>
            </a:xfrm>
          </p:grpSpPr>
          <p:sp>
            <p:nvSpPr>
              <p:cNvPr id="6398" name="Google Shape;6398;p5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58"/>
            <p:cNvGrpSpPr/>
            <p:nvPr/>
          </p:nvGrpSpPr>
          <p:grpSpPr>
            <a:xfrm>
              <a:off x="1768927" y="1165603"/>
              <a:ext cx="535225" cy="851367"/>
              <a:chOff x="1768927" y="1165603"/>
              <a:chExt cx="535225" cy="851367"/>
            </a:xfrm>
          </p:grpSpPr>
          <p:sp>
            <p:nvSpPr>
              <p:cNvPr id="6401" name="Google Shape;6401;p5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3" name="Google Shape;6403;p58"/>
            <p:cNvGrpSpPr/>
            <p:nvPr/>
          </p:nvGrpSpPr>
          <p:grpSpPr>
            <a:xfrm>
              <a:off x="1822449" y="1219125"/>
              <a:ext cx="428180" cy="718859"/>
              <a:chOff x="1822449" y="1219125"/>
              <a:chExt cx="428180" cy="718859"/>
            </a:xfrm>
          </p:grpSpPr>
          <p:sp>
            <p:nvSpPr>
              <p:cNvPr id="6404" name="Google Shape;6404;p5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6" name="Google Shape;6406;p58"/>
            <p:cNvGrpSpPr/>
            <p:nvPr/>
          </p:nvGrpSpPr>
          <p:grpSpPr>
            <a:xfrm>
              <a:off x="1875972" y="1272648"/>
              <a:ext cx="321135" cy="586939"/>
              <a:chOff x="1875972" y="1272648"/>
              <a:chExt cx="321135" cy="586939"/>
            </a:xfrm>
          </p:grpSpPr>
          <p:sp>
            <p:nvSpPr>
              <p:cNvPr id="6407" name="Google Shape;6407;p5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09" name="Google Shape;6409;p58"/>
          <p:cNvGrpSpPr/>
          <p:nvPr/>
        </p:nvGrpSpPr>
        <p:grpSpPr>
          <a:xfrm>
            <a:off x="7761578" y="3528028"/>
            <a:ext cx="293855" cy="644170"/>
            <a:chOff x="241025" y="3151575"/>
            <a:chExt cx="293855" cy="644170"/>
          </a:xfrm>
        </p:grpSpPr>
        <p:sp>
          <p:nvSpPr>
            <p:cNvPr id="6410" name="Google Shape;6410;p5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2" name="Google Shape;6412;p58"/>
          <p:cNvGrpSpPr/>
          <p:nvPr/>
        </p:nvGrpSpPr>
        <p:grpSpPr>
          <a:xfrm>
            <a:off x="709562" y="2728028"/>
            <a:ext cx="1779649" cy="591620"/>
            <a:chOff x="246070" y="1983375"/>
            <a:chExt cx="1855347" cy="616849"/>
          </a:xfrm>
        </p:grpSpPr>
        <p:sp>
          <p:nvSpPr>
            <p:cNvPr id="6413" name="Google Shape;6413;p5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58"/>
          <p:cNvGrpSpPr/>
          <p:nvPr/>
        </p:nvGrpSpPr>
        <p:grpSpPr>
          <a:xfrm>
            <a:off x="2320428" y="971307"/>
            <a:ext cx="711055" cy="745993"/>
            <a:chOff x="2496269" y="1171698"/>
            <a:chExt cx="761953" cy="799392"/>
          </a:xfrm>
        </p:grpSpPr>
        <p:grpSp>
          <p:nvGrpSpPr>
            <p:cNvPr id="6423" name="Google Shape;6423;p58"/>
            <p:cNvGrpSpPr/>
            <p:nvPr/>
          </p:nvGrpSpPr>
          <p:grpSpPr>
            <a:xfrm>
              <a:off x="2496269" y="1171698"/>
              <a:ext cx="761953" cy="723022"/>
              <a:chOff x="2496269" y="1171698"/>
              <a:chExt cx="761953" cy="723022"/>
            </a:xfrm>
          </p:grpSpPr>
          <p:sp>
            <p:nvSpPr>
              <p:cNvPr id="6424" name="Google Shape;6424;p5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6" name="Google Shape;6426;p58"/>
              <p:cNvGrpSpPr/>
              <p:nvPr/>
            </p:nvGrpSpPr>
            <p:grpSpPr>
              <a:xfrm>
                <a:off x="2496269" y="1171698"/>
                <a:ext cx="761953" cy="723022"/>
                <a:chOff x="2496269" y="1120652"/>
                <a:chExt cx="761953" cy="723022"/>
              </a:xfrm>
            </p:grpSpPr>
            <p:grpSp>
              <p:nvGrpSpPr>
                <p:cNvPr id="6427" name="Google Shape;6427;p58"/>
                <p:cNvGrpSpPr/>
                <p:nvPr/>
              </p:nvGrpSpPr>
              <p:grpSpPr>
                <a:xfrm>
                  <a:off x="2496269" y="1120652"/>
                  <a:ext cx="761953" cy="723022"/>
                  <a:chOff x="2496269" y="1120652"/>
                  <a:chExt cx="761953" cy="723022"/>
                </a:xfrm>
              </p:grpSpPr>
              <p:grpSp>
                <p:nvGrpSpPr>
                  <p:cNvPr id="6428" name="Google Shape;6428;p58"/>
                  <p:cNvGrpSpPr/>
                  <p:nvPr/>
                </p:nvGrpSpPr>
                <p:grpSpPr>
                  <a:xfrm>
                    <a:off x="2496269" y="1304589"/>
                    <a:ext cx="407089" cy="305057"/>
                    <a:chOff x="2496269" y="1304589"/>
                    <a:chExt cx="407089" cy="305057"/>
                  </a:xfrm>
                </p:grpSpPr>
                <p:sp>
                  <p:nvSpPr>
                    <p:cNvPr id="6429" name="Google Shape;6429;p5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1" name="Google Shape;6431;p58"/>
                  <p:cNvGrpSpPr/>
                  <p:nvPr/>
                </p:nvGrpSpPr>
                <p:grpSpPr>
                  <a:xfrm>
                    <a:off x="2586468" y="1493376"/>
                    <a:ext cx="358850" cy="349656"/>
                    <a:chOff x="2586468" y="1493376"/>
                    <a:chExt cx="358850" cy="349656"/>
                  </a:xfrm>
                </p:grpSpPr>
                <p:sp>
                  <p:nvSpPr>
                    <p:cNvPr id="6432" name="Google Shape;6432;p5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4" name="Google Shape;6434;p58"/>
                  <p:cNvGrpSpPr/>
                  <p:nvPr/>
                </p:nvGrpSpPr>
                <p:grpSpPr>
                  <a:xfrm>
                    <a:off x="2807939" y="1494024"/>
                    <a:ext cx="358857" cy="349650"/>
                    <a:chOff x="2807939" y="1494024"/>
                    <a:chExt cx="358857" cy="349650"/>
                  </a:xfrm>
                </p:grpSpPr>
                <p:sp>
                  <p:nvSpPr>
                    <p:cNvPr id="6435" name="Google Shape;6435;p5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7" name="Google Shape;6437;p58"/>
                  <p:cNvGrpSpPr/>
                  <p:nvPr/>
                </p:nvGrpSpPr>
                <p:grpSpPr>
                  <a:xfrm>
                    <a:off x="2851133" y="1305635"/>
                    <a:ext cx="407089" cy="305057"/>
                    <a:chOff x="2851133" y="1305635"/>
                    <a:chExt cx="407089" cy="305057"/>
                  </a:xfrm>
                </p:grpSpPr>
                <p:sp>
                  <p:nvSpPr>
                    <p:cNvPr id="6438" name="Google Shape;6438;p5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0" name="Google Shape;6440;p58"/>
                  <p:cNvGrpSpPr/>
                  <p:nvPr/>
                </p:nvGrpSpPr>
                <p:grpSpPr>
                  <a:xfrm>
                    <a:off x="2727495" y="1120652"/>
                    <a:ext cx="300271" cy="396358"/>
                    <a:chOff x="2727495" y="1120652"/>
                    <a:chExt cx="300271" cy="396358"/>
                  </a:xfrm>
                </p:grpSpPr>
                <p:sp>
                  <p:nvSpPr>
                    <p:cNvPr id="6441" name="Google Shape;6441;p5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43" name="Google Shape;6443;p58"/>
                <p:cNvGrpSpPr/>
                <p:nvPr/>
              </p:nvGrpSpPr>
              <p:grpSpPr>
                <a:xfrm>
                  <a:off x="2722305" y="1350460"/>
                  <a:ext cx="308357" cy="308344"/>
                  <a:chOff x="2722305" y="1350460"/>
                  <a:chExt cx="308357" cy="308344"/>
                </a:xfrm>
              </p:grpSpPr>
              <p:sp>
                <p:nvSpPr>
                  <p:cNvPr id="6444" name="Google Shape;6444;p5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5" name="Google Shape;6445;p58"/>
                  <p:cNvGrpSpPr/>
                  <p:nvPr/>
                </p:nvGrpSpPr>
                <p:grpSpPr>
                  <a:xfrm>
                    <a:off x="2725064" y="1364529"/>
                    <a:ext cx="297954" cy="280182"/>
                    <a:chOff x="2725064" y="1364529"/>
                    <a:chExt cx="297954" cy="280182"/>
                  </a:xfrm>
                </p:grpSpPr>
                <p:sp>
                  <p:nvSpPr>
                    <p:cNvPr id="6446" name="Google Shape;6446;p5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451" name="Google Shape;6451;p5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6" name="Google Shape;6456;p58"/>
          <p:cNvGrpSpPr/>
          <p:nvPr/>
        </p:nvGrpSpPr>
        <p:grpSpPr>
          <a:xfrm>
            <a:off x="3909129" y="2727412"/>
            <a:ext cx="1569144" cy="591015"/>
            <a:chOff x="3820100" y="3023049"/>
            <a:chExt cx="1303926" cy="491162"/>
          </a:xfrm>
        </p:grpSpPr>
        <p:grpSp>
          <p:nvGrpSpPr>
            <p:cNvPr id="6457" name="Google Shape;6457;p58"/>
            <p:cNvGrpSpPr/>
            <p:nvPr/>
          </p:nvGrpSpPr>
          <p:grpSpPr>
            <a:xfrm>
              <a:off x="3820100" y="3023072"/>
              <a:ext cx="1303926" cy="491139"/>
              <a:chOff x="3820100" y="3023072"/>
              <a:chExt cx="1303926" cy="491139"/>
            </a:xfrm>
          </p:grpSpPr>
          <p:sp>
            <p:nvSpPr>
              <p:cNvPr id="6458" name="Google Shape;6458;p5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58"/>
            <p:cNvGrpSpPr/>
            <p:nvPr/>
          </p:nvGrpSpPr>
          <p:grpSpPr>
            <a:xfrm>
              <a:off x="4132439" y="3023645"/>
              <a:ext cx="393633" cy="177096"/>
              <a:chOff x="4132439" y="3023645"/>
              <a:chExt cx="393633" cy="177096"/>
            </a:xfrm>
          </p:grpSpPr>
          <p:sp>
            <p:nvSpPr>
              <p:cNvPr id="6461" name="Google Shape;6461;p5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3" name="Google Shape;6463;p58"/>
            <p:cNvGrpSpPr/>
            <p:nvPr/>
          </p:nvGrpSpPr>
          <p:grpSpPr>
            <a:xfrm>
              <a:off x="3921811" y="3023049"/>
              <a:ext cx="1002397" cy="388943"/>
              <a:chOff x="3921811" y="3023049"/>
              <a:chExt cx="1002397" cy="388943"/>
            </a:xfrm>
          </p:grpSpPr>
          <p:sp>
            <p:nvSpPr>
              <p:cNvPr id="6464" name="Google Shape;6464;p5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6" name="Google Shape;6466;p58"/>
            <p:cNvGrpSpPr/>
            <p:nvPr/>
          </p:nvGrpSpPr>
          <p:grpSpPr>
            <a:xfrm>
              <a:off x="4023645" y="3023049"/>
              <a:ext cx="683032" cy="286722"/>
              <a:chOff x="4023645" y="3023049"/>
              <a:chExt cx="683032" cy="286722"/>
            </a:xfrm>
          </p:grpSpPr>
          <p:sp>
            <p:nvSpPr>
              <p:cNvPr id="6467" name="Google Shape;6467;p5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69" name="Google Shape;6469;p58"/>
          <p:cNvGrpSpPr/>
          <p:nvPr/>
        </p:nvGrpSpPr>
        <p:grpSpPr>
          <a:xfrm>
            <a:off x="1541251" y="1854258"/>
            <a:ext cx="713522" cy="688025"/>
            <a:chOff x="1706078" y="2092648"/>
            <a:chExt cx="660913" cy="637296"/>
          </a:xfrm>
        </p:grpSpPr>
        <p:sp>
          <p:nvSpPr>
            <p:cNvPr id="6470" name="Google Shape;6470;p5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1" name="Google Shape;6471;p58"/>
            <p:cNvGrpSpPr/>
            <p:nvPr/>
          </p:nvGrpSpPr>
          <p:grpSpPr>
            <a:xfrm>
              <a:off x="1706078" y="2092648"/>
              <a:ext cx="660913" cy="575241"/>
              <a:chOff x="1706078" y="2092648"/>
              <a:chExt cx="660913" cy="575241"/>
            </a:xfrm>
          </p:grpSpPr>
          <p:sp>
            <p:nvSpPr>
              <p:cNvPr id="6472" name="Google Shape;6472;p5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75" name="Google Shape;6475;p58"/>
          <p:cNvGrpSpPr/>
          <p:nvPr/>
        </p:nvGrpSpPr>
        <p:grpSpPr>
          <a:xfrm>
            <a:off x="6303109" y="971806"/>
            <a:ext cx="1317459" cy="684168"/>
            <a:chOff x="238125" y="999450"/>
            <a:chExt cx="7140700" cy="3708225"/>
          </a:xfrm>
        </p:grpSpPr>
        <p:sp>
          <p:nvSpPr>
            <p:cNvPr id="6476" name="Google Shape;6476;p5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8" name="Shape 6488"/>
        <p:cNvGrpSpPr/>
        <p:nvPr/>
      </p:nvGrpSpPr>
      <p:grpSpPr>
        <a:xfrm>
          <a:off x="0" y="0"/>
          <a:ext cx="0" cy="0"/>
          <a:chOff x="0" y="0"/>
          <a:chExt cx="0" cy="0"/>
        </a:xfrm>
      </p:grpSpPr>
      <p:grpSp>
        <p:nvGrpSpPr>
          <p:cNvPr id="6489" name="Google Shape;6489;p59"/>
          <p:cNvGrpSpPr/>
          <p:nvPr/>
        </p:nvGrpSpPr>
        <p:grpSpPr>
          <a:xfrm>
            <a:off x="717027" y="967622"/>
            <a:ext cx="1636117" cy="1526144"/>
            <a:chOff x="729238" y="1179665"/>
            <a:chExt cx="1636117" cy="1526144"/>
          </a:xfrm>
        </p:grpSpPr>
        <p:grpSp>
          <p:nvGrpSpPr>
            <p:cNvPr id="6490" name="Google Shape;6490;p59"/>
            <p:cNvGrpSpPr/>
            <p:nvPr/>
          </p:nvGrpSpPr>
          <p:grpSpPr>
            <a:xfrm>
              <a:off x="729238" y="1179665"/>
              <a:ext cx="80700" cy="1526144"/>
              <a:chOff x="729238" y="1179665"/>
              <a:chExt cx="80700" cy="1526144"/>
            </a:xfrm>
          </p:grpSpPr>
          <p:sp>
            <p:nvSpPr>
              <p:cNvPr id="6491" name="Google Shape;6491;p5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59"/>
            <p:cNvGrpSpPr/>
            <p:nvPr/>
          </p:nvGrpSpPr>
          <p:grpSpPr>
            <a:xfrm>
              <a:off x="903098" y="1179665"/>
              <a:ext cx="80700" cy="1526144"/>
              <a:chOff x="903098" y="1179665"/>
              <a:chExt cx="80700" cy="1526144"/>
            </a:xfrm>
          </p:grpSpPr>
          <p:sp>
            <p:nvSpPr>
              <p:cNvPr id="6502" name="Google Shape;6502;p5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59"/>
            <p:cNvGrpSpPr/>
            <p:nvPr/>
          </p:nvGrpSpPr>
          <p:grpSpPr>
            <a:xfrm>
              <a:off x="1076958" y="1179665"/>
              <a:ext cx="80700" cy="1526144"/>
              <a:chOff x="1076958" y="1179665"/>
              <a:chExt cx="80700" cy="1526144"/>
            </a:xfrm>
          </p:grpSpPr>
          <p:sp>
            <p:nvSpPr>
              <p:cNvPr id="6513" name="Google Shape;6513;p5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59"/>
            <p:cNvGrpSpPr/>
            <p:nvPr/>
          </p:nvGrpSpPr>
          <p:grpSpPr>
            <a:xfrm>
              <a:off x="1247707" y="1179665"/>
              <a:ext cx="80700" cy="1526144"/>
              <a:chOff x="1247707" y="1179665"/>
              <a:chExt cx="80700" cy="1526144"/>
            </a:xfrm>
          </p:grpSpPr>
          <p:sp>
            <p:nvSpPr>
              <p:cNvPr id="6524" name="Google Shape;6524;p5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59"/>
            <p:cNvGrpSpPr/>
            <p:nvPr/>
          </p:nvGrpSpPr>
          <p:grpSpPr>
            <a:xfrm>
              <a:off x="1421567" y="1179665"/>
              <a:ext cx="80700" cy="1526144"/>
              <a:chOff x="1421567" y="1179665"/>
              <a:chExt cx="80700" cy="1526144"/>
            </a:xfrm>
          </p:grpSpPr>
          <p:sp>
            <p:nvSpPr>
              <p:cNvPr id="6535" name="Google Shape;6535;p5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59"/>
            <p:cNvGrpSpPr/>
            <p:nvPr/>
          </p:nvGrpSpPr>
          <p:grpSpPr>
            <a:xfrm>
              <a:off x="1592327" y="1179665"/>
              <a:ext cx="80700" cy="1526144"/>
              <a:chOff x="1592327" y="1179665"/>
              <a:chExt cx="80700" cy="1526144"/>
            </a:xfrm>
          </p:grpSpPr>
          <p:sp>
            <p:nvSpPr>
              <p:cNvPr id="6546" name="Google Shape;6546;p5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59"/>
            <p:cNvGrpSpPr/>
            <p:nvPr/>
          </p:nvGrpSpPr>
          <p:grpSpPr>
            <a:xfrm>
              <a:off x="1766187" y="1179665"/>
              <a:ext cx="80700" cy="1526144"/>
              <a:chOff x="1766187" y="1179665"/>
              <a:chExt cx="80700" cy="1526144"/>
            </a:xfrm>
          </p:grpSpPr>
          <p:sp>
            <p:nvSpPr>
              <p:cNvPr id="6557" name="Google Shape;6557;p5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7" name="Google Shape;6567;p59"/>
            <p:cNvGrpSpPr/>
            <p:nvPr/>
          </p:nvGrpSpPr>
          <p:grpSpPr>
            <a:xfrm>
              <a:off x="1936935" y="1179665"/>
              <a:ext cx="80700" cy="1526144"/>
              <a:chOff x="1936935" y="1179665"/>
              <a:chExt cx="80700" cy="1526144"/>
            </a:xfrm>
          </p:grpSpPr>
          <p:sp>
            <p:nvSpPr>
              <p:cNvPr id="6568" name="Google Shape;6568;p5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59"/>
            <p:cNvGrpSpPr/>
            <p:nvPr/>
          </p:nvGrpSpPr>
          <p:grpSpPr>
            <a:xfrm>
              <a:off x="2110795" y="1179665"/>
              <a:ext cx="80700" cy="1526144"/>
              <a:chOff x="2110795" y="1179665"/>
              <a:chExt cx="80700" cy="1526144"/>
            </a:xfrm>
          </p:grpSpPr>
          <p:sp>
            <p:nvSpPr>
              <p:cNvPr id="6579" name="Google Shape;6579;p5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59"/>
            <p:cNvGrpSpPr/>
            <p:nvPr/>
          </p:nvGrpSpPr>
          <p:grpSpPr>
            <a:xfrm>
              <a:off x="2284655" y="1179665"/>
              <a:ext cx="80700" cy="1526144"/>
              <a:chOff x="2284655" y="1179665"/>
              <a:chExt cx="80700" cy="1526144"/>
            </a:xfrm>
          </p:grpSpPr>
          <p:sp>
            <p:nvSpPr>
              <p:cNvPr id="6590" name="Google Shape;6590;p5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0" name="Google Shape;6600;p59"/>
          <p:cNvGrpSpPr/>
          <p:nvPr/>
        </p:nvGrpSpPr>
        <p:grpSpPr>
          <a:xfrm>
            <a:off x="2611693" y="986760"/>
            <a:ext cx="1364248" cy="1102133"/>
            <a:chOff x="2623904" y="1198803"/>
            <a:chExt cx="1364248" cy="1102133"/>
          </a:xfrm>
        </p:grpSpPr>
        <p:grpSp>
          <p:nvGrpSpPr>
            <p:cNvPr id="6601" name="Google Shape;6601;p59"/>
            <p:cNvGrpSpPr/>
            <p:nvPr/>
          </p:nvGrpSpPr>
          <p:grpSpPr>
            <a:xfrm>
              <a:off x="2623907" y="1198803"/>
              <a:ext cx="1364245" cy="273000"/>
              <a:chOff x="2623907" y="1198803"/>
              <a:chExt cx="1364245" cy="273000"/>
            </a:xfrm>
          </p:grpSpPr>
          <p:sp>
            <p:nvSpPr>
              <p:cNvPr id="6602" name="Google Shape;6602;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59"/>
            <p:cNvGrpSpPr/>
            <p:nvPr/>
          </p:nvGrpSpPr>
          <p:grpSpPr>
            <a:xfrm>
              <a:off x="2623904" y="1476964"/>
              <a:ext cx="1364245" cy="273000"/>
              <a:chOff x="2623904" y="1476964"/>
              <a:chExt cx="1364245" cy="273000"/>
            </a:xfrm>
          </p:grpSpPr>
          <p:sp>
            <p:nvSpPr>
              <p:cNvPr id="6608" name="Google Shape;6608;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59"/>
            <p:cNvGrpSpPr/>
            <p:nvPr/>
          </p:nvGrpSpPr>
          <p:grpSpPr>
            <a:xfrm>
              <a:off x="2623907" y="1749775"/>
              <a:ext cx="1364245" cy="273000"/>
              <a:chOff x="2623907" y="1749775"/>
              <a:chExt cx="1364245" cy="273000"/>
            </a:xfrm>
          </p:grpSpPr>
          <p:sp>
            <p:nvSpPr>
              <p:cNvPr id="6614" name="Google Shape;6614;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59"/>
            <p:cNvGrpSpPr/>
            <p:nvPr/>
          </p:nvGrpSpPr>
          <p:grpSpPr>
            <a:xfrm>
              <a:off x="2623904" y="2027936"/>
              <a:ext cx="1364245" cy="273000"/>
              <a:chOff x="2623904" y="2027936"/>
              <a:chExt cx="1364245" cy="273000"/>
            </a:xfrm>
          </p:grpSpPr>
          <p:sp>
            <p:nvSpPr>
              <p:cNvPr id="6620" name="Google Shape;6620;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5" name="Google Shape;6625;p59"/>
          <p:cNvGrpSpPr/>
          <p:nvPr/>
        </p:nvGrpSpPr>
        <p:grpSpPr>
          <a:xfrm>
            <a:off x="2601154" y="2445833"/>
            <a:ext cx="1387541" cy="159124"/>
            <a:chOff x="3200660" y="2180272"/>
            <a:chExt cx="2563824" cy="378237"/>
          </a:xfrm>
        </p:grpSpPr>
        <p:sp>
          <p:nvSpPr>
            <p:cNvPr id="6626" name="Google Shape;6626;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9"/>
          <p:cNvGrpSpPr/>
          <p:nvPr/>
        </p:nvGrpSpPr>
        <p:grpSpPr>
          <a:xfrm>
            <a:off x="2597679" y="2723597"/>
            <a:ext cx="1390502" cy="159625"/>
            <a:chOff x="3530150" y="2790075"/>
            <a:chExt cx="1962600" cy="225300"/>
          </a:xfrm>
        </p:grpSpPr>
        <p:sp>
          <p:nvSpPr>
            <p:cNvPr id="6645" name="Google Shape;6645;p5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7" name="Google Shape;6647;p59"/>
          <p:cNvGrpSpPr/>
          <p:nvPr/>
        </p:nvGrpSpPr>
        <p:grpSpPr>
          <a:xfrm>
            <a:off x="2597736" y="3001862"/>
            <a:ext cx="1411629" cy="154175"/>
            <a:chOff x="3558802" y="4011244"/>
            <a:chExt cx="1866000" cy="111600"/>
          </a:xfrm>
        </p:grpSpPr>
        <p:sp>
          <p:nvSpPr>
            <p:cNvPr id="6648" name="Google Shape;6648;p5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59"/>
          <p:cNvGrpSpPr/>
          <p:nvPr/>
        </p:nvGrpSpPr>
        <p:grpSpPr>
          <a:xfrm>
            <a:off x="2598024" y="2207432"/>
            <a:ext cx="1383503" cy="119761"/>
            <a:chOff x="3465975" y="2270258"/>
            <a:chExt cx="1986364" cy="171947"/>
          </a:xfrm>
        </p:grpSpPr>
        <p:sp>
          <p:nvSpPr>
            <p:cNvPr id="6651" name="Google Shape;6651;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59"/>
          <p:cNvGrpSpPr/>
          <p:nvPr/>
        </p:nvGrpSpPr>
        <p:grpSpPr>
          <a:xfrm>
            <a:off x="2609031" y="3571205"/>
            <a:ext cx="1369531" cy="195460"/>
            <a:chOff x="723300" y="4253549"/>
            <a:chExt cx="2276482" cy="324900"/>
          </a:xfrm>
        </p:grpSpPr>
        <p:sp>
          <p:nvSpPr>
            <p:cNvPr id="6660" name="Google Shape;6660;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59"/>
          <p:cNvGrpSpPr/>
          <p:nvPr/>
        </p:nvGrpSpPr>
        <p:grpSpPr>
          <a:xfrm>
            <a:off x="2598592" y="3272446"/>
            <a:ext cx="1389066" cy="180119"/>
            <a:chOff x="705948" y="3788465"/>
            <a:chExt cx="2308953" cy="299400"/>
          </a:xfrm>
        </p:grpSpPr>
        <p:sp>
          <p:nvSpPr>
            <p:cNvPr id="6666" name="Google Shape;6666;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59"/>
          <p:cNvGrpSpPr/>
          <p:nvPr/>
        </p:nvGrpSpPr>
        <p:grpSpPr>
          <a:xfrm>
            <a:off x="4195583" y="1876400"/>
            <a:ext cx="1433821" cy="191501"/>
            <a:chOff x="4273350" y="2088443"/>
            <a:chExt cx="1433821" cy="191501"/>
          </a:xfrm>
        </p:grpSpPr>
        <p:grpSp>
          <p:nvGrpSpPr>
            <p:cNvPr id="6672" name="Google Shape;6672;p59"/>
            <p:cNvGrpSpPr/>
            <p:nvPr/>
          </p:nvGrpSpPr>
          <p:grpSpPr>
            <a:xfrm>
              <a:off x="4273350" y="2088443"/>
              <a:ext cx="1433821" cy="0"/>
              <a:chOff x="5224975" y="2962250"/>
              <a:chExt cx="1544400" cy="0"/>
            </a:xfrm>
          </p:grpSpPr>
          <p:cxnSp>
            <p:nvCxnSpPr>
              <p:cNvPr id="6673" name="Google Shape;6673;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674" name="Google Shape;6674;p5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675" name="Google Shape;6675;p59"/>
            <p:cNvGrpSpPr/>
            <p:nvPr/>
          </p:nvGrpSpPr>
          <p:grpSpPr>
            <a:xfrm>
              <a:off x="4273350" y="2279944"/>
              <a:ext cx="1433821" cy="0"/>
              <a:chOff x="5224975" y="2962250"/>
              <a:chExt cx="1544400" cy="0"/>
            </a:xfrm>
          </p:grpSpPr>
          <p:cxnSp>
            <p:nvCxnSpPr>
              <p:cNvPr id="6676" name="Google Shape;6676;p5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677" name="Google Shape;6677;p5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678" name="Google Shape;6678;p59"/>
          <p:cNvGrpSpPr/>
          <p:nvPr/>
        </p:nvGrpSpPr>
        <p:grpSpPr>
          <a:xfrm>
            <a:off x="2646529" y="3885304"/>
            <a:ext cx="1304609" cy="294074"/>
            <a:chOff x="2658741" y="4097347"/>
            <a:chExt cx="1304609" cy="294074"/>
          </a:xfrm>
        </p:grpSpPr>
        <p:grpSp>
          <p:nvGrpSpPr>
            <p:cNvPr id="6679" name="Google Shape;6679;p59"/>
            <p:cNvGrpSpPr/>
            <p:nvPr/>
          </p:nvGrpSpPr>
          <p:grpSpPr>
            <a:xfrm>
              <a:off x="2658741" y="4097347"/>
              <a:ext cx="118572" cy="294074"/>
              <a:chOff x="3343310" y="4475555"/>
              <a:chExt cx="127717" cy="316753"/>
            </a:xfrm>
          </p:grpSpPr>
          <p:sp>
            <p:nvSpPr>
              <p:cNvPr id="6680" name="Google Shape;6680;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2" name="Google Shape;6682;p59"/>
            <p:cNvGrpSpPr/>
            <p:nvPr/>
          </p:nvGrpSpPr>
          <p:grpSpPr>
            <a:xfrm>
              <a:off x="3815519" y="4098388"/>
              <a:ext cx="147831" cy="291991"/>
              <a:chOff x="3527539" y="4476677"/>
              <a:chExt cx="159232" cy="314510"/>
            </a:xfrm>
          </p:grpSpPr>
          <p:sp>
            <p:nvSpPr>
              <p:cNvPr id="6683" name="Google Shape;6683;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59"/>
            <p:cNvGrpSpPr/>
            <p:nvPr/>
          </p:nvGrpSpPr>
          <p:grpSpPr>
            <a:xfrm>
              <a:off x="3511696" y="4098388"/>
              <a:ext cx="147831" cy="291991"/>
              <a:chOff x="3527539" y="4476677"/>
              <a:chExt cx="159232" cy="314510"/>
            </a:xfrm>
          </p:grpSpPr>
          <p:sp>
            <p:nvSpPr>
              <p:cNvPr id="6686" name="Google Shape;6686;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8" name="Google Shape;6688;p59"/>
            <p:cNvGrpSpPr/>
            <p:nvPr/>
          </p:nvGrpSpPr>
          <p:grpSpPr>
            <a:xfrm>
              <a:off x="3207874" y="4098388"/>
              <a:ext cx="147831" cy="291991"/>
              <a:chOff x="3527539" y="4476677"/>
              <a:chExt cx="159232" cy="314510"/>
            </a:xfrm>
          </p:grpSpPr>
          <p:sp>
            <p:nvSpPr>
              <p:cNvPr id="6689" name="Google Shape;6689;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1" name="Google Shape;6691;p59"/>
            <p:cNvGrpSpPr/>
            <p:nvPr/>
          </p:nvGrpSpPr>
          <p:grpSpPr>
            <a:xfrm>
              <a:off x="2933305" y="4097347"/>
              <a:ext cx="118572" cy="294074"/>
              <a:chOff x="3343310" y="4475555"/>
              <a:chExt cx="127717" cy="316753"/>
            </a:xfrm>
          </p:grpSpPr>
          <p:sp>
            <p:nvSpPr>
              <p:cNvPr id="6692" name="Google Shape;6692;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4" name="Google Shape;6694;p59"/>
          <p:cNvGrpSpPr/>
          <p:nvPr/>
        </p:nvGrpSpPr>
        <p:grpSpPr>
          <a:xfrm>
            <a:off x="4197138" y="963998"/>
            <a:ext cx="1430711" cy="751237"/>
            <a:chOff x="5159450" y="1919950"/>
            <a:chExt cx="1541050" cy="862500"/>
          </a:xfrm>
        </p:grpSpPr>
        <p:sp>
          <p:nvSpPr>
            <p:cNvPr id="6695" name="Google Shape;6695;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696" name="Google Shape;6696;p59"/>
            <p:cNvGrpSpPr/>
            <p:nvPr/>
          </p:nvGrpSpPr>
          <p:grpSpPr>
            <a:xfrm>
              <a:off x="5159450" y="1919950"/>
              <a:ext cx="1541050" cy="862500"/>
              <a:chOff x="5159450" y="1919950"/>
              <a:chExt cx="1541050" cy="862500"/>
            </a:xfrm>
          </p:grpSpPr>
          <p:cxnSp>
            <p:nvCxnSpPr>
              <p:cNvPr id="6697" name="Google Shape;6697;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698" name="Google Shape;6698;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699" name="Google Shape;6699;p59"/>
          <p:cNvGrpSpPr/>
          <p:nvPr/>
        </p:nvGrpSpPr>
        <p:grpSpPr>
          <a:xfrm>
            <a:off x="4245275" y="2227768"/>
            <a:ext cx="1334436" cy="967914"/>
            <a:chOff x="4294923" y="2439811"/>
            <a:chExt cx="1334436" cy="967914"/>
          </a:xfrm>
        </p:grpSpPr>
        <p:grpSp>
          <p:nvGrpSpPr>
            <p:cNvPr id="6700" name="Google Shape;6700;p59"/>
            <p:cNvGrpSpPr/>
            <p:nvPr/>
          </p:nvGrpSpPr>
          <p:grpSpPr>
            <a:xfrm>
              <a:off x="4960455" y="2469658"/>
              <a:ext cx="668904" cy="885524"/>
              <a:chOff x="4960455" y="2469658"/>
              <a:chExt cx="668904" cy="885524"/>
            </a:xfrm>
          </p:grpSpPr>
          <p:sp>
            <p:nvSpPr>
              <p:cNvPr id="6701" name="Google Shape;6701;p5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59"/>
            <p:cNvGrpSpPr/>
            <p:nvPr/>
          </p:nvGrpSpPr>
          <p:grpSpPr>
            <a:xfrm>
              <a:off x="4294923" y="2469658"/>
              <a:ext cx="668951" cy="885524"/>
              <a:chOff x="4294923" y="2469658"/>
              <a:chExt cx="668951" cy="885524"/>
            </a:xfrm>
          </p:grpSpPr>
          <p:sp>
            <p:nvSpPr>
              <p:cNvPr id="6708" name="Google Shape;6708;p5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4" name="Google Shape;6714;p5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59"/>
          <p:cNvGrpSpPr/>
          <p:nvPr/>
        </p:nvGrpSpPr>
        <p:grpSpPr>
          <a:xfrm>
            <a:off x="4231478" y="3282213"/>
            <a:ext cx="1430949" cy="897289"/>
            <a:chOff x="4351371" y="3547942"/>
            <a:chExt cx="1345130" cy="843475"/>
          </a:xfrm>
        </p:grpSpPr>
        <p:grpSp>
          <p:nvGrpSpPr>
            <p:cNvPr id="6716" name="Google Shape;6716;p59"/>
            <p:cNvGrpSpPr/>
            <p:nvPr/>
          </p:nvGrpSpPr>
          <p:grpSpPr>
            <a:xfrm>
              <a:off x="4351371" y="4209917"/>
              <a:ext cx="1345130" cy="181500"/>
              <a:chOff x="4351371" y="4209917"/>
              <a:chExt cx="1345130" cy="181500"/>
            </a:xfrm>
          </p:grpSpPr>
          <p:sp>
            <p:nvSpPr>
              <p:cNvPr id="6717" name="Google Shape;6717;p5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18" name="Google Shape;6718;p5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719" name="Google Shape;6719;p59"/>
            <p:cNvGrpSpPr/>
            <p:nvPr/>
          </p:nvGrpSpPr>
          <p:grpSpPr>
            <a:xfrm>
              <a:off x="4403010" y="3985221"/>
              <a:ext cx="1109518" cy="181500"/>
              <a:chOff x="4403010" y="3985221"/>
              <a:chExt cx="1109518" cy="181500"/>
            </a:xfrm>
          </p:grpSpPr>
          <p:sp>
            <p:nvSpPr>
              <p:cNvPr id="6720" name="Google Shape;6720;p5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1" name="Google Shape;6721;p5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722" name="Google Shape;6722;p59"/>
            <p:cNvGrpSpPr/>
            <p:nvPr/>
          </p:nvGrpSpPr>
          <p:grpSpPr>
            <a:xfrm>
              <a:off x="4618704" y="3766582"/>
              <a:ext cx="807858" cy="181500"/>
              <a:chOff x="4618704" y="3766582"/>
              <a:chExt cx="807858" cy="181500"/>
            </a:xfrm>
          </p:grpSpPr>
          <p:sp>
            <p:nvSpPr>
              <p:cNvPr id="6723" name="Google Shape;6723;p5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4" name="Google Shape;6724;p5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725" name="Google Shape;6725;p59"/>
            <p:cNvGrpSpPr/>
            <p:nvPr/>
          </p:nvGrpSpPr>
          <p:grpSpPr>
            <a:xfrm>
              <a:off x="4735238" y="3547942"/>
              <a:ext cx="462839" cy="181500"/>
              <a:chOff x="4735238" y="3547942"/>
              <a:chExt cx="462839" cy="181500"/>
            </a:xfrm>
          </p:grpSpPr>
          <p:sp>
            <p:nvSpPr>
              <p:cNvPr id="6726" name="Google Shape;6726;p5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27" name="Google Shape;6727;p5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728" name="Google Shape;6728;p59"/>
          <p:cNvGrpSpPr/>
          <p:nvPr/>
        </p:nvGrpSpPr>
        <p:grpSpPr>
          <a:xfrm>
            <a:off x="7407836" y="2217537"/>
            <a:ext cx="1020955" cy="928853"/>
            <a:chOff x="926675" y="238125"/>
            <a:chExt cx="5755100" cy="5232975"/>
          </a:xfrm>
        </p:grpSpPr>
        <p:sp>
          <p:nvSpPr>
            <p:cNvPr id="6729" name="Google Shape;6729;p5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59"/>
          <p:cNvGrpSpPr/>
          <p:nvPr/>
        </p:nvGrpSpPr>
        <p:grpSpPr>
          <a:xfrm>
            <a:off x="715210" y="2616272"/>
            <a:ext cx="1695374" cy="1560837"/>
            <a:chOff x="727421" y="2828315"/>
            <a:chExt cx="1695374" cy="1560837"/>
          </a:xfrm>
        </p:grpSpPr>
        <p:grpSp>
          <p:nvGrpSpPr>
            <p:cNvPr id="6734" name="Google Shape;6734;p59"/>
            <p:cNvGrpSpPr/>
            <p:nvPr/>
          </p:nvGrpSpPr>
          <p:grpSpPr>
            <a:xfrm>
              <a:off x="727421" y="2828315"/>
              <a:ext cx="1695374" cy="1560837"/>
              <a:chOff x="734799" y="2782450"/>
              <a:chExt cx="1571100" cy="1577400"/>
            </a:xfrm>
          </p:grpSpPr>
          <p:cxnSp>
            <p:nvCxnSpPr>
              <p:cNvPr id="6735" name="Google Shape;6735;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736" name="Google Shape;6736;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737" name="Google Shape;6737;p59"/>
            <p:cNvGrpSpPr/>
            <p:nvPr/>
          </p:nvGrpSpPr>
          <p:grpSpPr>
            <a:xfrm>
              <a:off x="819108" y="2882501"/>
              <a:ext cx="1556791" cy="1426186"/>
              <a:chOff x="819108" y="2882501"/>
              <a:chExt cx="1556791" cy="1426186"/>
            </a:xfrm>
          </p:grpSpPr>
          <p:grpSp>
            <p:nvGrpSpPr>
              <p:cNvPr id="6738" name="Google Shape;6738;p59"/>
              <p:cNvGrpSpPr/>
              <p:nvPr/>
            </p:nvGrpSpPr>
            <p:grpSpPr>
              <a:xfrm>
                <a:off x="819108" y="2882501"/>
                <a:ext cx="103104" cy="1426186"/>
                <a:chOff x="4674013" y="3100904"/>
                <a:chExt cx="122758" cy="1698043"/>
              </a:xfrm>
            </p:grpSpPr>
            <p:sp>
              <p:nvSpPr>
                <p:cNvPr id="6739" name="Google Shape;6739;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59"/>
              <p:cNvGrpSpPr/>
              <p:nvPr/>
            </p:nvGrpSpPr>
            <p:grpSpPr>
              <a:xfrm>
                <a:off x="1062475" y="2882501"/>
                <a:ext cx="103104" cy="1426186"/>
                <a:chOff x="4940438" y="3100904"/>
                <a:chExt cx="122758" cy="1698043"/>
              </a:xfrm>
            </p:grpSpPr>
            <p:sp>
              <p:nvSpPr>
                <p:cNvPr id="6747" name="Google Shape;6747;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59"/>
              <p:cNvGrpSpPr/>
              <p:nvPr/>
            </p:nvGrpSpPr>
            <p:grpSpPr>
              <a:xfrm>
                <a:off x="1299324" y="2882501"/>
                <a:ext cx="103104" cy="1426186"/>
                <a:chOff x="5206863" y="3100904"/>
                <a:chExt cx="122758" cy="1698043"/>
              </a:xfrm>
            </p:grpSpPr>
            <p:sp>
              <p:nvSpPr>
                <p:cNvPr id="6755" name="Google Shape;6755;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59"/>
              <p:cNvGrpSpPr/>
              <p:nvPr/>
            </p:nvGrpSpPr>
            <p:grpSpPr>
              <a:xfrm>
                <a:off x="1786057" y="2882501"/>
                <a:ext cx="103104" cy="1426186"/>
                <a:chOff x="6006138" y="3143629"/>
                <a:chExt cx="122758" cy="1698043"/>
              </a:xfrm>
            </p:grpSpPr>
            <p:sp>
              <p:nvSpPr>
                <p:cNvPr id="6763" name="Google Shape;6763;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59"/>
              <p:cNvGrpSpPr/>
              <p:nvPr/>
            </p:nvGrpSpPr>
            <p:grpSpPr>
              <a:xfrm>
                <a:off x="2029422" y="2882501"/>
                <a:ext cx="103104" cy="1426186"/>
                <a:chOff x="6805413" y="3100904"/>
                <a:chExt cx="122758" cy="1698043"/>
              </a:xfrm>
            </p:grpSpPr>
            <p:sp>
              <p:nvSpPr>
                <p:cNvPr id="6771" name="Google Shape;6771;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59"/>
              <p:cNvGrpSpPr/>
              <p:nvPr/>
            </p:nvGrpSpPr>
            <p:grpSpPr>
              <a:xfrm>
                <a:off x="2272795" y="2882501"/>
                <a:ext cx="103104" cy="1426186"/>
                <a:chOff x="5206863" y="3100904"/>
                <a:chExt cx="122758" cy="1698043"/>
              </a:xfrm>
            </p:grpSpPr>
            <p:sp>
              <p:nvSpPr>
                <p:cNvPr id="6779" name="Google Shape;6779;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59"/>
              <p:cNvGrpSpPr/>
              <p:nvPr/>
            </p:nvGrpSpPr>
            <p:grpSpPr>
              <a:xfrm>
                <a:off x="1542694" y="2882501"/>
                <a:ext cx="103104" cy="1426186"/>
                <a:chOff x="6006138" y="3143629"/>
                <a:chExt cx="122758" cy="1698043"/>
              </a:xfrm>
            </p:grpSpPr>
            <p:sp>
              <p:nvSpPr>
                <p:cNvPr id="6787" name="Google Shape;6787;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94" name="Google Shape;6794;p59"/>
          <p:cNvGrpSpPr/>
          <p:nvPr/>
        </p:nvGrpSpPr>
        <p:grpSpPr>
          <a:xfrm>
            <a:off x="5671260" y="3305994"/>
            <a:ext cx="2749952" cy="870677"/>
            <a:chOff x="238125" y="1725700"/>
            <a:chExt cx="7139025" cy="2260325"/>
          </a:xfrm>
        </p:grpSpPr>
        <p:sp>
          <p:nvSpPr>
            <p:cNvPr id="6795" name="Google Shape;6795;p5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59"/>
          <p:cNvGrpSpPr/>
          <p:nvPr/>
        </p:nvGrpSpPr>
        <p:grpSpPr>
          <a:xfrm>
            <a:off x="5941424" y="2247740"/>
            <a:ext cx="1105452" cy="916747"/>
            <a:chOff x="5249100" y="1210600"/>
            <a:chExt cx="3502700" cy="2904775"/>
          </a:xfrm>
        </p:grpSpPr>
        <p:sp>
          <p:nvSpPr>
            <p:cNvPr id="6806" name="Google Shape;6806;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10" name="Google Shape;6810;p5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811" name="Google Shape;6811;p5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812" name="Google Shape;6812;p5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813" name="Google Shape;6813;p5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814" name="Google Shape;6814;p5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59"/>
          <p:cNvGrpSpPr/>
          <p:nvPr/>
        </p:nvGrpSpPr>
        <p:grpSpPr>
          <a:xfrm>
            <a:off x="7123972" y="967158"/>
            <a:ext cx="1304650" cy="1124856"/>
            <a:chOff x="7287122" y="1165658"/>
            <a:chExt cx="1219413" cy="1051365"/>
          </a:xfrm>
        </p:grpSpPr>
        <p:grpSp>
          <p:nvGrpSpPr>
            <p:cNvPr id="6816" name="Google Shape;6816;p59"/>
            <p:cNvGrpSpPr/>
            <p:nvPr/>
          </p:nvGrpSpPr>
          <p:grpSpPr>
            <a:xfrm>
              <a:off x="7287122" y="1969723"/>
              <a:ext cx="1219413" cy="247300"/>
              <a:chOff x="7287122" y="1969723"/>
              <a:chExt cx="1219413" cy="247300"/>
            </a:xfrm>
          </p:grpSpPr>
          <p:sp>
            <p:nvSpPr>
              <p:cNvPr id="6817" name="Google Shape;6817;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8" name="Google Shape;6818;p59"/>
              <p:cNvGrpSpPr/>
              <p:nvPr/>
            </p:nvGrpSpPr>
            <p:grpSpPr>
              <a:xfrm>
                <a:off x="7287122" y="2063892"/>
                <a:ext cx="1151753" cy="73428"/>
                <a:chOff x="7287122" y="2063892"/>
                <a:chExt cx="1151753" cy="73428"/>
              </a:xfrm>
            </p:grpSpPr>
            <p:sp>
              <p:nvSpPr>
                <p:cNvPr id="6819" name="Google Shape;6819;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0" name="Google Shape;6820;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821" name="Google Shape;6821;p59"/>
            <p:cNvGrpSpPr/>
            <p:nvPr/>
          </p:nvGrpSpPr>
          <p:grpSpPr>
            <a:xfrm>
              <a:off x="7287122" y="1712201"/>
              <a:ext cx="1219403" cy="246767"/>
              <a:chOff x="7287122" y="1712201"/>
              <a:chExt cx="1219403" cy="246767"/>
            </a:xfrm>
          </p:grpSpPr>
          <p:sp>
            <p:nvSpPr>
              <p:cNvPr id="6822" name="Google Shape;6822;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3" name="Google Shape;6823;p59"/>
              <p:cNvGrpSpPr/>
              <p:nvPr/>
            </p:nvGrpSpPr>
            <p:grpSpPr>
              <a:xfrm>
                <a:off x="7287122" y="1842861"/>
                <a:ext cx="1005303" cy="73419"/>
                <a:chOff x="7287122" y="1842861"/>
                <a:chExt cx="1005303" cy="73419"/>
              </a:xfrm>
            </p:grpSpPr>
            <p:sp>
              <p:nvSpPr>
                <p:cNvPr id="6824" name="Google Shape;6824;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5" name="Google Shape;6825;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826" name="Google Shape;6826;p59"/>
            <p:cNvGrpSpPr/>
            <p:nvPr/>
          </p:nvGrpSpPr>
          <p:grpSpPr>
            <a:xfrm>
              <a:off x="7287122" y="1447520"/>
              <a:ext cx="1219403" cy="286667"/>
              <a:chOff x="7287122" y="1447520"/>
              <a:chExt cx="1219403" cy="286667"/>
            </a:xfrm>
          </p:grpSpPr>
          <p:sp>
            <p:nvSpPr>
              <p:cNvPr id="6827" name="Google Shape;6827;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8" name="Google Shape;6828;p59"/>
              <p:cNvGrpSpPr/>
              <p:nvPr/>
            </p:nvGrpSpPr>
            <p:grpSpPr>
              <a:xfrm>
                <a:off x="7287122" y="1581977"/>
                <a:ext cx="852803" cy="73428"/>
                <a:chOff x="7287122" y="1581977"/>
                <a:chExt cx="852803" cy="73428"/>
              </a:xfrm>
            </p:grpSpPr>
            <p:sp>
              <p:nvSpPr>
                <p:cNvPr id="6829" name="Google Shape;6829;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30" name="Google Shape;6830;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831" name="Google Shape;6831;p59"/>
            <p:cNvGrpSpPr/>
            <p:nvPr/>
          </p:nvGrpSpPr>
          <p:grpSpPr>
            <a:xfrm>
              <a:off x="7287122" y="1165658"/>
              <a:ext cx="1219403" cy="344253"/>
              <a:chOff x="7287122" y="1165658"/>
              <a:chExt cx="1219403" cy="344253"/>
            </a:xfrm>
          </p:grpSpPr>
          <p:sp>
            <p:nvSpPr>
              <p:cNvPr id="6832" name="Google Shape;6832;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3" name="Google Shape;6833;p59"/>
              <p:cNvGrpSpPr/>
              <p:nvPr/>
            </p:nvGrpSpPr>
            <p:grpSpPr>
              <a:xfrm>
                <a:off x="7287122" y="1341025"/>
                <a:ext cx="695703" cy="73419"/>
                <a:chOff x="7287122" y="1341025"/>
                <a:chExt cx="695703" cy="73419"/>
              </a:xfrm>
            </p:grpSpPr>
            <p:sp>
              <p:nvSpPr>
                <p:cNvPr id="6834" name="Google Shape;6834;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35" name="Google Shape;6835;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836" name="Google Shape;6836;p59"/>
          <p:cNvGrpSpPr/>
          <p:nvPr/>
        </p:nvGrpSpPr>
        <p:grpSpPr>
          <a:xfrm>
            <a:off x="5790464" y="973181"/>
            <a:ext cx="1397729" cy="1098540"/>
            <a:chOff x="5900602" y="1193063"/>
            <a:chExt cx="1299851" cy="1021707"/>
          </a:xfrm>
        </p:grpSpPr>
        <p:grpSp>
          <p:nvGrpSpPr>
            <p:cNvPr id="6837" name="Google Shape;6837;p59"/>
            <p:cNvGrpSpPr/>
            <p:nvPr/>
          </p:nvGrpSpPr>
          <p:grpSpPr>
            <a:xfrm>
              <a:off x="6520337" y="1193063"/>
              <a:ext cx="341815" cy="799959"/>
              <a:chOff x="6520337" y="1193063"/>
              <a:chExt cx="341815" cy="799959"/>
            </a:xfrm>
          </p:grpSpPr>
          <p:grpSp>
            <p:nvGrpSpPr>
              <p:cNvPr id="6838" name="Google Shape;6838;p59"/>
              <p:cNvGrpSpPr/>
              <p:nvPr/>
            </p:nvGrpSpPr>
            <p:grpSpPr>
              <a:xfrm>
                <a:off x="6520337" y="1589527"/>
                <a:ext cx="213950" cy="403494"/>
                <a:chOff x="6520337" y="1589527"/>
                <a:chExt cx="213950" cy="403494"/>
              </a:xfrm>
            </p:grpSpPr>
            <p:sp>
              <p:nvSpPr>
                <p:cNvPr id="6839" name="Google Shape;6839;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59"/>
              <p:cNvGrpSpPr/>
              <p:nvPr/>
            </p:nvGrpSpPr>
            <p:grpSpPr>
              <a:xfrm>
                <a:off x="6577204" y="1193063"/>
                <a:ext cx="284947" cy="464512"/>
                <a:chOff x="6577204" y="1193063"/>
                <a:chExt cx="284947" cy="464512"/>
              </a:xfrm>
            </p:grpSpPr>
            <p:sp>
              <p:nvSpPr>
                <p:cNvPr id="6842" name="Google Shape;6842;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43" name="Google Shape;6843;p5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844" name="Google Shape;6844;p59"/>
            <p:cNvGrpSpPr/>
            <p:nvPr/>
          </p:nvGrpSpPr>
          <p:grpSpPr>
            <a:xfrm>
              <a:off x="6238903" y="1193063"/>
              <a:ext cx="300475" cy="900152"/>
              <a:chOff x="6238903" y="1193063"/>
              <a:chExt cx="300475" cy="900152"/>
            </a:xfrm>
          </p:grpSpPr>
          <p:grpSp>
            <p:nvGrpSpPr>
              <p:cNvPr id="6845" name="Google Shape;6845;p59"/>
              <p:cNvGrpSpPr/>
              <p:nvPr/>
            </p:nvGrpSpPr>
            <p:grpSpPr>
              <a:xfrm>
                <a:off x="6290865" y="1489315"/>
                <a:ext cx="248514" cy="603900"/>
                <a:chOff x="6290865" y="1489315"/>
                <a:chExt cx="248514" cy="603900"/>
              </a:xfrm>
            </p:grpSpPr>
            <p:sp>
              <p:nvSpPr>
                <p:cNvPr id="6846" name="Google Shape;6846;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59"/>
              <p:cNvGrpSpPr/>
              <p:nvPr/>
            </p:nvGrpSpPr>
            <p:grpSpPr>
              <a:xfrm>
                <a:off x="6238903" y="1193063"/>
                <a:ext cx="284947" cy="333087"/>
                <a:chOff x="6238903" y="1193063"/>
                <a:chExt cx="284947" cy="333087"/>
              </a:xfrm>
            </p:grpSpPr>
            <p:sp>
              <p:nvSpPr>
                <p:cNvPr id="6849" name="Google Shape;6849;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50" name="Google Shape;6850;p5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851" name="Google Shape;6851;p59"/>
            <p:cNvGrpSpPr/>
            <p:nvPr/>
          </p:nvGrpSpPr>
          <p:grpSpPr>
            <a:xfrm>
              <a:off x="5900602" y="1193063"/>
              <a:ext cx="444345" cy="1021707"/>
              <a:chOff x="5900602" y="1193063"/>
              <a:chExt cx="444345" cy="1021707"/>
            </a:xfrm>
          </p:grpSpPr>
          <p:grpSp>
            <p:nvGrpSpPr>
              <p:cNvPr id="6852" name="Google Shape;6852;p59"/>
              <p:cNvGrpSpPr/>
              <p:nvPr/>
            </p:nvGrpSpPr>
            <p:grpSpPr>
              <a:xfrm>
                <a:off x="6046501" y="1367785"/>
                <a:ext cx="298446" cy="846986"/>
                <a:chOff x="6046501" y="1367785"/>
                <a:chExt cx="298446" cy="846986"/>
              </a:xfrm>
            </p:grpSpPr>
            <p:sp>
              <p:nvSpPr>
                <p:cNvPr id="6853" name="Google Shape;6853;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5" name="Google Shape;6855;p59"/>
              <p:cNvGrpSpPr/>
              <p:nvPr/>
            </p:nvGrpSpPr>
            <p:grpSpPr>
              <a:xfrm>
                <a:off x="5900602" y="1193063"/>
                <a:ext cx="284947" cy="182312"/>
                <a:chOff x="5900602" y="1193063"/>
                <a:chExt cx="284947" cy="182312"/>
              </a:xfrm>
            </p:grpSpPr>
            <p:sp>
              <p:nvSpPr>
                <p:cNvPr id="6856" name="Google Shape;6856;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57" name="Google Shape;6857;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858" name="Google Shape;6858;p59"/>
            <p:cNvGrpSpPr/>
            <p:nvPr/>
          </p:nvGrpSpPr>
          <p:grpSpPr>
            <a:xfrm>
              <a:off x="6738300" y="1193063"/>
              <a:ext cx="462153" cy="707634"/>
              <a:chOff x="6738300" y="1193063"/>
              <a:chExt cx="462153" cy="707634"/>
            </a:xfrm>
          </p:grpSpPr>
          <p:grpSp>
            <p:nvGrpSpPr>
              <p:cNvPr id="6859" name="Google Shape;6859;p59"/>
              <p:cNvGrpSpPr/>
              <p:nvPr/>
            </p:nvGrpSpPr>
            <p:grpSpPr>
              <a:xfrm>
                <a:off x="6915505" y="1193063"/>
                <a:ext cx="284947" cy="597387"/>
                <a:chOff x="6915505" y="1193063"/>
                <a:chExt cx="284947" cy="597387"/>
              </a:xfrm>
            </p:grpSpPr>
            <p:sp>
              <p:nvSpPr>
                <p:cNvPr id="6860" name="Google Shape;6860;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61" name="Google Shape;6861;p5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862" name="Google Shape;6862;p59"/>
              <p:cNvGrpSpPr/>
              <p:nvPr/>
            </p:nvGrpSpPr>
            <p:grpSpPr>
              <a:xfrm>
                <a:off x="6738300" y="1684725"/>
                <a:ext cx="230066" cy="215971"/>
                <a:chOff x="6738300" y="1684725"/>
                <a:chExt cx="230066" cy="215971"/>
              </a:xfrm>
            </p:grpSpPr>
            <p:sp>
              <p:nvSpPr>
                <p:cNvPr id="6863" name="Google Shape;6863;p5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68" name="Shape 6868"/>
        <p:cNvGrpSpPr/>
        <p:nvPr/>
      </p:nvGrpSpPr>
      <p:grpSpPr>
        <a:xfrm>
          <a:off x="0" y="0"/>
          <a:ext cx="0" cy="0"/>
          <a:chOff x="0" y="0"/>
          <a:chExt cx="0" cy="0"/>
        </a:xfrm>
      </p:grpSpPr>
      <p:grpSp>
        <p:nvGrpSpPr>
          <p:cNvPr id="6869" name="Google Shape;6869;p60"/>
          <p:cNvGrpSpPr/>
          <p:nvPr/>
        </p:nvGrpSpPr>
        <p:grpSpPr>
          <a:xfrm>
            <a:off x="821785" y="2307635"/>
            <a:ext cx="339235" cy="298186"/>
            <a:chOff x="898875" y="244725"/>
            <a:chExt cx="481800" cy="423500"/>
          </a:xfrm>
        </p:grpSpPr>
        <p:sp>
          <p:nvSpPr>
            <p:cNvPr id="6870" name="Google Shape;6870;p60"/>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1" name="Google Shape;6871;p60"/>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2" name="Google Shape;6872;p60"/>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3" name="Google Shape;6873;p60"/>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4" name="Google Shape;6874;p60"/>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5" name="Google Shape;6875;p60"/>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76" name="Google Shape;6876;p60"/>
          <p:cNvGrpSpPr/>
          <p:nvPr/>
        </p:nvGrpSpPr>
        <p:grpSpPr>
          <a:xfrm>
            <a:off x="1260167" y="2287103"/>
            <a:ext cx="298169" cy="339253"/>
            <a:chOff x="1529350" y="258825"/>
            <a:chExt cx="423475" cy="481825"/>
          </a:xfrm>
        </p:grpSpPr>
        <p:sp>
          <p:nvSpPr>
            <p:cNvPr id="6877" name="Google Shape;6877;p60"/>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8" name="Google Shape;6878;p60"/>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79" name="Google Shape;6879;p60"/>
          <p:cNvGrpSpPr/>
          <p:nvPr/>
        </p:nvGrpSpPr>
        <p:grpSpPr>
          <a:xfrm>
            <a:off x="1653142" y="2367273"/>
            <a:ext cx="340890" cy="178912"/>
            <a:chOff x="2084325" y="363300"/>
            <a:chExt cx="484150" cy="254100"/>
          </a:xfrm>
        </p:grpSpPr>
        <p:sp>
          <p:nvSpPr>
            <p:cNvPr id="6880" name="Google Shape;6880;p60"/>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1" name="Google Shape;6881;p60"/>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82" name="Google Shape;6882;p60"/>
          <p:cNvGrpSpPr/>
          <p:nvPr/>
        </p:nvGrpSpPr>
        <p:grpSpPr>
          <a:xfrm>
            <a:off x="2102437" y="2287102"/>
            <a:ext cx="298169" cy="339253"/>
            <a:chOff x="2707500" y="249400"/>
            <a:chExt cx="423475" cy="481825"/>
          </a:xfrm>
        </p:grpSpPr>
        <p:sp>
          <p:nvSpPr>
            <p:cNvPr id="6883" name="Google Shape;6883;p60"/>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4" name="Google Shape;6884;p60"/>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85" name="Google Shape;6885;p60"/>
          <p:cNvGrpSpPr/>
          <p:nvPr/>
        </p:nvGrpSpPr>
        <p:grpSpPr>
          <a:xfrm>
            <a:off x="2516052" y="2287428"/>
            <a:ext cx="305386" cy="338602"/>
            <a:chOff x="3300325" y="249875"/>
            <a:chExt cx="433725" cy="480900"/>
          </a:xfrm>
        </p:grpSpPr>
        <p:sp>
          <p:nvSpPr>
            <p:cNvPr id="6886" name="Google Shape;6886;p60"/>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7" name="Google Shape;6887;p60"/>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8" name="Google Shape;6888;p60"/>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9" name="Google Shape;6889;p60"/>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0" name="Google Shape;6890;p60"/>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1" name="Google Shape;6891;p60"/>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92" name="Google Shape;6892;p60"/>
          <p:cNvGrpSpPr/>
          <p:nvPr/>
        </p:nvGrpSpPr>
        <p:grpSpPr>
          <a:xfrm>
            <a:off x="2905137" y="2287349"/>
            <a:ext cx="352349" cy="338760"/>
            <a:chOff x="3854700" y="249750"/>
            <a:chExt cx="500425" cy="481125"/>
          </a:xfrm>
        </p:grpSpPr>
        <p:sp>
          <p:nvSpPr>
            <p:cNvPr id="6893" name="Google Shape;6893;p60"/>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4" name="Google Shape;6894;p60"/>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5" name="Google Shape;6895;p60"/>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6" name="Google Shape;6896;p60"/>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7" name="Google Shape;6897;p60"/>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8" name="Google Shape;6898;p60"/>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9" name="Google Shape;6899;p60"/>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0" name="Google Shape;6900;p60"/>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01" name="Google Shape;6901;p60"/>
          <p:cNvGrpSpPr/>
          <p:nvPr/>
        </p:nvGrpSpPr>
        <p:grpSpPr>
          <a:xfrm>
            <a:off x="3323126" y="2287349"/>
            <a:ext cx="352349" cy="338760"/>
            <a:chOff x="4447550" y="249750"/>
            <a:chExt cx="500425" cy="481125"/>
          </a:xfrm>
        </p:grpSpPr>
        <p:sp>
          <p:nvSpPr>
            <p:cNvPr id="6902" name="Google Shape;6902;p60"/>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3" name="Google Shape;6903;p60"/>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04" name="Google Shape;6904;p60"/>
          <p:cNvGrpSpPr/>
          <p:nvPr/>
        </p:nvGrpSpPr>
        <p:grpSpPr>
          <a:xfrm>
            <a:off x="3752328" y="2287102"/>
            <a:ext cx="339253" cy="339253"/>
            <a:chOff x="5049725" y="249400"/>
            <a:chExt cx="481825" cy="481825"/>
          </a:xfrm>
        </p:grpSpPr>
        <p:sp>
          <p:nvSpPr>
            <p:cNvPr id="6905" name="Google Shape;6905;p60"/>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6" name="Google Shape;6906;p60"/>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07" name="Google Shape;6907;p60"/>
          <p:cNvGrpSpPr/>
          <p:nvPr/>
        </p:nvGrpSpPr>
        <p:grpSpPr>
          <a:xfrm>
            <a:off x="4166269" y="2287102"/>
            <a:ext cx="339253" cy="339253"/>
            <a:chOff x="5660400" y="238125"/>
            <a:chExt cx="481825" cy="481825"/>
          </a:xfrm>
        </p:grpSpPr>
        <p:sp>
          <p:nvSpPr>
            <p:cNvPr id="6908" name="Google Shape;6908;p60"/>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9" name="Google Shape;6909;p60"/>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10" name="Google Shape;6910;p60"/>
          <p:cNvGrpSpPr/>
          <p:nvPr/>
        </p:nvGrpSpPr>
        <p:grpSpPr>
          <a:xfrm>
            <a:off x="4582955" y="2287102"/>
            <a:ext cx="339253" cy="339253"/>
            <a:chOff x="6235400" y="249400"/>
            <a:chExt cx="481825" cy="481825"/>
          </a:xfrm>
        </p:grpSpPr>
        <p:sp>
          <p:nvSpPr>
            <p:cNvPr id="6911" name="Google Shape;6911;p60"/>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2" name="Google Shape;6912;p60"/>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3" name="Google Shape;6913;p60"/>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4" name="Google Shape;6914;p60"/>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5" name="Google Shape;6915;p60"/>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16" name="Google Shape;6916;p60"/>
          <p:cNvGrpSpPr/>
          <p:nvPr/>
        </p:nvGrpSpPr>
        <p:grpSpPr>
          <a:xfrm>
            <a:off x="821301" y="2731810"/>
            <a:ext cx="340204" cy="298116"/>
            <a:chOff x="899850" y="871450"/>
            <a:chExt cx="483175" cy="423400"/>
          </a:xfrm>
        </p:grpSpPr>
        <p:sp>
          <p:nvSpPr>
            <p:cNvPr id="6917" name="Google Shape;6917;p60"/>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8" name="Google Shape;6918;p60"/>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9" name="Google Shape;6919;p60"/>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0" name="Google Shape;6920;p60"/>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921" name="Google Shape;6921;p60"/>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922" name="Google Shape;6922;p60"/>
          <p:cNvGrpSpPr/>
          <p:nvPr/>
        </p:nvGrpSpPr>
        <p:grpSpPr>
          <a:xfrm>
            <a:off x="1653301" y="2711232"/>
            <a:ext cx="340573" cy="339271"/>
            <a:chOff x="2085450" y="842250"/>
            <a:chExt cx="483700" cy="481850"/>
          </a:xfrm>
        </p:grpSpPr>
        <p:sp>
          <p:nvSpPr>
            <p:cNvPr id="6923" name="Google Shape;6923;p60"/>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4" name="Google Shape;6924;p60"/>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5" name="Google Shape;6925;p60"/>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26" name="Google Shape;6926;p60"/>
          <p:cNvGrpSpPr/>
          <p:nvPr/>
        </p:nvGrpSpPr>
        <p:grpSpPr>
          <a:xfrm>
            <a:off x="2081868" y="2711241"/>
            <a:ext cx="339306" cy="339253"/>
            <a:chOff x="2685825" y="840375"/>
            <a:chExt cx="481900" cy="481825"/>
          </a:xfrm>
        </p:grpSpPr>
        <p:sp>
          <p:nvSpPr>
            <p:cNvPr id="6927" name="Google Shape;6927;p60"/>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8" name="Google Shape;6928;p60"/>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29" name="Google Shape;6929;p60"/>
          <p:cNvGrpSpPr/>
          <p:nvPr/>
        </p:nvGrpSpPr>
        <p:grpSpPr>
          <a:xfrm>
            <a:off x="2493529" y="2710924"/>
            <a:ext cx="350431" cy="339887"/>
            <a:chOff x="3270675" y="841800"/>
            <a:chExt cx="497700" cy="482725"/>
          </a:xfrm>
        </p:grpSpPr>
        <p:sp>
          <p:nvSpPr>
            <p:cNvPr id="6930" name="Google Shape;6930;p60"/>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1" name="Google Shape;6931;p60"/>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2" name="Google Shape;6932;p60"/>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933" name="Google Shape;6933;p60"/>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934" name="Google Shape;6934;p60"/>
          <p:cNvGrpSpPr/>
          <p:nvPr/>
        </p:nvGrpSpPr>
        <p:grpSpPr>
          <a:xfrm>
            <a:off x="3329675" y="2731783"/>
            <a:ext cx="339253" cy="298169"/>
            <a:chOff x="4467200" y="877100"/>
            <a:chExt cx="481825" cy="423475"/>
          </a:xfrm>
        </p:grpSpPr>
        <p:sp>
          <p:nvSpPr>
            <p:cNvPr id="6935" name="Google Shape;6935;p6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6" name="Google Shape;6936;p6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7" name="Google Shape;6937;p6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8" name="Google Shape;6938;p6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39" name="Google Shape;6939;p60"/>
          <p:cNvGrpSpPr/>
          <p:nvPr/>
        </p:nvGrpSpPr>
        <p:grpSpPr>
          <a:xfrm>
            <a:off x="3744565" y="2711232"/>
            <a:ext cx="354778" cy="339271"/>
            <a:chOff x="5045500" y="842250"/>
            <a:chExt cx="503875" cy="481850"/>
          </a:xfrm>
        </p:grpSpPr>
        <p:sp>
          <p:nvSpPr>
            <p:cNvPr id="6940" name="Google Shape;6940;p60"/>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1" name="Google Shape;6941;p60"/>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42" name="Google Shape;6942;p60"/>
          <p:cNvGrpSpPr/>
          <p:nvPr/>
        </p:nvGrpSpPr>
        <p:grpSpPr>
          <a:xfrm>
            <a:off x="4167413" y="2737451"/>
            <a:ext cx="336965" cy="286833"/>
            <a:chOff x="5645200" y="879425"/>
            <a:chExt cx="478575" cy="407375"/>
          </a:xfrm>
        </p:grpSpPr>
        <p:sp>
          <p:nvSpPr>
            <p:cNvPr id="6943" name="Google Shape;6943;p60"/>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4" name="Google Shape;6944;p60"/>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5" name="Google Shape;6945;p60"/>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6" name="Google Shape;6946;p60"/>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7" name="Google Shape;6947;p60"/>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8" name="Google Shape;6948;p60"/>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49" name="Google Shape;6949;p60"/>
          <p:cNvGrpSpPr/>
          <p:nvPr/>
        </p:nvGrpSpPr>
        <p:grpSpPr>
          <a:xfrm>
            <a:off x="4603488" y="2711241"/>
            <a:ext cx="298186" cy="339253"/>
            <a:chOff x="6264525" y="842250"/>
            <a:chExt cx="423500" cy="481825"/>
          </a:xfrm>
        </p:grpSpPr>
        <p:sp>
          <p:nvSpPr>
            <p:cNvPr id="6950" name="Google Shape;6950;p60"/>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1" name="Google Shape;6951;p60"/>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2" name="Google Shape;6952;p60"/>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3" name="Google Shape;6953;p60"/>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4" name="Google Shape;6954;p60"/>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5" name="Google Shape;6955;p60"/>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6" name="Google Shape;6956;p60"/>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57" name="Google Shape;6957;p60"/>
          <p:cNvGrpSpPr/>
          <p:nvPr/>
        </p:nvGrpSpPr>
        <p:grpSpPr>
          <a:xfrm>
            <a:off x="821776" y="3125895"/>
            <a:ext cx="339253" cy="339253"/>
            <a:chOff x="900750" y="1436075"/>
            <a:chExt cx="481825" cy="481825"/>
          </a:xfrm>
        </p:grpSpPr>
        <p:sp>
          <p:nvSpPr>
            <p:cNvPr id="6958" name="Google Shape;6958;p60"/>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9" name="Google Shape;6959;p60"/>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0" name="Google Shape;6960;p60"/>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1" name="Google Shape;6961;p60"/>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62" name="Google Shape;6962;p60"/>
          <p:cNvGrpSpPr/>
          <p:nvPr/>
        </p:nvGrpSpPr>
        <p:grpSpPr>
          <a:xfrm>
            <a:off x="1239624" y="3186183"/>
            <a:ext cx="339253" cy="218676"/>
            <a:chOff x="1492675" y="1520750"/>
            <a:chExt cx="481825" cy="310575"/>
          </a:xfrm>
        </p:grpSpPr>
        <p:sp>
          <p:nvSpPr>
            <p:cNvPr id="6963" name="Google Shape;6963;p60"/>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4" name="Google Shape;6964;p60"/>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65" name="Google Shape;6965;p60"/>
          <p:cNvGrpSpPr/>
          <p:nvPr/>
        </p:nvGrpSpPr>
        <p:grpSpPr>
          <a:xfrm>
            <a:off x="1647421" y="3125877"/>
            <a:ext cx="352332" cy="339288"/>
            <a:chOff x="2071000" y="1435025"/>
            <a:chExt cx="500400" cy="481875"/>
          </a:xfrm>
        </p:grpSpPr>
        <p:sp>
          <p:nvSpPr>
            <p:cNvPr id="6966" name="Google Shape;6966;p60"/>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7" name="Google Shape;6967;p60"/>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8" name="Google Shape;6968;p60"/>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69" name="Google Shape;6969;p60"/>
          <p:cNvGrpSpPr/>
          <p:nvPr/>
        </p:nvGrpSpPr>
        <p:grpSpPr>
          <a:xfrm>
            <a:off x="2075584" y="3146709"/>
            <a:ext cx="351874" cy="297623"/>
            <a:chOff x="2678350" y="1464650"/>
            <a:chExt cx="499750" cy="422700"/>
          </a:xfrm>
        </p:grpSpPr>
        <p:sp>
          <p:nvSpPr>
            <p:cNvPr id="6970" name="Google Shape;6970;p60"/>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1" name="Google Shape;6971;p60"/>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2" name="Google Shape;6972;p60"/>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73" name="Google Shape;6973;p60"/>
          <p:cNvGrpSpPr/>
          <p:nvPr/>
        </p:nvGrpSpPr>
        <p:grpSpPr>
          <a:xfrm>
            <a:off x="2499118" y="3125895"/>
            <a:ext cx="339253" cy="339253"/>
            <a:chOff x="3271200" y="1435075"/>
            <a:chExt cx="481825" cy="481825"/>
          </a:xfrm>
        </p:grpSpPr>
        <p:sp>
          <p:nvSpPr>
            <p:cNvPr id="6974" name="Google Shape;6974;p60"/>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5" name="Google Shape;6975;p60"/>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76" name="Google Shape;6976;p60"/>
          <p:cNvGrpSpPr/>
          <p:nvPr/>
        </p:nvGrpSpPr>
        <p:grpSpPr>
          <a:xfrm>
            <a:off x="2909591" y="3125877"/>
            <a:ext cx="343442" cy="339288"/>
            <a:chOff x="3858100" y="1435075"/>
            <a:chExt cx="487775" cy="481875"/>
          </a:xfrm>
        </p:grpSpPr>
        <p:sp>
          <p:nvSpPr>
            <p:cNvPr id="6977" name="Google Shape;6977;p60"/>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8" name="Google Shape;6978;p60"/>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9" name="Google Shape;6979;p60"/>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0" name="Google Shape;6980;p60"/>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1" name="Google Shape;6981;p60"/>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82" name="Google Shape;6982;p60"/>
          <p:cNvGrpSpPr/>
          <p:nvPr/>
        </p:nvGrpSpPr>
        <p:grpSpPr>
          <a:xfrm>
            <a:off x="3329674" y="3125895"/>
            <a:ext cx="339253" cy="339253"/>
            <a:chOff x="4456875" y="1435075"/>
            <a:chExt cx="481825" cy="481825"/>
          </a:xfrm>
        </p:grpSpPr>
        <p:sp>
          <p:nvSpPr>
            <p:cNvPr id="6983" name="Google Shape;6983;p60"/>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4" name="Google Shape;6984;p60"/>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5" name="Google Shape;6985;p60"/>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6" name="Google Shape;6986;p60"/>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7" name="Google Shape;6987;p60"/>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8" name="Google Shape;6988;p60"/>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9" name="Google Shape;6989;p60"/>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0" name="Google Shape;6990;p60"/>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1" name="Google Shape;6991;p60"/>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2" name="Google Shape;6992;p60"/>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3" name="Google Shape;6993;p60"/>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4" name="Google Shape;6994;p60"/>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5" name="Google Shape;6995;p60"/>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6" name="Google Shape;6996;p60"/>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7" name="Google Shape;6997;p60"/>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8" name="Google Shape;6998;p60"/>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9" name="Google Shape;6999;p60"/>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0" name="Google Shape;7000;p60"/>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1" name="Google Shape;7001;p60"/>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02" name="Google Shape;7002;p60"/>
          <p:cNvGrpSpPr/>
          <p:nvPr/>
        </p:nvGrpSpPr>
        <p:grpSpPr>
          <a:xfrm>
            <a:off x="3750665" y="3125886"/>
            <a:ext cx="342580" cy="339271"/>
            <a:chOff x="5049725" y="1435050"/>
            <a:chExt cx="486550" cy="481850"/>
          </a:xfrm>
        </p:grpSpPr>
        <p:sp>
          <p:nvSpPr>
            <p:cNvPr id="7003" name="Google Shape;7003;p6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4" name="Google Shape;7004;p6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5" name="Google Shape;7005;p6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6" name="Google Shape;7006;p6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07" name="Google Shape;7007;p60"/>
          <p:cNvGrpSpPr/>
          <p:nvPr/>
        </p:nvGrpSpPr>
        <p:grpSpPr>
          <a:xfrm>
            <a:off x="4166216" y="3125895"/>
            <a:ext cx="339359" cy="339253"/>
            <a:chOff x="5642475" y="1435075"/>
            <a:chExt cx="481975" cy="481825"/>
          </a:xfrm>
        </p:grpSpPr>
        <p:sp>
          <p:nvSpPr>
            <p:cNvPr id="7008" name="Google Shape;7008;p60"/>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9" name="Google Shape;7009;p60"/>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0" name="Google Shape;7010;p60"/>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11" name="Google Shape;7011;p60"/>
          <p:cNvGrpSpPr/>
          <p:nvPr/>
        </p:nvGrpSpPr>
        <p:grpSpPr>
          <a:xfrm>
            <a:off x="4580702" y="3125886"/>
            <a:ext cx="343759" cy="339271"/>
            <a:chOff x="6232000" y="1435050"/>
            <a:chExt cx="488225" cy="481850"/>
          </a:xfrm>
        </p:grpSpPr>
        <p:sp>
          <p:nvSpPr>
            <p:cNvPr id="7012" name="Google Shape;7012;p60"/>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3" name="Google Shape;7013;p60"/>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4" name="Google Shape;7014;p60"/>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5" name="Google Shape;7015;p60"/>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6" name="Google Shape;7016;p60"/>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17" name="Google Shape;7017;p60"/>
          <p:cNvGrpSpPr/>
          <p:nvPr/>
        </p:nvGrpSpPr>
        <p:grpSpPr>
          <a:xfrm>
            <a:off x="841438" y="3539545"/>
            <a:ext cx="299929" cy="337792"/>
            <a:chOff x="924450" y="2028975"/>
            <a:chExt cx="425975" cy="479750"/>
          </a:xfrm>
        </p:grpSpPr>
        <p:sp>
          <p:nvSpPr>
            <p:cNvPr id="7018" name="Google Shape;7018;p60"/>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9" name="Google Shape;7019;p60"/>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0" name="Google Shape;7020;p60"/>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21" name="Google Shape;7021;p60"/>
          <p:cNvGrpSpPr/>
          <p:nvPr/>
        </p:nvGrpSpPr>
        <p:grpSpPr>
          <a:xfrm>
            <a:off x="1653934" y="3559347"/>
            <a:ext cx="339306" cy="298186"/>
            <a:chOff x="2085450" y="2057100"/>
            <a:chExt cx="481900" cy="423500"/>
          </a:xfrm>
        </p:grpSpPr>
        <p:sp>
          <p:nvSpPr>
            <p:cNvPr id="7022" name="Google Shape;7022;p60"/>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3" name="Google Shape;7023;p60"/>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4" name="Google Shape;7024;p60"/>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25" name="Google Shape;7025;p60"/>
          <p:cNvGrpSpPr/>
          <p:nvPr/>
        </p:nvGrpSpPr>
        <p:grpSpPr>
          <a:xfrm>
            <a:off x="2081868" y="3582592"/>
            <a:ext cx="339306" cy="251698"/>
            <a:chOff x="2678275" y="2090100"/>
            <a:chExt cx="481900" cy="357475"/>
          </a:xfrm>
        </p:grpSpPr>
        <p:sp>
          <p:nvSpPr>
            <p:cNvPr id="7026" name="Google Shape;7026;p60"/>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7" name="Google Shape;7027;p60"/>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8" name="Google Shape;7028;p60"/>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29" name="Google Shape;7029;p60"/>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30" name="Google Shape;7030;p60"/>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31" name="Google Shape;7031;p60"/>
          <p:cNvGrpSpPr/>
          <p:nvPr/>
        </p:nvGrpSpPr>
        <p:grpSpPr>
          <a:xfrm>
            <a:off x="2559072" y="3594790"/>
            <a:ext cx="219345" cy="227301"/>
            <a:chOff x="3357325" y="2093500"/>
            <a:chExt cx="311525" cy="322825"/>
          </a:xfrm>
        </p:grpSpPr>
        <p:sp>
          <p:nvSpPr>
            <p:cNvPr id="7032" name="Google Shape;7032;p60"/>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33" name="Google Shape;7033;p60"/>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34" name="Google Shape;7034;p60"/>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035" name="Google Shape;7035;p60"/>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036" name="Google Shape;7036;p60"/>
          <p:cNvGrpSpPr/>
          <p:nvPr/>
        </p:nvGrpSpPr>
        <p:grpSpPr>
          <a:xfrm>
            <a:off x="3353262" y="3538814"/>
            <a:ext cx="292078" cy="339253"/>
            <a:chOff x="4492800" y="2027925"/>
            <a:chExt cx="414825" cy="481825"/>
          </a:xfrm>
        </p:grpSpPr>
        <p:sp>
          <p:nvSpPr>
            <p:cNvPr id="7037" name="Google Shape;7037;p60"/>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38" name="Google Shape;7038;p60"/>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39" name="Google Shape;7039;p60"/>
          <p:cNvGrpSpPr/>
          <p:nvPr/>
        </p:nvGrpSpPr>
        <p:grpSpPr>
          <a:xfrm>
            <a:off x="3752354" y="3538805"/>
            <a:ext cx="339200" cy="339271"/>
            <a:chOff x="5049725" y="2027900"/>
            <a:chExt cx="481750" cy="481850"/>
          </a:xfrm>
        </p:grpSpPr>
        <p:sp>
          <p:nvSpPr>
            <p:cNvPr id="7040" name="Google Shape;7040;p60"/>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1" name="Google Shape;7041;p60"/>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2" name="Google Shape;7042;p60"/>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3" name="Google Shape;7043;p60"/>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4" name="Google Shape;7044;p60"/>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5" name="Google Shape;7045;p60"/>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6" name="Google Shape;7046;p60"/>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47" name="Google Shape;7047;p60"/>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48" name="Google Shape;7048;p60"/>
          <p:cNvGrpSpPr/>
          <p:nvPr/>
        </p:nvGrpSpPr>
        <p:grpSpPr>
          <a:xfrm>
            <a:off x="4225950" y="3538893"/>
            <a:ext cx="219890" cy="339095"/>
            <a:chOff x="5726350" y="2028150"/>
            <a:chExt cx="312300" cy="481600"/>
          </a:xfrm>
        </p:grpSpPr>
        <p:sp>
          <p:nvSpPr>
            <p:cNvPr id="7049" name="Google Shape;7049;p60"/>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0" name="Google Shape;7050;p60"/>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1" name="Google Shape;7051;p60"/>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52" name="Google Shape;7052;p60"/>
          <p:cNvGrpSpPr/>
          <p:nvPr/>
        </p:nvGrpSpPr>
        <p:grpSpPr>
          <a:xfrm>
            <a:off x="4586141" y="3542000"/>
            <a:ext cx="332881" cy="332881"/>
            <a:chOff x="6239925" y="2032450"/>
            <a:chExt cx="472775" cy="472775"/>
          </a:xfrm>
        </p:grpSpPr>
        <p:sp>
          <p:nvSpPr>
            <p:cNvPr id="7053" name="Google Shape;7053;p60"/>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4" name="Google Shape;7054;p60"/>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55" name="Google Shape;7055;p60"/>
          <p:cNvGrpSpPr/>
          <p:nvPr/>
        </p:nvGrpSpPr>
        <p:grpSpPr>
          <a:xfrm>
            <a:off x="5035233" y="2364092"/>
            <a:ext cx="334641" cy="185425"/>
            <a:chOff x="903075" y="2730000"/>
            <a:chExt cx="475275" cy="263350"/>
          </a:xfrm>
        </p:grpSpPr>
        <p:sp>
          <p:nvSpPr>
            <p:cNvPr id="7056" name="Google Shape;7056;p60"/>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7" name="Google Shape;7057;p60"/>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58" name="Google Shape;7058;p60"/>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59" name="Google Shape;7059;p60"/>
          <p:cNvGrpSpPr/>
          <p:nvPr/>
        </p:nvGrpSpPr>
        <p:grpSpPr>
          <a:xfrm>
            <a:off x="1239624" y="3538814"/>
            <a:ext cx="339253" cy="339253"/>
            <a:chOff x="1492675" y="2027925"/>
            <a:chExt cx="481825" cy="481825"/>
          </a:xfrm>
        </p:grpSpPr>
        <p:sp>
          <p:nvSpPr>
            <p:cNvPr id="7060" name="Google Shape;7060;p60"/>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1" name="Google Shape;7061;p60"/>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2" name="Google Shape;7062;p60"/>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3" name="Google Shape;7063;p60"/>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4" name="Google Shape;7064;p60"/>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65" name="Google Shape;7065;p60"/>
          <p:cNvGrpSpPr/>
          <p:nvPr/>
        </p:nvGrpSpPr>
        <p:grpSpPr>
          <a:xfrm>
            <a:off x="5466000" y="2287178"/>
            <a:ext cx="339253" cy="339253"/>
            <a:chOff x="1492675" y="2620775"/>
            <a:chExt cx="481825" cy="481825"/>
          </a:xfrm>
        </p:grpSpPr>
        <p:sp>
          <p:nvSpPr>
            <p:cNvPr id="7066" name="Google Shape;7066;p60"/>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67" name="Google Shape;7067;p60"/>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068" name="Google Shape;7068;p60"/>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069" name="Google Shape;7069;p60"/>
          <p:cNvGrpSpPr/>
          <p:nvPr/>
        </p:nvGrpSpPr>
        <p:grpSpPr>
          <a:xfrm>
            <a:off x="6289754" y="2303161"/>
            <a:ext cx="333585" cy="307287"/>
            <a:chOff x="2682350" y="2643425"/>
            <a:chExt cx="473775" cy="436425"/>
          </a:xfrm>
        </p:grpSpPr>
        <p:sp>
          <p:nvSpPr>
            <p:cNvPr id="7070" name="Google Shape;7070;p60"/>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1" name="Google Shape;7071;p60"/>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2" name="Google Shape;7072;p60"/>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3" name="Google Shape;7073;p60"/>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4" name="Google Shape;7074;p60"/>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5" name="Google Shape;7075;p60"/>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6" name="Google Shape;7076;p60"/>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77" name="Google Shape;7077;p60"/>
          <p:cNvGrpSpPr/>
          <p:nvPr/>
        </p:nvGrpSpPr>
        <p:grpSpPr>
          <a:xfrm>
            <a:off x="6755243" y="2287178"/>
            <a:ext cx="238531" cy="339253"/>
            <a:chOff x="3342725" y="2620775"/>
            <a:chExt cx="338775" cy="481825"/>
          </a:xfrm>
        </p:grpSpPr>
        <p:sp>
          <p:nvSpPr>
            <p:cNvPr id="7078" name="Google Shape;7078;p60"/>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79" name="Google Shape;7079;p60"/>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0" name="Google Shape;7080;p60"/>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1" name="Google Shape;7081;p60"/>
          <p:cNvGrpSpPr/>
          <p:nvPr/>
        </p:nvGrpSpPr>
        <p:grpSpPr>
          <a:xfrm>
            <a:off x="7148994" y="2287178"/>
            <a:ext cx="278296" cy="339253"/>
            <a:chOff x="3907325" y="2620775"/>
            <a:chExt cx="395250" cy="481825"/>
          </a:xfrm>
        </p:grpSpPr>
        <p:sp>
          <p:nvSpPr>
            <p:cNvPr id="7082" name="Google Shape;7082;p60"/>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3" name="Google Shape;7083;p60"/>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4" name="Google Shape;7084;p60"/>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5" name="Google Shape;7085;p60"/>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86" name="Google Shape;7086;p60"/>
          <p:cNvGrpSpPr/>
          <p:nvPr/>
        </p:nvGrpSpPr>
        <p:grpSpPr>
          <a:xfrm>
            <a:off x="7542181" y="2297783"/>
            <a:ext cx="339253" cy="318042"/>
            <a:chOff x="4456875" y="2635825"/>
            <a:chExt cx="481825" cy="451700"/>
          </a:xfrm>
        </p:grpSpPr>
        <p:sp>
          <p:nvSpPr>
            <p:cNvPr id="7087" name="Google Shape;7087;p60"/>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8" name="Google Shape;7088;p60"/>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89" name="Google Shape;7089;p60"/>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0" name="Google Shape;7090;p60"/>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1" name="Google Shape;7091;p60"/>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2" name="Google Shape;7092;p60"/>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93" name="Google Shape;7093;p60"/>
          <p:cNvGrpSpPr/>
          <p:nvPr/>
        </p:nvGrpSpPr>
        <p:grpSpPr>
          <a:xfrm>
            <a:off x="7967105" y="2297783"/>
            <a:ext cx="339253" cy="318042"/>
            <a:chOff x="5049725" y="2635825"/>
            <a:chExt cx="481825" cy="451700"/>
          </a:xfrm>
        </p:grpSpPr>
        <p:sp>
          <p:nvSpPr>
            <p:cNvPr id="7094" name="Google Shape;7094;p60"/>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5" name="Google Shape;7095;p60"/>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6" name="Google Shape;7096;p60"/>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97" name="Google Shape;7097;p60"/>
          <p:cNvGrpSpPr/>
          <p:nvPr/>
        </p:nvGrpSpPr>
        <p:grpSpPr>
          <a:xfrm>
            <a:off x="2401355" y="3952243"/>
            <a:ext cx="338566" cy="338373"/>
            <a:chOff x="5643000" y="2621375"/>
            <a:chExt cx="480850" cy="480575"/>
          </a:xfrm>
        </p:grpSpPr>
        <p:sp>
          <p:nvSpPr>
            <p:cNvPr id="7098" name="Google Shape;7098;p60"/>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99" name="Google Shape;7099;p60"/>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0" name="Google Shape;7100;p60"/>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1" name="Google Shape;7101;p60"/>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2" name="Google Shape;7102;p60"/>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3" name="Google Shape;7103;p60"/>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4" name="Google Shape;7104;p60"/>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05" name="Google Shape;7105;p60"/>
          <p:cNvGrpSpPr/>
          <p:nvPr/>
        </p:nvGrpSpPr>
        <p:grpSpPr>
          <a:xfrm>
            <a:off x="4171048" y="3951803"/>
            <a:ext cx="339359" cy="339253"/>
            <a:chOff x="6235250" y="2620775"/>
            <a:chExt cx="481975" cy="481825"/>
          </a:xfrm>
        </p:grpSpPr>
        <p:sp>
          <p:nvSpPr>
            <p:cNvPr id="7106" name="Google Shape;7106;p60"/>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7" name="Google Shape;7107;p60"/>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8" name="Google Shape;7108;p60"/>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09" name="Google Shape;7109;p60"/>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0" name="Google Shape;7110;p60"/>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111" name="Google Shape;7111;p60"/>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12" name="Google Shape;7112;p60"/>
          <p:cNvGrpSpPr/>
          <p:nvPr/>
        </p:nvGrpSpPr>
        <p:grpSpPr>
          <a:xfrm>
            <a:off x="5465078" y="2711317"/>
            <a:ext cx="341101" cy="339253"/>
            <a:chOff x="1535000" y="3223325"/>
            <a:chExt cx="484450" cy="481825"/>
          </a:xfrm>
        </p:grpSpPr>
        <p:sp>
          <p:nvSpPr>
            <p:cNvPr id="7113" name="Google Shape;7113;p60"/>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4" name="Google Shape;7114;p60"/>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5" name="Google Shape;7115;p60"/>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16" name="Google Shape;7116;p60"/>
          <p:cNvGrpSpPr/>
          <p:nvPr/>
        </p:nvGrpSpPr>
        <p:grpSpPr>
          <a:xfrm>
            <a:off x="5872645" y="2746618"/>
            <a:ext cx="339253" cy="268649"/>
            <a:chOff x="2085525" y="3263750"/>
            <a:chExt cx="481825" cy="381550"/>
          </a:xfrm>
        </p:grpSpPr>
        <p:sp>
          <p:nvSpPr>
            <p:cNvPr id="7117" name="Google Shape;7117;p60"/>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18" name="Google Shape;7118;p60"/>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119" name="Google Shape;7119;p60"/>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20" name="Google Shape;7120;p60"/>
          <p:cNvGrpSpPr/>
          <p:nvPr/>
        </p:nvGrpSpPr>
        <p:grpSpPr>
          <a:xfrm>
            <a:off x="6704407" y="2711308"/>
            <a:ext cx="340204" cy="339271"/>
            <a:chOff x="3270450" y="3213625"/>
            <a:chExt cx="483175" cy="481850"/>
          </a:xfrm>
        </p:grpSpPr>
        <p:sp>
          <p:nvSpPr>
            <p:cNvPr id="7121" name="Google Shape;7121;p60"/>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2" name="Google Shape;7122;p60"/>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23" name="Google Shape;7123;p60"/>
          <p:cNvGrpSpPr/>
          <p:nvPr/>
        </p:nvGrpSpPr>
        <p:grpSpPr>
          <a:xfrm>
            <a:off x="7203676" y="2711317"/>
            <a:ext cx="168931" cy="339253"/>
            <a:chOff x="3984950" y="3213600"/>
            <a:chExt cx="239925" cy="481825"/>
          </a:xfrm>
        </p:grpSpPr>
        <p:sp>
          <p:nvSpPr>
            <p:cNvPr id="7124" name="Google Shape;7124;p60"/>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5" name="Google Shape;7125;p60"/>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126" name="Google Shape;7126;p60"/>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27" name="Google Shape;7127;p60"/>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128" name="Google Shape;7128;p60"/>
          <p:cNvGrpSpPr/>
          <p:nvPr/>
        </p:nvGrpSpPr>
        <p:grpSpPr>
          <a:xfrm>
            <a:off x="1938873" y="3981487"/>
            <a:ext cx="355218" cy="279880"/>
            <a:chOff x="5629975" y="3255775"/>
            <a:chExt cx="504500" cy="397500"/>
          </a:xfrm>
        </p:grpSpPr>
        <p:sp>
          <p:nvSpPr>
            <p:cNvPr id="7129" name="Google Shape;7129;p60"/>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0" name="Google Shape;7130;p60"/>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1" name="Google Shape;7131;p60"/>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2" name="Google Shape;7132;p60"/>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3" name="Google Shape;7133;p60"/>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34" name="Google Shape;7134;p60"/>
          <p:cNvGrpSpPr/>
          <p:nvPr/>
        </p:nvGrpSpPr>
        <p:grpSpPr>
          <a:xfrm>
            <a:off x="3723529" y="3981593"/>
            <a:ext cx="340256" cy="279669"/>
            <a:chOff x="6234950" y="3255925"/>
            <a:chExt cx="483250" cy="397200"/>
          </a:xfrm>
        </p:grpSpPr>
        <p:sp>
          <p:nvSpPr>
            <p:cNvPr id="7135" name="Google Shape;7135;p60"/>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6" name="Google Shape;7136;p60"/>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7" name="Google Shape;7137;p60"/>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8" name="Google Shape;7138;p60"/>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39" name="Google Shape;7139;p60"/>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0" name="Google Shape;7140;p60"/>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41" name="Google Shape;7141;p60"/>
          <p:cNvGrpSpPr/>
          <p:nvPr/>
        </p:nvGrpSpPr>
        <p:grpSpPr>
          <a:xfrm>
            <a:off x="5043532" y="3125970"/>
            <a:ext cx="318042" cy="339253"/>
            <a:chOff x="914900" y="3806450"/>
            <a:chExt cx="451700" cy="481825"/>
          </a:xfrm>
        </p:grpSpPr>
        <p:sp>
          <p:nvSpPr>
            <p:cNvPr id="7142" name="Google Shape;7142;p60"/>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3" name="Google Shape;7143;p60"/>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4" name="Google Shape;7144;p60"/>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5" name="Google Shape;7145;p60"/>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6" name="Google Shape;7146;p60"/>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47" name="Google Shape;7147;p60"/>
          <p:cNvGrpSpPr/>
          <p:nvPr/>
        </p:nvGrpSpPr>
        <p:grpSpPr>
          <a:xfrm>
            <a:off x="5462454" y="3125785"/>
            <a:ext cx="346347" cy="339623"/>
            <a:chOff x="1490050" y="3805975"/>
            <a:chExt cx="491900" cy="482350"/>
          </a:xfrm>
        </p:grpSpPr>
        <p:sp>
          <p:nvSpPr>
            <p:cNvPr id="7148" name="Google Shape;7148;p60"/>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49" name="Google Shape;7149;p60"/>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0" name="Google Shape;7150;p60"/>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1" name="Google Shape;7151;p60"/>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52" name="Google Shape;7152;p60"/>
          <p:cNvGrpSpPr/>
          <p:nvPr/>
        </p:nvGrpSpPr>
        <p:grpSpPr>
          <a:xfrm>
            <a:off x="5886322" y="3125970"/>
            <a:ext cx="311899" cy="339253"/>
            <a:chOff x="2104275" y="3806450"/>
            <a:chExt cx="442975" cy="481825"/>
          </a:xfrm>
        </p:grpSpPr>
        <p:sp>
          <p:nvSpPr>
            <p:cNvPr id="7153" name="Google Shape;7153;p60"/>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4" name="Google Shape;7154;p60"/>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55" name="Google Shape;7155;p60"/>
          <p:cNvGrpSpPr/>
          <p:nvPr/>
        </p:nvGrpSpPr>
        <p:grpSpPr>
          <a:xfrm>
            <a:off x="6309839" y="3125970"/>
            <a:ext cx="293416" cy="339253"/>
            <a:chOff x="2710875" y="3806450"/>
            <a:chExt cx="416725" cy="481825"/>
          </a:xfrm>
        </p:grpSpPr>
        <p:sp>
          <p:nvSpPr>
            <p:cNvPr id="7156" name="Google Shape;7156;p60"/>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57" name="Google Shape;7157;p60"/>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58" name="Google Shape;7158;p60"/>
          <p:cNvGrpSpPr/>
          <p:nvPr/>
        </p:nvGrpSpPr>
        <p:grpSpPr>
          <a:xfrm>
            <a:off x="6704883" y="3166412"/>
            <a:ext cx="339253" cy="258369"/>
            <a:chOff x="3271200" y="3863875"/>
            <a:chExt cx="481825" cy="366950"/>
          </a:xfrm>
        </p:grpSpPr>
        <p:sp>
          <p:nvSpPr>
            <p:cNvPr id="7159" name="Google Shape;7159;p60"/>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0" name="Google Shape;7160;p60"/>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61" name="Google Shape;7161;p60"/>
          <p:cNvGrpSpPr/>
          <p:nvPr/>
        </p:nvGrpSpPr>
        <p:grpSpPr>
          <a:xfrm>
            <a:off x="7140377" y="3126199"/>
            <a:ext cx="295528" cy="338795"/>
            <a:chOff x="3895050" y="3806775"/>
            <a:chExt cx="419725" cy="481175"/>
          </a:xfrm>
        </p:grpSpPr>
        <p:sp>
          <p:nvSpPr>
            <p:cNvPr id="7162" name="Google Shape;7162;p60"/>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3" name="Google Shape;7163;p60"/>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64" name="Google Shape;7164;p60"/>
          <p:cNvGrpSpPr/>
          <p:nvPr/>
        </p:nvGrpSpPr>
        <p:grpSpPr>
          <a:xfrm>
            <a:off x="7543659" y="3125979"/>
            <a:ext cx="336296" cy="339235"/>
            <a:chOff x="4464775" y="3806475"/>
            <a:chExt cx="477625" cy="481800"/>
          </a:xfrm>
        </p:grpSpPr>
        <p:sp>
          <p:nvSpPr>
            <p:cNvPr id="7165" name="Google Shape;7165;p60"/>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6" name="Google Shape;7166;p60"/>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7" name="Google Shape;7167;p60"/>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8" name="Google Shape;7168;p60"/>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69" name="Google Shape;7169;p60"/>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0" name="Google Shape;7170;p60"/>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71" name="Google Shape;7171;p60"/>
          <p:cNvGrpSpPr/>
          <p:nvPr/>
        </p:nvGrpSpPr>
        <p:grpSpPr>
          <a:xfrm>
            <a:off x="7967105" y="3125970"/>
            <a:ext cx="339253" cy="339253"/>
            <a:chOff x="5049725" y="3806450"/>
            <a:chExt cx="481825" cy="481825"/>
          </a:xfrm>
        </p:grpSpPr>
        <p:sp>
          <p:nvSpPr>
            <p:cNvPr id="7172" name="Google Shape;7172;p60"/>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3" name="Google Shape;7173;p60"/>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4" name="Google Shape;7174;p60"/>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75" name="Google Shape;7175;p60"/>
          <p:cNvGrpSpPr/>
          <p:nvPr/>
        </p:nvGrpSpPr>
        <p:grpSpPr>
          <a:xfrm>
            <a:off x="1492357" y="3951798"/>
            <a:ext cx="339253" cy="339253"/>
            <a:chOff x="5651375" y="3806450"/>
            <a:chExt cx="481825" cy="481825"/>
          </a:xfrm>
        </p:grpSpPr>
        <p:sp>
          <p:nvSpPr>
            <p:cNvPr id="7176" name="Google Shape;7176;p60"/>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7" name="Google Shape;7177;p60"/>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8" name="Google Shape;7178;p60"/>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79" name="Google Shape;7179;p60"/>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80" name="Google Shape;7180;p60"/>
          <p:cNvGrpSpPr/>
          <p:nvPr/>
        </p:nvGrpSpPr>
        <p:grpSpPr>
          <a:xfrm>
            <a:off x="3317763" y="3953787"/>
            <a:ext cx="298503" cy="335275"/>
            <a:chOff x="6264300" y="3809300"/>
            <a:chExt cx="423950" cy="476175"/>
          </a:xfrm>
        </p:grpSpPr>
        <p:sp>
          <p:nvSpPr>
            <p:cNvPr id="7181" name="Google Shape;7181;p60"/>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2" name="Google Shape;7182;p60"/>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3" name="Google Shape;7183;p60"/>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84" name="Google Shape;7184;p60"/>
          <p:cNvGrpSpPr/>
          <p:nvPr/>
        </p:nvGrpSpPr>
        <p:grpSpPr>
          <a:xfrm>
            <a:off x="5032267" y="3538881"/>
            <a:ext cx="340573" cy="339271"/>
            <a:chOff x="898875" y="4399275"/>
            <a:chExt cx="483700" cy="481850"/>
          </a:xfrm>
        </p:grpSpPr>
        <p:sp>
          <p:nvSpPr>
            <p:cNvPr id="7185" name="Google Shape;7185;p60"/>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6" name="Google Shape;7186;p60"/>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7" name="Google Shape;7187;p60"/>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8" name="Google Shape;7188;p60"/>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89" name="Google Shape;7189;p60"/>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0" name="Google Shape;7190;p60"/>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1" name="Google Shape;7191;p60"/>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2" name="Google Shape;7192;p60"/>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93" name="Google Shape;7193;p60"/>
          <p:cNvGrpSpPr/>
          <p:nvPr/>
        </p:nvGrpSpPr>
        <p:grpSpPr>
          <a:xfrm>
            <a:off x="5466000" y="3554133"/>
            <a:ext cx="339253" cy="308765"/>
            <a:chOff x="1492675" y="4420975"/>
            <a:chExt cx="481825" cy="438525"/>
          </a:xfrm>
        </p:grpSpPr>
        <p:sp>
          <p:nvSpPr>
            <p:cNvPr id="7194" name="Google Shape;7194;p60"/>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5" name="Google Shape;7195;p60"/>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6" name="Google Shape;7196;p60"/>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7" name="Google Shape;7197;p60"/>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198" name="Google Shape;7198;p60"/>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199" name="Google Shape;7199;p60"/>
          <p:cNvGrpSpPr/>
          <p:nvPr/>
        </p:nvGrpSpPr>
        <p:grpSpPr>
          <a:xfrm>
            <a:off x="5870982" y="3539558"/>
            <a:ext cx="342580" cy="337915"/>
            <a:chOff x="2084100" y="4400250"/>
            <a:chExt cx="486550" cy="479925"/>
          </a:xfrm>
        </p:grpSpPr>
        <p:sp>
          <p:nvSpPr>
            <p:cNvPr id="7200" name="Google Shape;7200;p60"/>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1" name="Google Shape;7201;p60"/>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2" name="Google Shape;7202;p60"/>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3" name="Google Shape;7203;p60"/>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4" name="Google Shape;7204;p60"/>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5" name="Google Shape;7205;p60"/>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06" name="Google Shape;7206;p60"/>
          <p:cNvGrpSpPr/>
          <p:nvPr/>
        </p:nvGrpSpPr>
        <p:grpSpPr>
          <a:xfrm>
            <a:off x="6307462" y="3538907"/>
            <a:ext cx="298169" cy="339218"/>
            <a:chOff x="2707950" y="4399325"/>
            <a:chExt cx="423475" cy="481775"/>
          </a:xfrm>
        </p:grpSpPr>
        <p:sp>
          <p:nvSpPr>
            <p:cNvPr id="7207" name="Google Shape;7207;p60"/>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8" name="Google Shape;7208;p60"/>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09" name="Google Shape;7209;p60"/>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0" name="Google Shape;7210;p60"/>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1" name="Google Shape;7211;p60"/>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2" name="Google Shape;7212;p60"/>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3" name="Google Shape;7213;p60"/>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4" name="Google Shape;7214;p60"/>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5" name="Google Shape;7215;p60"/>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6" name="Google Shape;7216;p60"/>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7" name="Google Shape;7217;p60"/>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18" name="Google Shape;7218;p60"/>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19" name="Google Shape;7219;p60"/>
          <p:cNvGrpSpPr/>
          <p:nvPr/>
        </p:nvGrpSpPr>
        <p:grpSpPr>
          <a:xfrm>
            <a:off x="6736981" y="3538881"/>
            <a:ext cx="275057" cy="339271"/>
            <a:chOff x="3330525" y="4399275"/>
            <a:chExt cx="390650" cy="481850"/>
          </a:xfrm>
        </p:grpSpPr>
        <p:sp>
          <p:nvSpPr>
            <p:cNvPr id="7220" name="Google Shape;7220;p60"/>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1" name="Google Shape;7221;p60"/>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2" name="Google Shape;7222;p60"/>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3" name="Google Shape;7223;p60"/>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4" name="Google Shape;7224;p60"/>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5" name="Google Shape;7225;p60"/>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6" name="Google Shape;7226;p60"/>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27" name="Google Shape;7227;p60"/>
          <p:cNvGrpSpPr/>
          <p:nvPr/>
        </p:nvGrpSpPr>
        <p:grpSpPr>
          <a:xfrm>
            <a:off x="7161510" y="3538890"/>
            <a:ext cx="253265" cy="339253"/>
            <a:chOff x="3938800" y="4399275"/>
            <a:chExt cx="359700" cy="481825"/>
          </a:xfrm>
        </p:grpSpPr>
        <p:sp>
          <p:nvSpPr>
            <p:cNvPr id="7228" name="Google Shape;7228;p60"/>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29" name="Google Shape;7229;p60"/>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0" name="Google Shape;7230;p60"/>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1" name="Google Shape;7231;p60"/>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2" name="Google Shape;7232;p60"/>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33" name="Google Shape;7233;p60"/>
          <p:cNvGrpSpPr/>
          <p:nvPr/>
        </p:nvGrpSpPr>
        <p:grpSpPr>
          <a:xfrm>
            <a:off x="7632288" y="3538890"/>
            <a:ext cx="159039" cy="339253"/>
            <a:chOff x="4584850" y="4399275"/>
            <a:chExt cx="225875" cy="481825"/>
          </a:xfrm>
        </p:grpSpPr>
        <p:sp>
          <p:nvSpPr>
            <p:cNvPr id="7234" name="Google Shape;7234;p60"/>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5" name="Google Shape;7235;p60"/>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36" name="Google Shape;7236;p60"/>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237" name="Google Shape;7237;p60"/>
          <p:cNvGrpSpPr/>
          <p:nvPr/>
        </p:nvGrpSpPr>
        <p:grpSpPr>
          <a:xfrm>
            <a:off x="1045841" y="3951795"/>
            <a:ext cx="339253" cy="339253"/>
            <a:chOff x="5642550" y="4399275"/>
            <a:chExt cx="481825" cy="481825"/>
          </a:xfrm>
        </p:grpSpPr>
        <p:sp>
          <p:nvSpPr>
            <p:cNvPr id="7238" name="Google Shape;7238;p60"/>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39" name="Google Shape;7239;p60"/>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40" name="Google Shape;7240;p60"/>
          <p:cNvGrpSpPr/>
          <p:nvPr/>
        </p:nvGrpSpPr>
        <p:grpSpPr>
          <a:xfrm>
            <a:off x="2847184" y="3963703"/>
            <a:ext cx="363316" cy="315437"/>
            <a:chOff x="6218300" y="4416175"/>
            <a:chExt cx="516000" cy="448000"/>
          </a:xfrm>
        </p:grpSpPr>
        <p:sp>
          <p:nvSpPr>
            <p:cNvPr id="7241" name="Google Shape;7241;p60"/>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2" name="Google Shape;7242;p60"/>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3" name="Google Shape;7243;p60"/>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44" name="Google Shape;7244;p60"/>
          <p:cNvGrpSpPr/>
          <p:nvPr/>
        </p:nvGrpSpPr>
        <p:grpSpPr>
          <a:xfrm>
            <a:off x="5957218" y="3951792"/>
            <a:ext cx="339253" cy="339253"/>
            <a:chOff x="899850" y="4992125"/>
            <a:chExt cx="481825" cy="481825"/>
          </a:xfrm>
        </p:grpSpPr>
        <p:sp>
          <p:nvSpPr>
            <p:cNvPr id="7245" name="Google Shape;7245;p60"/>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6" name="Google Shape;7246;p60"/>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47" name="Google Shape;7247;p60"/>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48" name="Google Shape;7248;p60"/>
          <p:cNvGrpSpPr/>
          <p:nvPr/>
        </p:nvGrpSpPr>
        <p:grpSpPr>
          <a:xfrm>
            <a:off x="5510702" y="3951792"/>
            <a:ext cx="339253" cy="339253"/>
            <a:chOff x="1492675" y="4992125"/>
            <a:chExt cx="481825" cy="481825"/>
          </a:xfrm>
        </p:grpSpPr>
        <p:sp>
          <p:nvSpPr>
            <p:cNvPr id="7249" name="Google Shape;7249;p60"/>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0" name="Google Shape;7250;p60"/>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1" name="Google Shape;7251;p60"/>
          <p:cNvGrpSpPr/>
          <p:nvPr/>
        </p:nvGrpSpPr>
        <p:grpSpPr>
          <a:xfrm>
            <a:off x="5064186" y="3951792"/>
            <a:ext cx="339253" cy="339253"/>
            <a:chOff x="2085525" y="4992125"/>
            <a:chExt cx="481825" cy="481825"/>
          </a:xfrm>
        </p:grpSpPr>
        <p:sp>
          <p:nvSpPr>
            <p:cNvPr id="7252" name="Google Shape;7252;p60"/>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3" name="Google Shape;7253;p60"/>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4" name="Google Shape;7254;p60"/>
          <p:cNvGrpSpPr/>
          <p:nvPr/>
        </p:nvGrpSpPr>
        <p:grpSpPr>
          <a:xfrm>
            <a:off x="6850408" y="3951792"/>
            <a:ext cx="339253" cy="339253"/>
            <a:chOff x="2678350" y="4992125"/>
            <a:chExt cx="481825" cy="481825"/>
          </a:xfrm>
        </p:grpSpPr>
        <p:sp>
          <p:nvSpPr>
            <p:cNvPr id="7255" name="Google Shape;7255;p60"/>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6" name="Google Shape;7256;p60"/>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57" name="Google Shape;7257;p60"/>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58" name="Google Shape;7258;p60"/>
          <p:cNvGrpSpPr/>
          <p:nvPr/>
        </p:nvGrpSpPr>
        <p:grpSpPr>
          <a:xfrm>
            <a:off x="4617670" y="3951792"/>
            <a:ext cx="339253" cy="339253"/>
            <a:chOff x="3271200" y="4992125"/>
            <a:chExt cx="481825" cy="481825"/>
          </a:xfrm>
        </p:grpSpPr>
        <p:sp>
          <p:nvSpPr>
            <p:cNvPr id="7259" name="Google Shape;7259;p60"/>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0" name="Google Shape;7260;p60"/>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1" name="Google Shape;7261;p60"/>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2" name="Google Shape;7262;p60"/>
          <p:cNvGrpSpPr/>
          <p:nvPr/>
        </p:nvGrpSpPr>
        <p:grpSpPr>
          <a:xfrm>
            <a:off x="7296924" y="3952822"/>
            <a:ext cx="339411" cy="337193"/>
            <a:chOff x="3863900" y="4993625"/>
            <a:chExt cx="482050" cy="478900"/>
          </a:xfrm>
        </p:grpSpPr>
        <p:sp>
          <p:nvSpPr>
            <p:cNvPr id="7263" name="Google Shape;7263;p60"/>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4" name="Google Shape;7264;p60"/>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5" name="Google Shape;7265;p60"/>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6" name="Google Shape;7266;p60"/>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67" name="Google Shape;7267;p60"/>
          <p:cNvGrpSpPr/>
          <p:nvPr/>
        </p:nvGrpSpPr>
        <p:grpSpPr>
          <a:xfrm>
            <a:off x="7743599" y="3952822"/>
            <a:ext cx="339411" cy="337193"/>
            <a:chOff x="4456725" y="4993625"/>
            <a:chExt cx="482050" cy="478900"/>
          </a:xfrm>
        </p:grpSpPr>
        <p:sp>
          <p:nvSpPr>
            <p:cNvPr id="7268" name="Google Shape;7268;p60"/>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69" name="Google Shape;7269;p60"/>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0" name="Google Shape;7270;p60"/>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1" name="Google Shape;7271;p60"/>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272" name="Google Shape;7272;p60"/>
          <p:cNvGrpSpPr/>
          <p:nvPr/>
        </p:nvGrpSpPr>
        <p:grpSpPr>
          <a:xfrm>
            <a:off x="6403734" y="3952813"/>
            <a:ext cx="339411" cy="337211"/>
            <a:chOff x="5049575" y="4993600"/>
            <a:chExt cx="482050" cy="478925"/>
          </a:xfrm>
        </p:grpSpPr>
        <p:sp>
          <p:nvSpPr>
            <p:cNvPr id="7273" name="Google Shape;7273;p60"/>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4" name="Google Shape;7274;p60"/>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5" name="Google Shape;7275;p60"/>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276" name="Google Shape;7276;p60"/>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277" name="Google Shape;7277;p60"/>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7278" name="Google Shape;7278;p6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82" name="Shape 7282"/>
        <p:cNvGrpSpPr/>
        <p:nvPr/>
      </p:nvGrpSpPr>
      <p:grpSpPr>
        <a:xfrm>
          <a:off x="0" y="0"/>
          <a:ext cx="0" cy="0"/>
          <a:chOff x="0" y="0"/>
          <a:chExt cx="0" cy="0"/>
        </a:xfrm>
      </p:grpSpPr>
      <p:grpSp>
        <p:nvGrpSpPr>
          <p:cNvPr id="7283" name="Google Shape;7283;p61"/>
          <p:cNvGrpSpPr/>
          <p:nvPr/>
        </p:nvGrpSpPr>
        <p:grpSpPr>
          <a:xfrm>
            <a:off x="856199" y="1311179"/>
            <a:ext cx="322099" cy="370529"/>
            <a:chOff x="-42971725" y="3217825"/>
            <a:chExt cx="275675" cy="317125"/>
          </a:xfrm>
        </p:grpSpPr>
        <p:sp>
          <p:nvSpPr>
            <p:cNvPr id="7284" name="Google Shape;7284;p61"/>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1"/>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1"/>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61"/>
          <p:cNvGrpSpPr/>
          <p:nvPr/>
        </p:nvGrpSpPr>
        <p:grpSpPr>
          <a:xfrm>
            <a:off x="828113" y="1779835"/>
            <a:ext cx="378270" cy="337551"/>
            <a:chOff x="-42996150" y="3612600"/>
            <a:chExt cx="323750" cy="288900"/>
          </a:xfrm>
        </p:grpSpPr>
        <p:sp>
          <p:nvSpPr>
            <p:cNvPr id="7288" name="Google Shape;7288;p61"/>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1"/>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1"/>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61"/>
          <p:cNvGrpSpPr/>
          <p:nvPr/>
        </p:nvGrpSpPr>
        <p:grpSpPr>
          <a:xfrm>
            <a:off x="830874" y="2189205"/>
            <a:ext cx="372749" cy="370909"/>
            <a:chOff x="-42994575" y="3950300"/>
            <a:chExt cx="319025" cy="317450"/>
          </a:xfrm>
        </p:grpSpPr>
        <p:sp>
          <p:nvSpPr>
            <p:cNvPr id="7292" name="Google Shape;7292;p61"/>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1"/>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1"/>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61"/>
          <p:cNvGrpSpPr/>
          <p:nvPr/>
        </p:nvGrpSpPr>
        <p:grpSpPr>
          <a:xfrm>
            <a:off x="2984269" y="1336037"/>
            <a:ext cx="371785" cy="370879"/>
            <a:chOff x="-41111350" y="3239100"/>
            <a:chExt cx="318200" cy="317425"/>
          </a:xfrm>
        </p:grpSpPr>
        <p:sp>
          <p:nvSpPr>
            <p:cNvPr id="7296" name="Google Shape;7296;p61"/>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1"/>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1"/>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1"/>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61"/>
          <p:cNvGrpSpPr/>
          <p:nvPr/>
        </p:nvGrpSpPr>
        <p:grpSpPr>
          <a:xfrm>
            <a:off x="2980588" y="1771568"/>
            <a:ext cx="379146" cy="370967"/>
            <a:chOff x="-41117650" y="3605525"/>
            <a:chExt cx="324500" cy="317500"/>
          </a:xfrm>
        </p:grpSpPr>
        <p:sp>
          <p:nvSpPr>
            <p:cNvPr id="7301" name="Google Shape;7301;p61"/>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1"/>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1"/>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4" name="Google Shape;7304;p61"/>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5" name="Google Shape;7305;p61"/>
          <p:cNvGrpSpPr/>
          <p:nvPr/>
        </p:nvGrpSpPr>
        <p:grpSpPr>
          <a:xfrm>
            <a:off x="1806843" y="2663092"/>
            <a:ext cx="216271" cy="371814"/>
            <a:chOff x="-39205300" y="3220175"/>
            <a:chExt cx="185100" cy="318225"/>
          </a:xfrm>
        </p:grpSpPr>
        <p:sp>
          <p:nvSpPr>
            <p:cNvPr id="7306" name="Google Shape;7306;p61"/>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1"/>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61"/>
          <p:cNvGrpSpPr/>
          <p:nvPr/>
        </p:nvGrpSpPr>
        <p:grpSpPr>
          <a:xfrm>
            <a:off x="1772370" y="3123163"/>
            <a:ext cx="300016" cy="369273"/>
            <a:chOff x="-39248625" y="3588600"/>
            <a:chExt cx="256775" cy="316050"/>
          </a:xfrm>
        </p:grpSpPr>
        <p:sp>
          <p:nvSpPr>
            <p:cNvPr id="7309" name="Google Shape;7309;p61"/>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1"/>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1" name="Google Shape;7311;p61"/>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1"/>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3" name="Google Shape;7313;p61"/>
          <p:cNvGrpSpPr/>
          <p:nvPr/>
        </p:nvGrpSpPr>
        <p:grpSpPr>
          <a:xfrm>
            <a:off x="1223084" y="1311179"/>
            <a:ext cx="429504" cy="370879"/>
            <a:chOff x="-42651700" y="3217825"/>
            <a:chExt cx="367600" cy="317425"/>
          </a:xfrm>
        </p:grpSpPr>
        <p:sp>
          <p:nvSpPr>
            <p:cNvPr id="7314" name="Google Shape;7314;p61"/>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1"/>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1"/>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1"/>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61"/>
          <p:cNvGrpSpPr/>
          <p:nvPr/>
        </p:nvGrpSpPr>
        <p:grpSpPr>
          <a:xfrm>
            <a:off x="1258516" y="1750829"/>
            <a:ext cx="358640" cy="363226"/>
            <a:chOff x="-42617300" y="3587775"/>
            <a:chExt cx="306950" cy="310875"/>
          </a:xfrm>
        </p:grpSpPr>
        <p:sp>
          <p:nvSpPr>
            <p:cNvPr id="7319" name="Google Shape;7319;p61"/>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1"/>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1" name="Google Shape;7321;p61"/>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22" name="Google Shape;7322;p61"/>
          <p:cNvGrpSpPr/>
          <p:nvPr/>
        </p:nvGrpSpPr>
        <p:grpSpPr>
          <a:xfrm>
            <a:off x="3430343" y="1335569"/>
            <a:ext cx="376926" cy="370324"/>
            <a:chOff x="-40748275" y="3238700"/>
            <a:chExt cx="322600" cy="316950"/>
          </a:xfrm>
        </p:grpSpPr>
        <p:sp>
          <p:nvSpPr>
            <p:cNvPr id="7323" name="Google Shape;7323;p61"/>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1"/>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1"/>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1"/>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1"/>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1"/>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61"/>
          <p:cNvGrpSpPr/>
          <p:nvPr/>
        </p:nvGrpSpPr>
        <p:grpSpPr>
          <a:xfrm>
            <a:off x="3432899" y="1803553"/>
            <a:ext cx="371814" cy="338690"/>
            <a:chOff x="-40745125" y="3632900"/>
            <a:chExt cx="318225" cy="289875"/>
          </a:xfrm>
        </p:grpSpPr>
        <p:sp>
          <p:nvSpPr>
            <p:cNvPr id="7330" name="Google Shape;7330;p61"/>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1"/>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1"/>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1"/>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1"/>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1"/>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1"/>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7" name="Google Shape;7337;p61"/>
          <p:cNvGrpSpPr/>
          <p:nvPr/>
        </p:nvGrpSpPr>
        <p:grpSpPr>
          <a:xfrm>
            <a:off x="3437047" y="2214764"/>
            <a:ext cx="363518" cy="370178"/>
            <a:chOff x="-40742750" y="3972175"/>
            <a:chExt cx="311125" cy="316825"/>
          </a:xfrm>
        </p:grpSpPr>
        <p:sp>
          <p:nvSpPr>
            <p:cNvPr id="7338" name="Google Shape;7338;p61"/>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1"/>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61"/>
          <p:cNvGrpSpPr/>
          <p:nvPr/>
        </p:nvGrpSpPr>
        <p:grpSpPr>
          <a:xfrm>
            <a:off x="2219708" y="2664932"/>
            <a:ext cx="266892" cy="369974"/>
            <a:chOff x="-38860325" y="3221750"/>
            <a:chExt cx="228425" cy="316650"/>
          </a:xfrm>
        </p:grpSpPr>
        <p:sp>
          <p:nvSpPr>
            <p:cNvPr id="7341" name="Google Shape;7341;p61"/>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1"/>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1"/>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1"/>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61"/>
          <p:cNvGrpSpPr/>
          <p:nvPr/>
        </p:nvGrpSpPr>
        <p:grpSpPr>
          <a:xfrm>
            <a:off x="2170515" y="3126989"/>
            <a:ext cx="380081" cy="367111"/>
            <a:chOff x="-38905225" y="3591875"/>
            <a:chExt cx="325300" cy="314200"/>
          </a:xfrm>
        </p:grpSpPr>
        <p:sp>
          <p:nvSpPr>
            <p:cNvPr id="7346" name="Google Shape;7346;p61"/>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1"/>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1"/>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9" name="Google Shape;7349;p61"/>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0" name="Google Shape;7350;p61"/>
          <p:cNvGrpSpPr/>
          <p:nvPr/>
        </p:nvGrpSpPr>
        <p:grpSpPr>
          <a:xfrm>
            <a:off x="3977265" y="3112069"/>
            <a:ext cx="290815" cy="369740"/>
            <a:chOff x="-37370925" y="3579105"/>
            <a:chExt cx="248900" cy="316450"/>
          </a:xfrm>
        </p:grpSpPr>
        <p:sp>
          <p:nvSpPr>
            <p:cNvPr id="7351" name="Google Shape;7351;p61"/>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1"/>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3" name="Google Shape;7353;p61"/>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1"/>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5" name="Google Shape;7355;p61"/>
          <p:cNvGrpSpPr/>
          <p:nvPr/>
        </p:nvGrpSpPr>
        <p:grpSpPr>
          <a:xfrm>
            <a:off x="1670640" y="2190140"/>
            <a:ext cx="371814" cy="369974"/>
            <a:chOff x="-42259725" y="3951100"/>
            <a:chExt cx="318225" cy="316650"/>
          </a:xfrm>
        </p:grpSpPr>
        <p:sp>
          <p:nvSpPr>
            <p:cNvPr id="7356" name="Google Shape;7356;p61"/>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1"/>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61"/>
          <p:cNvGrpSpPr/>
          <p:nvPr/>
        </p:nvGrpSpPr>
        <p:grpSpPr>
          <a:xfrm>
            <a:off x="3869002" y="1369161"/>
            <a:ext cx="370879" cy="337755"/>
            <a:chOff x="-40378075" y="3267450"/>
            <a:chExt cx="317425" cy="289075"/>
          </a:xfrm>
        </p:grpSpPr>
        <p:sp>
          <p:nvSpPr>
            <p:cNvPr id="7359" name="Google Shape;7359;p61"/>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1"/>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1"/>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1"/>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1"/>
          <p:cNvGrpSpPr/>
          <p:nvPr/>
        </p:nvGrpSpPr>
        <p:grpSpPr>
          <a:xfrm>
            <a:off x="3872668" y="1770429"/>
            <a:ext cx="363548" cy="369974"/>
            <a:chOff x="-40372575" y="3604550"/>
            <a:chExt cx="311150" cy="316650"/>
          </a:xfrm>
        </p:grpSpPr>
        <p:sp>
          <p:nvSpPr>
            <p:cNvPr id="7364" name="Google Shape;7364;p61"/>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1"/>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1"/>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7" name="Google Shape;7367;p61"/>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8" name="Google Shape;7368;p61"/>
          <p:cNvGrpSpPr/>
          <p:nvPr/>
        </p:nvGrpSpPr>
        <p:grpSpPr>
          <a:xfrm>
            <a:off x="2596617" y="2663092"/>
            <a:ext cx="399038" cy="372165"/>
            <a:chOff x="-38542250" y="3220175"/>
            <a:chExt cx="341525" cy="318525"/>
          </a:xfrm>
        </p:grpSpPr>
        <p:sp>
          <p:nvSpPr>
            <p:cNvPr id="7369" name="Google Shape;7369;p61"/>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1"/>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1"/>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61"/>
          <p:cNvGrpSpPr/>
          <p:nvPr/>
        </p:nvGrpSpPr>
        <p:grpSpPr>
          <a:xfrm>
            <a:off x="2618549" y="3122462"/>
            <a:ext cx="369974" cy="369068"/>
            <a:chOff x="-38537400" y="3588000"/>
            <a:chExt cx="316650" cy="315875"/>
          </a:xfrm>
        </p:grpSpPr>
        <p:sp>
          <p:nvSpPr>
            <p:cNvPr id="7373" name="Google Shape;7373;p61"/>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1"/>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1"/>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1"/>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61"/>
          <p:cNvGrpSpPr/>
          <p:nvPr/>
        </p:nvGrpSpPr>
        <p:grpSpPr>
          <a:xfrm>
            <a:off x="2617629" y="3579991"/>
            <a:ext cx="371814" cy="369974"/>
            <a:chOff x="-38538975" y="3954250"/>
            <a:chExt cx="318225" cy="316650"/>
          </a:xfrm>
        </p:grpSpPr>
        <p:sp>
          <p:nvSpPr>
            <p:cNvPr id="7378" name="Google Shape;7378;p61"/>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1"/>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61"/>
          <p:cNvGrpSpPr/>
          <p:nvPr/>
        </p:nvGrpSpPr>
        <p:grpSpPr>
          <a:xfrm>
            <a:off x="3934941" y="3574918"/>
            <a:ext cx="375465" cy="371814"/>
            <a:chOff x="-37385100" y="3949908"/>
            <a:chExt cx="321350" cy="318225"/>
          </a:xfrm>
        </p:grpSpPr>
        <p:sp>
          <p:nvSpPr>
            <p:cNvPr id="7381" name="Google Shape;7381;p61"/>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1"/>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61"/>
          <p:cNvGrpSpPr/>
          <p:nvPr/>
        </p:nvGrpSpPr>
        <p:grpSpPr>
          <a:xfrm>
            <a:off x="2110600" y="1310478"/>
            <a:ext cx="370909" cy="370675"/>
            <a:chOff x="-41895050" y="3217225"/>
            <a:chExt cx="317450" cy="317250"/>
          </a:xfrm>
        </p:grpSpPr>
        <p:sp>
          <p:nvSpPr>
            <p:cNvPr id="7384" name="Google Shape;7384;p61"/>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1"/>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1"/>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1"/>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1"/>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61"/>
          <p:cNvGrpSpPr/>
          <p:nvPr/>
        </p:nvGrpSpPr>
        <p:grpSpPr>
          <a:xfrm>
            <a:off x="2110148" y="1747412"/>
            <a:ext cx="371814" cy="369974"/>
            <a:chOff x="-41893475" y="3584850"/>
            <a:chExt cx="318225" cy="316650"/>
          </a:xfrm>
        </p:grpSpPr>
        <p:sp>
          <p:nvSpPr>
            <p:cNvPr id="7390" name="Google Shape;7390;p61"/>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1"/>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1"/>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1"/>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4" name="Google Shape;7394;p61"/>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1"/>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6" name="Google Shape;7396;p61"/>
          <p:cNvGrpSpPr/>
          <p:nvPr/>
        </p:nvGrpSpPr>
        <p:grpSpPr>
          <a:xfrm>
            <a:off x="880176" y="3142704"/>
            <a:ext cx="337522" cy="370909"/>
            <a:chOff x="-39998250" y="3605325"/>
            <a:chExt cx="288875" cy="317450"/>
          </a:xfrm>
        </p:grpSpPr>
        <p:sp>
          <p:nvSpPr>
            <p:cNvPr id="7397" name="Google Shape;7397;p61"/>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1"/>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9" name="Google Shape;7399;p61"/>
          <p:cNvGrpSpPr/>
          <p:nvPr/>
        </p:nvGrpSpPr>
        <p:grpSpPr>
          <a:xfrm>
            <a:off x="863950" y="3601168"/>
            <a:ext cx="369974" cy="369945"/>
            <a:chOff x="-40011050" y="3972375"/>
            <a:chExt cx="316650" cy="316625"/>
          </a:xfrm>
        </p:grpSpPr>
        <p:sp>
          <p:nvSpPr>
            <p:cNvPr id="7400" name="Google Shape;7400;p61"/>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1"/>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61"/>
          <p:cNvGrpSpPr/>
          <p:nvPr/>
        </p:nvGrpSpPr>
        <p:grpSpPr>
          <a:xfrm>
            <a:off x="3095881" y="2665867"/>
            <a:ext cx="266921" cy="369039"/>
            <a:chOff x="-38129425" y="3222550"/>
            <a:chExt cx="228450" cy="315850"/>
          </a:xfrm>
        </p:grpSpPr>
        <p:sp>
          <p:nvSpPr>
            <p:cNvPr id="7403" name="Google Shape;7403;p61"/>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1"/>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61"/>
          <p:cNvGrpSpPr/>
          <p:nvPr/>
        </p:nvGrpSpPr>
        <p:grpSpPr>
          <a:xfrm>
            <a:off x="3050850" y="3122462"/>
            <a:ext cx="371785" cy="369974"/>
            <a:chOff x="-38172725" y="3588000"/>
            <a:chExt cx="318200" cy="316650"/>
          </a:xfrm>
        </p:grpSpPr>
        <p:sp>
          <p:nvSpPr>
            <p:cNvPr id="7406" name="Google Shape;7406;p61"/>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1"/>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1"/>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1"/>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1"/>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1"/>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1"/>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1"/>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61"/>
          <p:cNvGrpSpPr/>
          <p:nvPr/>
        </p:nvGrpSpPr>
        <p:grpSpPr>
          <a:xfrm>
            <a:off x="3126752" y="3580897"/>
            <a:ext cx="219981" cy="369974"/>
            <a:chOff x="-38109725" y="3955025"/>
            <a:chExt cx="188275" cy="316650"/>
          </a:xfrm>
        </p:grpSpPr>
        <p:sp>
          <p:nvSpPr>
            <p:cNvPr id="7415" name="Google Shape;7415;p61"/>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1"/>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7" name="Google Shape;7417;p61"/>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8" name="Google Shape;7418;p61"/>
          <p:cNvGrpSpPr/>
          <p:nvPr/>
        </p:nvGrpSpPr>
        <p:grpSpPr>
          <a:xfrm>
            <a:off x="2542151" y="1312318"/>
            <a:ext cx="373654" cy="369068"/>
            <a:chOff x="-41530375" y="3218800"/>
            <a:chExt cx="319800" cy="315875"/>
          </a:xfrm>
        </p:grpSpPr>
        <p:sp>
          <p:nvSpPr>
            <p:cNvPr id="7419" name="Google Shape;7419;p61"/>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1"/>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61"/>
          <p:cNvGrpSpPr/>
          <p:nvPr/>
        </p:nvGrpSpPr>
        <p:grpSpPr>
          <a:xfrm>
            <a:off x="2544444" y="1827476"/>
            <a:ext cx="369068" cy="289004"/>
            <a:chOff x="-41526450" y="3653375"/>
            <a:chExt cx="315875" cy="247350"/>
          </a:xfrm>
        </p:grpSpPr>
        <p:sp>
          <p:nvSpPr>
            <p:cNvPr id="7422" name="Google Shape;7422;p61"/>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1"/>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61"/>
          <p:cNvGrpSpPr/>
          <p:nvPr/>
        </p:nvGrpSpPr>
        <p:grpSpPr>
          <a:xfrm>
            <a:off x="2545831" y="2190140"/>
            <a:ext cx="366293" cy="369974"/>
            <a:chOff x="-41526450" y="3951100"/>
            <a:chExt cx="313500" cy="316650"/>
          </a:xfrm>
        </p:grpSpPr>
        <p:sp>
          <p:nvSpPr>
            <p:cNvPr id="7425" name="Google Shape;7425;p61"/>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1"/>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1"/>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61"/>
          <p:cNvGrpSpPr/>
          <p:nvPr/>
        </p:nvGrpSpPr>
        <p:grpSpPr>
          <a:xfrm>
            <a:off x="1311086" y="2684269"/>
            <a:ext cx="339595" cy="371814"/>
            <a:chOff x="-39625900" y="3238300"/>
            <a:chExt cx="290650" cy="318225"/>
          </a:xfrm>
        </p:grpSpPr>
        <p:sp>
          <p:nvSpPr>
            <p:cNvPr id="7429" name="Google Shape;7429;p61"/>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1"/>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1" name="Google Shape;7431;p61"/>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2" name="Google Shape;7432;p61"/>
          <p:cNvGrpSpPr/>
          <p:nvPr/>
        </p:nvGrpSpPr>
        <p:grpSpPr>
          <a:xfrm>
            <a:off x="1305137" y="3600730"/>
            <a:ext cx="366293" cy="370441"/>
            <a:chOff x="-39647175" y="3972000"/>
            <a:chExt cx="313500" cy="317050"/>
          </a:xfrm>
        </p:grpSpPr>
        <p:sp>
          <p:nvSpPr>
            <p:cNvPr id="7433" name="Google Shape;7433;p61"/>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1"/>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1"/>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61"/>
          <p:cNvGrpSpPr/>
          <p:nvPr/>
        </p:nvGrpSpPr>
        <p:grpSpPr>
          <a:xfrm>
            <a:off x="3474265" y="2664728"/>
            <a:ext cx="375495" cy="370879"/>
            <a:chOff x="-37808850" y="3221575"/>
            <a:chExt cx="321375" cy="317425"/>
          </a:xfrm>
        </p:grpSpPr>
        <p:sp>
          <p:nvSpPr>
            <p:cNvPr id="7437" name="Google Shape;7437;p61"/>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1"/>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61"/>
          <p:cNvGrpSpPr/>
          <p:nvPr/>
        </p:nvGrpSpPr>
        <p:grpSpPr>
          <a:xfrm>
            <a:off x="3483038" y="3186759"/>
            <a:ext cx="372749" cy="241158"/>
            <a:chOff x="-37806500" y="3643030"/>
            <a:chExt cx="319025" cy="206400"/>
          </a:xfrm>
        </p:grpSpPr>
        <p:sp>
          <p:nvSpPr>
            <p:cNvPr id="7440" name="Google Shape;7440;p61"/>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1"/>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61"/>
          <p:cNvGrpSpPr/>
          <p:nvPr/>
        </p:nvGrpSpPr>
        <p:grpSpPr>
          <a:xfrm>
            <a:off x="3485346" y="3579056"/>
            <a:ext cx="368134" cy="371814"/>
            <a:chOff x="-37804925" y="3953450"/>
            <a:chExt cx="315075" cy="318225"/>
          </a:xfrm>
        </p:grpSpPr>
        <p:sp>
          <p:nvSpPr>
            <p:cNvPr id="7443" name="Google Shape;7443;p61"/>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1"/>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1"/>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6" name="Google Shape;7446;p61"/>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7" name="Google Shape;7447;p61"/>
          <p:cNvGrpSpPr/>
          <p:nvPr/>
        </p:nvGrpSpPr>
        <p:grpSpPr>
          <a:xfrm>
            <a:off x="4840364" y="1328538"/>
            <a:ext cx="355663" cy="308725"/>
            <a:chOff x="-28462125" y="3199700"/>
            <a:chExt cx="298550" cy="259150"/>
          </a:xfrm>
        </p:grpSpPr>
        <p:sp>
          <p:nvSpPr>
            <p:cNvPr id="7448" name="Google Shape;7448;p61"/>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1"/>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1"/>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61"/>
          <p:cNvGrpSpPr/>
          <p:nvPr/>
        </p:nvGrpSpPr>
        <p:grpSpPr>
          <a:xfrm>
            <a:off x="4841317" y="1763228"/>
            <a:ext cx="353757" cy="352833"/>
            <a:chOff x="-28461325" y="3545475"/>
            <a:chExt cx="296950" cy="296175"/>
          </a:xfrm>
        </p:grpSpPr>
        <p:sp>
          <p:nvSpPr>
            <p:cNvPr id="7452" name="Google Shape;7452;p61"/>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1"/>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1"/>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1"/>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1"/>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1"/>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61"/>
          <p:cNvGrpSpPr/>
          <p:nvPr/>
        </p:nvGrpSpPr>
        <p:grpSpPr>
          <a:xfrm>
            <a:off x="4837550" y="2213272"/>
            <a:ext cx="361292" cy="352803"/>
            <a:chOff x="-28463700" y="3914875"/>
            <a:chExt cx="303275" cy="296150"/>
          </a:xfrm>
        </p:grpSpPr>
        <p:sp>
          <p:nvSpPr>
            <p:cNvPr id="7459" name="Google Shape;7459;p61"/>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1"/>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61"/>
          <p:cNvGrpSpPr/>
          <p:nvPr/>
        </p:nvGrpSpPr>
        <p:grpSpPr>
          <a:xfrm>
            <a:off x="7072335" y="1369355"/>
            <a:ext cx="351880" cy="227092"/>
            <a:chOff x="-26573400" y="3224125"/>
            <a:chExt cx="295375" cy="190625"/>
          </a:xfrm>
        </p:grpSpPr>
        <p:sp>
          <p:nvSpPr>
            <p:cNvPr id="7462" name="Google Shape;7462;p61"/>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1"/>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61"/>
          <p:cNvGrpSpPr/>
          <p:nvPr/>
        </p:nvGrpSpPr>
        <p:grpSpPr>
          <a:xfrm>
            <a:off x="7072335" y="1763690"/>
            <a:ext cx="351880" cy="351910"/>
            <a:chOff x="-26573400" y="3546250"/>
            <a:chExt cx="295375" cy="295400"/>
          </a:xfrm>
        </p:grpSpPr>
        <p:sp>
          <p:nvSpPr>
            <p:cNvPr id="7465" name="Google Shape;7465;p61"/>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1"/>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1"/>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1"/>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1"/>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61"/>
          <p:cNvGrpSpPr/>
          <p:nvPr/>
        </p:nvGrpSpPr>
        <p:grpSpPr>
          <a:xfrm>
            <a:off x="7060615" y="2213599"/>
            <a:ext cx="375319" cy="352148"/>
            <a:chOff x="-26583625" y="3917025"/>
            <a:chExt cx="315050" cy="295600"/>
          </a:xfrm>
        </p:grpSpPr>
        <p:sp>
          <p:nvSpPr>
            <p:cNvPr id="7471" name="Google Shape;7471;p61"/>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1"/>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1"/>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1"/>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5" name="Google Shape;7475;p61"/>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6" name="Google Shape;7476;p61"/>
          <p:cNvGrpSpPr/>
          <p:nvPr/>
        </p:nvGrpSpPr>
        <p:grpSpPr>
          <a:xfrm>
            <a:off x="5759130" y="3172629"/>
            <a:ext cx="289039" cy="352833"/>
            <a:chOff x="-24694925" y="3518700"/>
            <a:chExt cx="242625" cy="296175"/>
          </a:xfrm>
        </p:grpSpPr>
        <p:sp>
          <p:nvSpPr>
            <p:cNvPr id="7477" name="Google Shape;7477;p61"/>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1"/>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1"/>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1"/>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61"/>
          <p:cNvGrpSpPr/>
          <p:nvPr/>
        </p:nvGrpSpPr>
        <p:grpSpPr>
          <a:xfrm>
            <a:off x="5758668" y="3622657"/>
            <a:ext cx="289962" cy="352833"/>
            <a:chOff x="-24709100" y="3888875"/>
            <a:chExt cx="243400" cy="296175"/>
          </a:xfrm>
        </p:grpSpPr>
        <p:sp>
          <p:nvSpPr>
            <p:cNvPr id="7482" name="Google Shape;7482;p61"/>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1"/>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1"/>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61"/>
          <p:cNvGrpSpPr/>
          <p:nvPr/>
        </p:nvGrpSpPr>
        <p:grpSpPr>
          <a:xfrm>
            <a:off x="7958668" y="2695320"/>
            <a:ext cx="356556" cy="349557"/>
            <a:chOff x="-22863675" y="3131775"/>
            <a:chExt cx="299300" cy="293425"/>
          </a:xfrm>
        </p:grpSpPr>
        <p:sp>
          <p:nvSpPr>
            <p:cNvPr id="7486" name="Google Shape;7486;p61"/>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1"/>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1"/>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61"/>
          <p:cNvGrpSpPr/>
          <p:nvPr/>
        </p:nvGrpSpPr>
        <p:grpSpPr>
          <a:xfrm>
            <a:off x="5301532" y="1306499"/>
            <a:ext cx="310602" cy="352803"/>
            <a:chOff x="-28069875" y="3175300"/>
            <a:chExt cx="260725" cy="296150"/>
          </a:xfrm>
        </p:grpSpPr>
        <p:sp>
          <p:nvSpPr>
            <p:cNvPr id="7490" name="Google Shape;7490;p61"/>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1"/>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1"/>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1"/>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1"/>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1"/>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1"/>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1"/>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1"/>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9" name="Google Shape;7499;p61"/>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0" name="Google Shape;7500;p61"/>
          <p:cNvGrpSpPr/>
          <p:nvPr/>
        </p:nvGrpSpPr>
        <p:grpSpPr>
          <a:xfrm>
            <a:off x="5342810" y="2213733"/>
            <a:ext cx="228045" cy="351880"/>
            <a:chOff x="-28032075" y="3916450"/>
            <a:chExt cx="191425" cy="295375"/>
          </a:xfrm>
        </p:grpSpPr>
        <p:sp>
          <p:nvSpPr>
            <p:cNvPr id="7501" name="Google Shape;7501;p61"/>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1"/>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1"/>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61"/>
          <p:cNvGrpSpPr/>
          <p:nvPr/>
        </p:nvGrpSpPr>
        <p:grpSpPr>
          <a:xfrm>
            <a:off x="7508157" y="1306484"/>
            <a:ext cx="352833" cy="352833"/>
            <a:chOff x="-26201650" y="3176075"/>
            <a:chExt cx="296175" cy="296175"/>
          </a:xfrm>
        </p:grpSpPr>
        <p:sp>
          <p:nvSpPr>
            <p:cNvPr id="7505" name="Google Shape;7505;p61"/>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1"/>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61"/>
          <p:cNvGrpSpPr/>
          <p:nvPr/>
        </p:nvGrpSpPr>
        <p:grpSpPr>
          <a:xfrm>
            <a:off x="7507680" y="1763705"/>
            <a:ext cx="353786" cy="351880"/>
            <a:chOff x="-26204800" y="3547050"/>
            <a:chExt cx="296975" cy="295375"/>
          </a:xfrm>
        </p:grpSpPr>
        <p:sp>
          <p:nvSpPr>
            <p:cNvPr id="7508" name="Google Shape;7508;p61"/>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1"/>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0" name="Google Shape;7510;p61"/>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1" name="Google Shape;7511;p61"/>
          <p:cNvGrpSpPr/>
          <p:nvPr/>
        </p:nvGrpSpPr>
        <p:grpSpPr>
          <a:xfrm>
            <a:off x="6178935" y="2693683"/>
            <a:ext cx="345328" cy="352833"/>
            <a:chOff x="-24353875" y="3147725"/>
            <a:chExt cx="289875" cy="296175"/>
          </a:xfrm>
        </p:grpSpPr>
        <p:sp>
          <p:nvSpPr>
            <p:cNvPr id="7512" name="Google Shape;7512;p61"/>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1"/>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61"/>
          <p:cNvGrpSpPr/>
          <p:nvPr/>
        </p:nvGrpSpPr>
        <p:grpSpPr>
          <a:xfrm>
            <a:off x="6186917" y="3173090"/>
            <a:ext cx="329365" cy="351910"/>
            <a:chOff x="-24344425" y="3519475"/>
            <a:chExt cx="276475" cy="295400"/>
          </a:xfrm>
        </p:grpSpPr>
        <p:sp>
          <p:nvSpPr>
            <p:cNvPr id="7515" name="Google Shape;7515;p6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7" name="Google Shape;7517;p61"/>
          <p:cNvGrpSpPr/>
          <p:nvPr/>
        </p:nvGrpSpPr>
        <p:grpSpPr>
          <a:xfrm>
            <a:off x="6176597" y="3625010"/>
            <a:ext cx="350004" cy="348128"/>
            <a:chOff x="-24353075" y="3891250"/>
            <a:chExt cx="293800" cy="292225"/>
          </a:xfrm>
        </p:grpSpPr>
        <p:sp>
          <p:nvSpPr>
            <p:cNvPr id="7518" name="Google Shape;7518;p6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61"/>
          <p:cNvGrpSpPr/>
          <p:nvPr/>
        </p:nvGrpSpPr>
        <p:grpSpPr>
          <a:xfrm>
            <a:off x="7960068" y="3173313"/>
            <a:ext cx="353757" cy="351463"/>
            <a:chOff x="-22845575" y="3504075"/>
            <a:chExt cx="296950" cy="295025"/>
          </a:xfrm>
        </p:grpSpPr>
        <p:sp>
          <p:nvSpPr>
            <p:cNvPr id="7521" name="Google Shape;7521;p61"/>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1"/>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61"/>
          <p:cNvGrpSpPr/>
          <p:nvPr/>
        </p:nvGrpSpPr>
        <p:grpSpPr>
          <a:xfrm>
            <a:off x="5753249" y="1306961"/>
            <a:ext cx="299344" cy="351880"/>
            <a:chOff x="-27691025" y="3175300"/>
            <a:chExt cx="251275" cy="295375"/>
          </a:xfrm>
        </p:grpSpPr>
        <p:sp>
          <p:nvSpPr>
            <p:cNvPr id="7524" name="Google Shape;7524;p61"/>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1"/>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1"/>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1"/>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61"/>
          <p:cNvGrpSpPr/>
          <p:nvPr/>
        </p:nvGrpSpPr>
        <p:grpSpPr>
          <a:xfrm>
            <a:off x="5725566" y="1825637"/>
            <a:ext cx="354710" cy="228015"/>
            <a:chOff x="-27721750" y="3598250"/>
            <a:chExt cx="297750" cy="191400"/>
          </a:xfrm>
        </p:grpSpPr>
        <p:sp>
          <p:nvSpPr>
            <p:cNvPr id="7529" name="Google Shape;7529;p61"/>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1"/>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61"/>
          <p:cNvGrpSpPr/>
          <p:nvPr/>
        </p:nvGrpSpPr>
        <p:grpSpPr>
          <a:xfrm>
            <a:off x="5726966" y="2219183"/>
            <a:ext cx="351910" cy="340980"/>
            <a:chOff x="-27719400" y="3925600"/>
            <a:chExt cx="295400" cy="286225"/>
          </a:xfrm>
        </p:grpSpPr>
        <p:sp>
          <p:nvSpPr>
            <p:cNvPr id="7532" name="Google Shape;7532;p61"/>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1"/>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61"/>
          <p:cNvGrpSpPr/>
          <p:nvPr/>
        </p:nvGrpSpPr>
        <p:grpSpPr>
          <a:xfrm>
            <a:off x="7948238" y="1306023"/>
            <a:ext cx="353757" cy="353757"/>
            <a:chOff x="-25834600" y="3176875"/>
            <a:chExt cx="296950" cy="296950"/>
          </a:xfrm>
        </p:grpSpPr>
        <p:sp>
          <p:nvSpPr>
            <p:cNvPr id="7535" name="Google Shape;7535;p61"/>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1"/>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1"/>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1"/>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1"/>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61"/>
          <p:cNvGrpSpPr/>
          <p:nvPr/>
        </p:nvGrpSpPr>
        <p:grpSpPr>
          <a:xfrm>
            <a:off x="7948238" y="1774024"/>
            <a:ext cx="353757" cy="331241"/>
            <a:chOff x="-25834600" y="3564375"/>
            <a:chExt cx="296950" cy="278050"/>
          </a:xfrm>
        </p:grpSpPr>
        <p:sp>
          <p:nvSpPr>
            <p:cNvPr id="7541" name="Google Shape;7541;p61"/>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1"/>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1"/>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1"/>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1"/>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1"/>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1"/>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1"/>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61"/>
          <p:cNvGrpSpPr/>
          <p:nvPr/>
        </p:nvGrpSpPr>
        <p:grpSpPr>
          <a:xfrm>
            <a:off x="7946362" y="2213376"/>
            <a:ext cx="357509" cy="352595"/>
            <a:chOff x="-25834600" y="3915850"/>
            <a:chExt cx="300100" cy="295975"/>
          </a:xfrm>
        </p:grpSpPr>
        <p:sp>
          <p:nvSpPr>
            <p:cNvPr id="7550" name="Google Shape;7550;p61"/>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1"/>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1"/>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61"/>
          <p:cNvGrpSpPr/>
          <p:nvPr/>
        </p:nvGrpSpPr>
        <p:grpSpPr>
          <a:xfrm>
            <a:off x="6681790" y="2694606"/>
            <a:ext cx="228968" cy="350987"/>
            <a:chOff x="-23930925" y="3149300"/>
            <a:chExt cx="192200" cy="294625"/>
          </a:xfrm>
        </p:grpSpPr>
        <p:sp>
          <p:nvSpPr>
            <p:cNvPr id="7554" name="Google Shape;7554;p6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61"/>
          <p:cNvGrpSpPr/>
          <p:nvPr/>
        </p:nvGrpSpPr>
        <p:grpSpPr>
          <a:xfrm>
            <a:off x="6638620" y="3173090"/>
            <a:ext cx="315307" cy="351910"/>
            <a:chOff x="-23962425" y="3519475"/>
            <a:chExt cx="264675" cy="295400"/>
          </a:xfrm>
        </p:grpSpPr>
        <p:sp>
          <p:nvSpPr>
            <p:cNvPr id="7559" name="Google Shape;7559;p6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1" name="Google Shape;7561;p61"/>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2" name="Google Shape;7562;p61"/>
          <p:cNvGrpSpPr/>
          <p:nvPr/>
        </p:nvGrpSpPr>
        <p:grpSpPr>
          <a:xfrm>
            <a:off x="8017295" y="3623134"/>
            <a:ext cx="239302" cy="351880"/>
            <a:chOff x="-22788075" y="3904625"/>
            <a:chExt cx="200875" cy="295375"/>
          </a:xfrm>
        </p:grpSpPr>
        <p:sp>
          <p:nvSpPr>
            <p:cNvPr id="7563" name="Google Shape;7563;p61"/>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1"/>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1"/>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1"/>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61"/>
          <p:cNvGrpSpPr/>
          <p:nvPr/>
        </p:nvGrpSpPr>
        <p:grpSpPr>
          <a:xfrm>
            <a:off x="6172593" y="1306499"/>
            <a:ext cx="354710" cy="352803"/>
            <a:chOff x="-27351575" y="3175300"/>
            <a:chExt cx="297750" cy="296150"/>
          </a:xfrm>
        </p:grpSpPr>
        <p:sp>
          <p:nvSpPr>
            <p:cNvPr id="7568" name="Google Shape;7568;p61"/>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1"/>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1"/>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1"/>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61"/>
          <p:cNvGrpSpPr/>
          <p:nvPr/>
        </p:nvGrpSpPr>
        <p:grpSpPr>
          <a:xfrm>
            <a:off x="6215302" y="1763109"/>
            <a:ext cx="269293" cy="353072"/>
            <a:chOff x="-27313750" y="3545275"/>
            <a:chExt cx="226050" cy="296375"/>
          </a:xfrm>
        </p:grpSpPr>
        <p:sp>
          <p:nvSpPr>
            <p:cNvPr id="7573" name="Google Shape;7573;p61"/>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1"/>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1"/>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61"/>
          <p:cNvGrpSpPr/>
          <p:nvPr/>
        </p:nvGrpSpPr>
        <p:grpSpPr>
          <a:xfrm>
            <a:off x="6172593" y="2211380"/>
            <a:ext cx="354710" cy="356586"/>
            <a:chOff x="-27351575" y="3915650"/>
            <a:chExt cx="297750" cy="299325"/>
          </a:xfrm>
        </p:grpSpPr>
        <p:sp>
          <p:nvSpPr>
            <p:cNvPr id="7577" name="Google Shape;7577;p61"/>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1"/>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61"/>
          <p:cNvGrpSpPr/>
          <p:nvPr/>
        </p:nvGrpSpPr>
        <p:grpSpPr>
          <a:xfrm>
            <a:off x="4860084" y="2693579"/>
            <a:ext cx="319060" cy="353042"/>
            <a:chOff x="-25445525" y="3175900"/>
            <a:chExt cx="267825" cy="296350"/>
          </a:xfrm>
        </p:grpSpPr>
        <p:sp>
          <p:nvSpPr>
            <p:cNvPr id="7580" name="Google Shape;7580;p61"/>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1"/>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1"/>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61"/>
          <p:cNvGrpSpPr/>
          <p:nvPr/>
        </p:nvGrpSpPr>
        <p:grpSpPr>
          <a:xfrm>
            <a:off x="4841797" y="3183902"/>
            <a:ext cx="355633" cy="330288"/>
            <a:chOff x="-25465200" y="3565175"/>
            <a:chExt cx="298525" cy="277250"/>
          </a:xfrm>
        </p:grpSpPr>
        <p:sp>
          <p:nvSpPr>
            <p:cNvPr id="7584" name="Google Shape;7584;p61"/>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1"/>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61"/>
          <p:cNvGrpSpPr/>
          <p:nvPr/>
        </p:nvGrpSpPr>
        <p:grpSpPr>
          <a:xfrm>
            <a:off x="4841336" y="3623432"/>
            <a:ext cx="356556" cy="351285"/>
            <a:chOff x="-25465200" y="3916150"/>
            <a:chExt cx="299300" cy="294875"/>
          </a:xfrm>
        </p:grpSpPr>
        <p:sp>
          <p:nvSpPr>
            <p:cNvPr id="7587" name="Google Shape;7587;p61"/>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1"/>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61"/>
          <p:cNvGrpSpPr/>
          <p:nvPr/>
        </p:nvGrpSpPr>
        <p:grpSpPr>
          <a:xfrm>
            <a:off x="7068775" y="2693698"/>
            <a:ext cx="351880" cy="352803"/>
            <a:chOff x="-23615075" y="3148525"/>
            <a:chExt cx="295375" cy="296150"/>
          </a:xfrm>
        </p:grpSpPr>
        <p:sp>
          <p:nvSpPr>
            <p:cNvPr id="7590" name="Google Shape;7590;p6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4" name="Google Shape;7594;p61"/>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5" name="Google Shape;7595;p61"/>
          <p:cNvGrpSpPr/>
          <p:nvPr/>
        </p:nvGrpSpPr>
        <p:grpSpPr>
          <a:xfrm>
            <a:off x="7068299" y="3632977"/>
            <a:ext cx="352833" cy="332194"/>
            <a:chOff x="-23615075" y="3906200"/>
            <a:chExt cx="296175" cy="278850"/>
          </a:xfrm>
        </p:grpSpPr>
        <p:sp>
          <p:nvSpPr>
            <p:cNvPr id="7596" name="Google Shape;7596;p61"/>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1"/>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1"/>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9" name="Google Shape;7599;p61"/>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0" name="Google Shape;7600;p61"/>
          <p:cNvGrpSpPr/>
          <p:nvPr/>
        </p:nvGrpSpPr>
        <p:grpSpPr>
          <a:xfrm>
            <a:off x="6617268" y="1306618"/>
            <a:ext cx="353757" cy="352565"/>
            <a:chOff x="-26980600" y="3175500"/>
            <a:chExt cx="296950" cy="295950"/>
          </a:xfrm>
        </p:grpSpPr>
        <p:sp>
          <p:nvSpPr>
            <p:cNvPr id="7601" name="Google Shape;7601;p61"/>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1"/>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1"/>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4" name="Google Shape;7604;p61"/>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5" name="Google Shape;7605;p61"/>
          <p:cNvGrpSpPr/>
          <p:nvPr/>
        </p:nvGrpSpPr>
        <p:grpSpPr>
          <a:xfrm>
            <a:off x="6617744" y="2245154"/>
            <a:ext cx="352803" cy="289039"/>
            <a:chOff x="-26981375" y="3951875"/>
            <a:chExt cx="296150" cy="242625"/>
          </a:xfrm>
        </p:grpSpPr>
        <p:sp>
          <p:nvSpPr>
            <p:cNvPr id="7606" name="Google Shape;7606;p61"/>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1"/>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1"/>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61"/>
          <p:cNvGrpSpPr/>
          <p:nvPr/>
        </p:nvGrpSpPr>
        <p:grpSpPr>
          <a:xfrm>
            <a:off x="5282787" y="2692745"/>
            <a:ext cx="351910" cy="354710"/>
            <a:chOff x="-25094250" y="3176075"/>
            <a:chExt cx="295400" cy="297750"/>
          </a:xfrm>
        </p:grpSpPr>
        <p:sp>
          <p:nvSpPr>
            <p:cNvPr id="7610" name="Google Shape;7610;p61"/>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1"/>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1"/>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61"/>
          <p:cNvGrpSpPr/>
          <p:nvPr/>
        </p:nvGrpSpPr>
        <p:grpSpPr>
          <a:xfrm>
            <a:off x="5282787" y="3173106"/>
            <a:ext cx="351910" cy="351880"/>
            <a:chOff x="-25094250" y="3547050"/>
            <a:chExt cx="295400" cy="295375"/>
          </a:xfrm>
        </p:grpSpPr>
        <p:sp>
          <p:nvSpPr>
            <p:cNvPr id="7614" name="Google Shape;7614;p61"/>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1"/>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1"/>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1"/>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1"/>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9" name="Google Shape;7619;p61"/>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0" name="Google Shape;7620;p61"/>
          <p:cNvGrpSpPr/>
          <p:nvPr/>
        </p:nvGrpSpPr>
        <p:grpSpPr>
          <a:xfrm>
            <a:off x="7514864" y="2693698"/>
            <a:ext cx="352803" cy="352803"/>
            <a:chOff x="-23245675" y="3148525"/>
            <a:chExt cx="296150" cy="296150"/>
          </a:xfrm>
        </p:grpSpPr>
        <p:sp>
          <p:nvSpPr>
            <p:cNvPr id="7621" name="Google Shape;7621;p61"/>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1"/>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1"/>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4" name="Google Shape;7624;p61"/>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5" name="Google Shape;7625;p61"/>
          <p:cNvGrpSpPr/>
          <p:nvPr/>
        </p:nvGrpSpPr>
        <p:grpSpPr>
          <a:xfrm>
            <a:off x="7515325" y="3622672"/>
            <a:ext cx="351880" cy="352803"/>
            <a:chOff x="-23244900" y="3888100"/>
            <a:chExt cx="295375" cy="296150"/>
          </a:xfrm>
        </p:grpSpPr>
        <p:sp>
          <p:nvSpPr>
            <p:cNvPr id="7626" name="Google Shape;7626;p61"/>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1"/>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1"/>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1"/>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1"/>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1"/>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1"/>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1"/>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1"/>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1"/>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1"/>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7" name="Google Shape;7637;p61"/>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1"/>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639" name="Google Shape;7639;p61"/>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43" name="Shape 7643"/>
        <p:cNvGrpSpPr/>
        <p:nvPr/>
      </p:nvGrpSpPr>
      <p:grpSpPr>
        <a:xfrm>
          <a:off x="0" y="0"/>
          <a:ext cx="0" cy="0"/>
          <a:chOff x="0" y="0"/>
          <a:chExt cx="0" cy="0"/>
        </a:xfrm>
      </p:grpSpPr>
      <p:sp>
        <p:nvSpPr>
          <p:cNvPr id="7644" name="Google Shape;7644;p62"/>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5" name="Google Shape;7645;p62"/>
          <p:cNvGrpSpPr/>
          <p:nvPr/>
        </p:nvGrpSpPr>
        <p:grpSpPr>
          <a:xfrm>
            <a:off x="832654" y="1819647"/>
            <a:ext cx="367261" cy="367261"/>
            <a:chOff x="-65145700" y="3727425"/>
            <a:chExt cx="317425" cy="317425"/>
          </a:xfrm>
        </p:grpSpPr>
        <p:sp>
          <p:nvSpPr>
            <p:cNvPr id="7646" name="Google Shape;7646;p62"/>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2"/>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8" name="Google Shape;7648;p62"/>
          <p:cNvGrpSpPr/>
          <p:nvPr/>
        </p:nvGrpSpPr>
        <p:grpSpPr>
          <a:xfrm>
            <a:off x="835851" y="2248561"/>
            <a:ext cx="360868" cy="367261"/>
            <a:chOff x="-65144125" y="4094450"/>
            <a:chExt cx="311900" cy="317425"/>
          </a:xfrm>
        </p:grpSpPr>
        <p:sp>
          <p:nvSpPr>
            <p:cNvPr id="7649" name="Google Shape;7649;p62"/>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2"/>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2"/>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2" name="Google Shape;7652;p62"/>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3" name="Google Shape;7653;p62"/>
          <p:cNvGrpSpPr/>
          <p:nvPr/>
        </p:nvGrpSpPr>
        <p:grpSpPr>
          <a:xfrm>
            <a:off x="3039420" y="1819256"/>
            <a:ext cx="370645" cy="368042"/>
            <a:chOff x="-63250675" y="3744075"/>
            <a:chExt cx="320350" cy="318100"/>
          </a:xfrm>
        </p:grpSpPr>
        <p:sp>
          <p:nvSpPr>
            <p:cNvPr id="7654" name="Google Shape;7654;p62"/>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2"/>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2"/>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62"/>
          <p:cNvGrpSpPr/>
          <p:nvPr/>
        </p:nvGrpSpPr>
        <p:grpSpPr>
          <a:xfrm>
            <a:off x="3041112" y="2248561"/>
            <a:ext cx="367261" cy="367261"/>
            <a:chOff x="-63250675" y="4110200"/>
            <a:chExt cx="317425" cy="317425"/>
          </a:xfrm>
        </p:grpSpPr>
        <p:sp>
          <p:nvSpPr>
            <p:cNvPr id="7658" name="Google Shape;7658;p62"/>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2"/>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2"/>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2"/>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2"/>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2"/>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2"/>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2"/>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2"/>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62"/>
          <p:cNvGrpSpPr/>
          <p:nvPr/>
        </p:nvGrpSpPr>
        <p:grpSpPr>
          <a:xfrm>
            <a:off x="1720159" y="2745656"/>
            <a:ext cx="359075" cy="358844"/>
            <a:chOff x="-61351725" y="3372400"/>
            <a:chExt cx="310350" cy="310150"/>
          </a:xfrm>
        </p:grpSpPr>
        <p:sp>
          <p:nvSpPr>
            <p:cNvPr id="7668" name="Google Shape;7668;p62"/>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2"/>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2"/>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62"/>
          <p:cNvGrpSpPr/>
          <p:nvPr/>
        </p:nvGrpSpPr>
        <p:grpSpPr>
          <a:xfrm>
            <a:off x="1716514" y="3208713"/>
            <a:ext cx="366364" cy="333534"/>
            <a:chOff x="-61354875" y="3751050"/>
            <a:chExt cx="316650" cy="288275"/>
          </a:xfrm>
        </p:grpSpPr>
        <p:sp>
          <p:nvSpPr>
            <p:cNvPr id="7672" name="Google Shape;7672;p62"/>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2"/>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2"/>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62"/>
          <p:cNvGrpSpPr/>
          <p:nvPr/>
        </p:nvGrpSpPr>
        <p:grpSpPr>
          <a:xfrm>
            <a:off x="1716514" y="3650352"/>
            <a:ext cx="366364" cy="367290"/>
            <a:chOff x="-61354875" y="4101525"/>
            <a:chExt cx="316650" cy="317450"/>
          </a:xfrm>
        </p:grpSpPr>
        <p:sp>
          <p:nvSpPr>
            <p:cNvPr id="7676" name="Google Shape;7676;p62"/>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2"/>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62"/>
          <p:cNvGrpSpPr/>
          <p:nvPr/>
        </p:nvGrpSpPr>
        <p:grpSpPr>
          <a:xfrm>
            <a:off x="3932949" y="2742228"/>
            <a:ext cx="368157" cy="365699"/>
            <a:chOff x="-59470075" y="3308975"/>
            <a:chExt cx="318200" cy="316075"/>
          </a:xfrm>
        </p:grpSpPr>
        <p:sp>
          <p:nvSpPr>
            <p:cNvPr id="7679" name="Google Shape;7679;p62"/>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2"/>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2"/>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2"/>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2"/>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2"/>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2"/>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2"/>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2"/>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62"/>
          <p:cNvGrpSpPr/>
          <p:nvPr/>
        </p:nvGrpSpPr>
        <p:grpSpPr>
          <a:xfrm>
            <a:off x="1278379" y="1377933"/>
            <a:ext cx="367261" cy="364686"/>
            <a:chOff x="-64781025" y="3361050"/>
            <a:chExt cx="317425" cy="315200"/>
          </a:xfrm>
        </p:grpSpPr>
        <p:sp>
          <p:nvSpPr>
            <p:cNvPr id="7689" name="Google Shape;7689;p62"/>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2"/>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2"/>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2"/>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3" name="Google Shape;7693;p62"/>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2"/>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2"/>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6" name="Google Shape;7696;p62"/>
          <p:cNvGrpSpPr/>
          <p:nvPr/>
        </p:nvGrpSpPr>
        <p:grpSpPr>
          <a:xfrm>
            <a:off x="3482779" y="1819372"/>
            <a:ext cx="382765" cy="367810"/>
            <a:chOff x="-62890750" y="3747425"/>
            <a:chExt cx="330825" cy="317900"/>
          </a:xfrm>
        </p:grpSpPr>
        <p:sp>
          <p:nvSpPr>
            <p:cNvPr id="7697" name="Google Shape;7697;p62"/>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2"/>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2"/>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2"/>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62"/>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2"/>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2"/>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2"/>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2"/>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2"/>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2"/>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2"/>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2"/>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2"/>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62"/>
          <p:cNvGrpSpPr/>
          <p:nvPr/>
        </p:nvGrpSpPr>
        <p:grpSpPr>
          <a:xfrm>
            <a:off x="3490531" y="2249009"/>
            <a:ext cx="367261" cy="366364"/>
            <a:chOff x="-62884425" y="4111775"/>
            <a:chExt cx="317425" cy="316650"/>
          </a:xfrm>
        </p:grpSpPr>
        <p:sp>
          <p:nvSpPr>
            <p:cNvPr id="7712" name="Google Shape;7712;p62"/>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2"/>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62"/>
          <p:cNvGrpSpPr/>
          <p:nvPr/>
        </p:nvGrpSpPr>
        <p:grpSpPr>
          <a:xfrm>
            <a:off x="2163165" y="2745078"/>
            <a:ext cx="365438" cy="360001"/>
            <a:chOff x="-60991775" y="3376900"/>
            <a:chExt cx="315850" cy="311150"/>
          </a:xfrm>
        </p:grpSpPr>
        <p:sp>
          <p:nvSpPr>
            <p:cNvPr id="7715" name="Google Shape;7715;p62"/>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2"/>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2"/>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62"/>
          <p:cNvGrpSpPr/>
          <p:nvPr/>
        </p:nvGrpSpPr>
        <p:grpSpPr>
          <a:xfrm>
            <a:off x="2162702" y="3195942"/>
            <a:ext cx="366364" cy="359075"/>
            <a:chOff x="-60988625" y="3740800"/>
            <a:chExt cx="316650" cy="310350"/>
          </a:xfrm>
        </p:grpSpPr>
        <p:sp>
          <p:nvSpPr>
            <p:cNvPr id="7719" name="Google Shape;7719;p62"/>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2"/>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2"/>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2" name="Google Shape;7722;p62"/>
          <p:cNvGrpSpPr/>
          <p:nvPr/>
        </p:nvGrpSpPr>
        <p:grpSpPr>
          <a:xfrm>
            <a:off x="2162702" y="3651393"/>
            <a:ext cx="366364" cy="365207"/>
            <a:chOff x="-60987850" y="4100950"/>
            <a:chExt cx="316650" cy="315650"/>
          </a:xfrm>
        </p:grpSpPr>
        <p:sp>
          <p:nvSpPr>
            <p:cNvPr id="7723" name="Google Shape;7723;p62"/>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2"/>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2"/>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2"/>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2"/>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62"/>
          <p:cNvGrpSpPr/>
          <p:nvPr/>
        </p:nvGrpSpPr>
        <p:grpSpPr>
          <a:xfrm>
            <a:off x="3932486" y="3196853"/>
            <a:ext cx="369083" cy="357253"/>
            <a:chOff x="-59447250" y="3706150"/>
            <a:chExt cx="319000" cy="308775"/>
          </a:xfrm>
        </p:grpSpPr>
        <p:sp>
          <p:nvSpPr>
            <p:cNvPr id="7729" name="Google Shape;7729;p62"/>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2"/>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2"/>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2"/>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3" name="Google Shape;7733;p62"/>
          <p:cNvGrpSpPr/>
          <p:nvPr/>
        </p:nvGrpSpPr>
        <p:grpSpPr>
          <a:xfrm>
            <a:off x="1721214" y="1378164"/>
            <a:ext cx="368186" cy="364224"/>
            <a:chOff x="-64406125" y="3362225"/>
            <a:chExt cx="318225" cy="314800"/>
          </a:xfrm>
        </p:grpSpPr>
        <p:sp>
          <p:nvSpPr>
            <p:cNvPr id="7734" name="Google Shape;7734;p62"/>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2"/>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6" name="Google Shape;7736;p62"/>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7" name="Google Shape;7737;p62"/>
          <p:cNvGrpSpPr/>
          <p:nvPr/>
        </p:nvGrpSpPr>
        <p:grpSpPr>
          <a:xfrm>
            <a:off x="1721677" y="2249009"/>
            <a:ext cx="367261" cy="366364"/>
            <a:chOff x="-64410850" y="4094450"/>
            <a:chExt cx="317425" cy="316650"/>
          </a:xfrm>
        </p:grpSpPr>
        <p:sp>
          <p:nvSpPr>
            <p:cNvPr id="7738" name="Google Shape;7738;p62"/>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2"/>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2"/>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1" name="Google Shape;7741;p62"/>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2" name="Google Shape;7742;p62"/>
          <p:cNvGrpSpPr/>
          <p:nvPr/>
        </p:nvGrpSpPr>
        <p:grpSpPr>
          <a:xfrm>
            <a:off x="3943225" y="1819083"/>
            <a:ext cx="365467" cy="368389"/>
            <a:chOff x="-62516625" y="3743175"/>
            <a:chExt cx="315875" cy="318400"/>
          </a:xfrm>
        </p:grpSpPr>
        <p:sp>
          <p:nvSpPr>
            <p:cNvPr id="7743" name="Google Shape;7743;p62"/>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2"/>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62"/>
          <p:cNvGrpSpPr/>
          <p:nvPr/>
        </p:nvGrpSpPr>
        <p:grpSpPr>
          <a:xfrm>
            <a:off x="3950065" y="2269054"/>
            <a:ext cx="351786" cy="326274"/>
            <a:chOff x="-62511900" y="4129100"/>
            <a:chExt cx="304050" cy="282000"/>
          </a:xfrm>
        </p:grpSpPr>
        <p:sp>
          <p:nvSpPr>
            <p:cNvPr id="7746" name="Google Shape;7746;p62"/>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2"/>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2"/>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2"/>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2"/>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62"/>
          <p:cNvGrpSpPr/>
          <p:nvPr/>
        </p:nvGrpSpPr>
        <p:grpSpPr>
          <a:xfrm>
            <a:off x="2628187" y="2741448"/>
            <a:ext cx="310770" cy="367261"/>
            <a:chOff x="-60597975" y="3367475"/>
            <a:chExt cx="268600" cy="317425"/>
          </a:xfrm>
        </p:grpSpPr>
        <p:sp>
          <p:nvSpPr>
            <p:cNvPr id="7752" name="Google Shape;7752;p62"/>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2"/>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2"/>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2"/>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2"/>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7" name="Google Shape;7757;p62"/>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8" name="Google Shape;7758;p62"/>
          <p:cNvGrpSpPr/>
          <p:nvPr/>
        </p:nvGrpSpPr>
        <p:grpSpPr>
          <a:xfrm>
            <a:off x="2600390" y="3702764"/>
            <a:ext cx="366364" cy="262465"/>
            <a:chOff x="-60621600" y="4145650"/>
            <a:chExt cx="316650" cy="226850"/>
          </a:xfrm>
        </p:grpSpPr>
        <p:sp>
          <p:nvSpPr>
            <p:cNvPr id="7759" name="Google Shape;7759;p62"/>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2"/>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2"/>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62"/>
          <p:cNvGrpSpPr/>
          <p:nvPr/>
        </p:nvGrpSpPr>
        <p:grpSpPr>
          <a:xfrm>
            <a:off x="3937042" y="3651263"/>
            <a:ext cx="359972" cy="365467"/>
            <a:chOff x="-59400775" y="4084200"/>
            <a:chExt cx="311125" cy="315875"/>
          </a:xfrm>
        </p:grpSpPr>
        <p:sp>
          <p:nvSpPr>
            <p:cNvPr id="7763" name="Google Shape;7763;p62"/>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2"/>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2"/>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2"/>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2"/>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2"/>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62"/>
          <p:cNvGrpSpPr/>
          <p:nvPr/>
        </p:nvGrpSpPr>
        <p:grpSpPr>
          <a:xfrm>
            <a:off x="2161136" y="1377094"/>
            <a:ext cx="365438" cy="366364"/>
            <a:chOff x="-64044600" y="3360375"/>
            <a:chExt cx="315850" cy="316650"/>
          </a:xfrm>
        </p:grpSpPr>
        <p:sp>
          <p:nvSpPr>
            <p:cNvPr id="7770" name="Google Shape;7770;p62"/>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2"/>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2"/>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62"/>
          <p:cNvGrpSpPr/>
          <p:nvPr/>
        </p:nvGrpSpPr>
        <p:grpSpPr>
          <a:xfrm>
            <a:off x="2187559" y="1819647"/>
            <a:ext cx="312592" cy="367261"/>
            <a:chOff x="-64022550" y="3727425"/>
            <a:chExt cx="270175" cy="317425"/>
          </a:xfrm>
        </p:grpSpPr>
        <p:sp>
          <p:nvSpPr>
            <p:cNvPr id="7774" name="Google Shape;7774;p62"/>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2"/>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2"/>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62"/>
          <p:cNvGrpSpPr/>
          <p:nvPr/>
        </p:nvGrpSpPr>
        <p:grpSpPr>
          <a:xfrm>
            <a:off x="2211697" y="2248547"/>
            <a:ext cx="264317" cy="367290"/>
            <a:chOff x="-64001300" y="4093650"/>
            <a:chExt cx="228450" cy="317450"/>
          </a:xfrm>
        </p:grpSpPr>
        <p:sp>
          <p:nvSpPr>
            <p:cNvPr id="7778" name="Google Shape;7778;p62"/>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2"/>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2"/>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2"/>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62"/>
          <p:cNvGrpSpPr/>
          <p:nvPr/>
        </p:nvGrpSpPr>
        <p:grpSpPr>
          <a:xfrm>
            <a:off x="830701" y="2741838"/>
            <a:ext cx="359972" cy="366480"/>
            <a:chOff x="-62148800" y="3377700"/>
            <a:chExt cx="311125" cy="316750"/>
          </a:xfrm>
        </p:grpSpPr>
        <p:sp>
          <p:nvSpPr>
            <p:cNvPr id="7783" name="Google Shape;7783;p62"/>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2"/>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62"/>
          <p:cNvGrpSpPr/>
          <p:nvPr/>
        </p:nvGrpSpPr>
        <p:grpSpPr>
          <a:xfrm>
            <a:off x="826608" y="3191835"/>
            <a:ext cx="368157" cy="367290"/>
            <a:chOff x="-62154300" y="3743950"/>
            <a:chExt cx="318200" cy="317450"/>
          </a:xfrm>
        </p:grpSpPr>
        <p:sp>
          <p:nvSpPr>
            <p:cNvPr id="7786" name="Google Shape;7786;p62"/>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2"/>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62"/>
          <p:cNvGrpSpPr/>
          <p:nvPr/>
        </p:nvGrpSpPr>
        <p:grpSpPr>
          <a:xfrm>
            <a:off x="826594" y="3650815"/>
            <a:ext cx="368186" cy="366364"/>
            <a:chOff x="-62151950" y="4111775"/>
            <a:chExt cx="318225" cy="316650"/>
          </a:xfrm>
        </p:grpSpPr>
        <p:sp>
          <p:nvSpPr>
            <p:cNvPr id="7789" name="Google Shape;7789;p62"/>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2"/>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2"/>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2"/>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62"/>
          <p:cNvGrpSpPr/>
          <p:nvPr/>
        </p:nvGrpSpPr>
        <p:grpSpPr>
          <a:xfrm>
            <a:off x="3045218" y="2741361"/>
            <a:ext cx="368157" cy="367434"/>
            <a:chOff x="-60254550" y="3367325"/>
            <a:chExt cx="318200" cy="317575"/>
          </a:xfrm>
        </p:grpSpPr>
        <p:sp>
          <p:nvSpPr>
            <p:cNvPr id="7794" name="Google Shape;7794;p62"/>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2"/>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2"/>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2"/>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62"/>
          <p:cNvGrpSpPr/>
          <p:nvPr/>
        </p:nvGrpSpPr>
        <p:grpSpPr>
          <a:xfrm>
            <a:off x="3046115" y="3192355"/>
            <a:ext cx="366364" cy="366248"/>
            <a:chOff x="-60255350" y="3733825"/>
            <a:chExt cx="316650" cy="316550"/>
          </a:xfrm>
        </p:grpSpPr>
        <p:sp>
          <p:nvSpPr>
            <p:cNvPr id="7799" name="Google Shape;7799;p62"/>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2"/>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2"/>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2"/>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2"/>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2"/>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2"/>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6" name="Google Shape;7806;p62"/>
          <p:cNvGrpSpPr/>
          <p:nvPr/>
        </p:nvGrpSpPr>
        <p:grpSpPr>
          <a:xfrm>
            <a:off x="3073912" y="3651263"/>
            <a:ext cx="310770" cy="365467"/>
            <a:chOff x="-60232500" y="4101525"/>
            <a:chExt cx="268600" cy="315875"/>
          </a:xfrm>
        </p:grpSpPr>
        <p:sp>
          <p:nvSpPr>
            <p:cNvPr id="7807" name="Google Shape;7807;p62"/>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2"/>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9" name="Google Shape;7809;p62"/>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0" name="Google Shape;7810;p62"/>
          <p:cNvGrpSpPr/>
          <p:nvPr/>
        </p:nvGrpSpPr>
        <p:grpSpPr>
          <a:xfrm>
            <a:off x="2606912" y="1377094"/>
            <a:ext cx="368186" cy="366364"/>
            <a:chOff x="-63679950" y="3360375"/>
            <a:chExt cx="318225" cy="316650"/>
          </a:xfrm>
        </p:grpSpPr>
        <p:sp>
          <p:nvSpPr>
            <p:cNvPr id="7811" name="Google Shape;7811;p62"/>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2"/>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2"/>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2"/>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5" name="Google Shape;7815;p62"/>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6" name="Google Shape;7816;p62"/>
          <p:cNvGrpSpPr/>
          <p:nvPr/>
        </p:nvGrpSpPr>
        <p:grpSpPr>
          <a:xfrm>
            <a:off x="2605539" y="2248431"/>
            <a:ext cx="370934" cy="367521"/>
            <a:chOff x="-63679950" y="4093450"/>
            <a:chExt cx="320600" cy="317650"/>
          </a:xfrm>
        </p:grpSpPr>
        <p:sp>
          <p:nvSpPr>
            <p:cNvPr id="7817" name="Google Shape;7817;p62"/>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2"/>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2"/>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62"/>
          <p:cNvGrpSpPr/>
          <p:nvPr/>
        </p:nvGrpSpPr>
        <p:grpSpPr>
          <a:xfrm>
            <a:off x="1265656" y="2741433"/>
            <a:ext cx="366364" cy="367290"/>
            <a:chOff x="-61784125" y="3377700"/>
            <a:chExt cx="316650" cy="317450"/>
          </a:xfrm>
        </p:grpSpPr>
        <p:sp>
          <p:nvSpPr>
            <p:cNvPr id="7821" name="Google Shape;7821;p62"/>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2"/>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2"/>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2"/>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2"/>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2"/>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2"/>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62"/>
          <p:cNvGrpSpPr/>
          <p:nvPr/>
        </p:nvGrpSpPr>
        <p:grpSpPr>
          <a:xfrm>
            <a:off x="1265656" y="3191835"/>
            <a:ext cx="366364" cy="367290"/>
            <a:chOff x="-61783350" y="3743950"/>
            <a:chExt cx="316650" cy="317450"/>
          </a:xfrm>
        </p:grpSpPr>
        <p:sp>
          <p:nvSpPr>
            <p:cNvPr id="7829" name="Google Shape;7829;p62"/>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2"/>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1" name="Google Shape;7831;p62"/>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2"/>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2"/>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4" name="Google Shape;7834;p62"/>
          <p:cNvGrpSpPr/>
          <p:nvPr/>
        </p:nvGrpSpPr>
        <p:grpSpPr>
          <a:xfrm>
            <a:off x="3487080" y="3651668"/>
            <a:ext cx="369112" cy="364657"/>
            <a:chOff x="-59869425" y="4102225"/>
            <a:chExt cx="319025" cy="315175"/>
          </a:xfrm>
        </p:grpSpPr>
        <p:sp>
          <p:nvSpPr>
            <p:cNvPr id="7835" name="Google Shape;7835;p62"/>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2"/>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2"/>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2"/>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62"/>
          <p:cNvGrpSpPr/>
          <p:nvPr/>
        </p:nvGrpSpPr>
        <p:grpSpPr>
          <a:xfrm>
            <a:off x="2605883" y="4120490"/>
            <a:ext cx="366364" cy="365467"/>
            <a:chOff x="-59029025" y="3711650"/>
            <a:chExt cx="316650" cy="315875"/>
          </a:xfrm>
        </p:grpSpPr>
        <p:sp>
          <p:nvSpPr>
            <p:cNvPr id="7840" name="Google Shape;7840;p62"/>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2"/>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2"/>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2"/>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2"/>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2"/>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2"/>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62"/>
          <p:cNvGrpSpPr/>
          <p:nvPr/>
        </p:nvGrpSpPr>
        <p:grpSpPr>
          <a:xfrm>
            <a:off x="4841373" y="1398014"/>
            <a:ext cx="351940" cy="348188"/>
            <a:chOff x="581525" y="3254850"/>
            <a:chExt cx="297750" cy="294575"/>
          </a:xfrm>
        </p:grpSpPr>
        <p:sp>
          <p:nvSpPr>
            <p:cNvPr id="7848" name="Google Shape;7848;p62"/>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2"/>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2"/>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62"/>
          <p:cNvGrpSpPr/>
          <p:nvPr/>
        </p:nvGrpSpPr>
        <p:grpSpPr>
          <a:xfrm>
            <a:off x="4840442" y="1836950"/>
            <a:ext cx="353802" cy="351497"/>
            <a:chOff x="580725" y="3617925"/>
            <a:chExt cx="299325" cy="297375"/>
          </a:xfrm>
        </p:grpSpPr>
        <p:sp>
          <p:nvSpPr>
            <p:cNvPr id="7852" name="Google Shape;7852;p62"/>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2"/>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2"/>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2"/>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2"/>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62"/>
          <p:cNvGrpSpPr/>
          <p:nvPr/>
        </p:nvGrpSpPr>
        <p:grpSpPr>
          <a:xfrm>
            <a:off x="4842304" y="2284140"/>
            <a:ext cx="350079" cy="350079"/>
            <a:chOff x="583100" y="3982600"/>
            <a:chExt cx="296175" cy="296175"/>
          </a:xfrm>
        </p:grpSpPr>
        <p:sp>
          <p:nvSpPr>
            <p:cNvPr id="7858" name="Google Shape;7858;p62"/>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2"/>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2"/>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2"/>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2"/>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2"/>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2"/>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62"/>
          <p:cNvGrpSpPr/>
          <p:nvPr/>
        </p:nvGrpSpPr>
        <p:grpSpPr>
          <a:xfrm>
            <a:off x="7074918" y="1397764"/>
            <a:ext cx="307231" cy="348690"/>
            <a:chOff x="2423775" y="3226875"/>
            <a:chExt cx="259925" cy="295000"/>
          </a:xfrm>
        </p:grpSpPr>
        <p:sp>
          <p:nvSpPr>
            <p:cNvPr id="7866" name="Google Shape;7866;p62"/>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2"/>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2"/>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62"/>
          <p:cNvGrpSpPr/>
          <p:nvPr/>
        </p:nvGrpSpPr>
        <p:grpSpPr>
          <a:xfrm>
            <a:off x="7052106" y="1839049"/>
            <a:ext cx="352857" cy="347301"/>
            <a:chOff x="2404875" y="3592725"/>
            <a:chExt cx="298525" cy="293825"/>
          </a:xfrm>
        </p:grpSpPr>
        <p:sp>
          <p:nvSpPr>
            <p:cNvPr id="7870" name="Google Shape;7870;p62"/>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2"/>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2"/>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62"/>
          <p:cNvGrpSpPr/>
          <p:nvPr/>
        </p:nvGrpSpPr>
        <p:grpSpPr>
          <a:xfrm>
            <a:off x="7053036" y="2284614"/>
            <a:ext cx="350995" cy="349133"/>
            <a:chOff x="2404875" y="3955825"/>
            <a:chExt cx="296950" cy="295375"/>
          </a:xfrm>
        </p:grpSpPr>
        <p:sp>
          <p:nvSpPr>
            <p:cNvPr id="7874" name="Google Shape;7874;p62"/>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2"/>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2"/>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2"/>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62"/>
          <p:cNvGrpSpPr/>
          <p:nvPr/>
        </p:nvGrpSpPr>
        <p:grpSpPr>
          <a:xfrm>
            <a:off x="5747016" y="2748808"/>
            <a:ext cx="349163" cy="350079"/>
            <a:chOff x="4263650" y="3235150"/>
            <a:chExt cx="295400" cy="296175"/>
          </a:xfrm>
        </p:grpSpPr>
        <p:sp>
          <p:nvSpPr>
            <p:cNvPr id="7879" name="Google Shape;7879;p62"/>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2"/>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2"/>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2"/>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2"/>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62"/>
          <p:cNvGrpSpPr/>
          <p:nvPr/>
        </p:nvGrpSpPr>
        <p:grpSpPr>
          <a:xfrm>
            <a:off x="5744696" y="3207969"/>
            <a:ext cx="353802" cy="327739"/>
            <a:chOff x="4266025" y="3609275"/>
            <a:chExt cx="299325" cy="277275"/>
          </a:xfrm>
        </p:grpSpPr>
        <p:sp>
          <p:nvSpPr>
            <p:cNvPr id="7885" name="Google Shape;7885;p62"/>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2"/>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62"/>
          <p:cNvGrpSpPr/>
          <p:nvPr/>
        </p:nvGrpSpPr>
        <p:grpSpPr>
          <a:xfrm>
            <a:off x="5745154" y="3673356"/>
            <a:ext cx="352886" cy="349133"/>
            <a:chOff x="4263650" y="3963700"/>
            <a:chExt cx="298550" cy="295375"/>
          </a:xfrm>
        </p:grpSpPr>
        <p:sp>
          <p:nvSpPr>
            <p:cNvPr id="7888" name="Google Shape;7888;p62"/>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2"/>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2"/>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2"/>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2"/>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2"/>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2"/>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62"/>
          <p:cNvGrpSpPr/>
          <p:nvPr/>
        </p:nvGrpSpPr>
        <p:grpSpPr>
          <a:xfrm>
            <a:off x="8023491" y="2748809"/>
            <a:ext cx="226264" cy="350079"/>
            <a:chOff x="6164975" y="3211525"/>
            <a:chExt cx="191425" cy="296175"/>
          </a:xfrm>
        </p:grpSpPr>
        <p:sp>
          <p:nvSpPr>
            <p:cNvPr id="7896" name="Google Shape;7896;p62"/>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2"/>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2"/>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2"/>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2"/>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2"/>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2"/>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62"/>
          <p:cNvGrpSpPr/>
          <p:nvPr/>
        </p:nvGrpSpPr>
        <p:grpSpPr>
          <a:xfrm>
            <a:off x="5285528" y="1397084"/>
            <a:ext cx="352886" cy="350049"/>
            <a:chOff x="946175" y="3253275"/>
            <a:chExt cx="298550" cy="296150"/>
          </a:xfrm>
        </p:grpSpPr>
        <p:sp>
          <p:nvSpPr>
            <p:cNvPr id="7904" name="Google Shape;7904;p62"/>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2"/>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2"/>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2"/>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2"/>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62"/>
          <p:cNvGrpSpPr/>
          <p:nvPr/>
        </p:nvGrpSpPr>
        <p:grpSpPr>
          <a:xfrm>
            <a:off x="5286459" y="1839048"/>
            <a:ext cx="351024" cy="347301"/>
            <a:chOff x="946175" y="3619500"/>
            <a:chExt cx="296975" cy="293825"/>
          </a:xfrm>
        </p:grpSpPr>
        <p:sp>
          <p:nvSpPr>
            <p:cNvPr id="7910" name="Google Shape;7910;p62"/>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2"/>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2"/>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2"/>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2"/>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2"/>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62"/>
          <p:cNvGrpSpPr/>
          <p:nvPr/>
        </p:nvGrpSpPr>
        <p:grpSpPr>
          <a:xfrm>
            <a:off x="5286001" y="2283682"/>
            <a:ext cx="351940" cy="350995"/>
            <a:chOff x="944600" y="3981825"/>
            <a:chExt cx="297750" cy="296950"/>
          </a:xfrm>
        </p:grpSpPr>
        <p:sp>
          <p:nvSpPr>
            <p:cNvPr id="7917" name="Google Shape;7917;p62"/>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2"/>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2"/>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2"/>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62"/>
          <p:cNvGrpSpPr/>
          <p:nvPr/>
        </p:nvGrpSpPr>
        <p:grpSpPr>
          <a:xfrm>
            <a:off x="7502937" y="1397542"/>
            <a:ext cx="350079" cy="349133"/>
            <a:chOff x="2768750" y="3227275"/>
            <a:chExt cx="296175" cy="295375"/>
          </a:xfrm>
        </p:grpSpPr>
        <p:sp>
          <p:nvSpPr>
            <p:cNvPr id="7922" name="Google Shape;7922;p62"/>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2"/>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2"/>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2"/>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2"/>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2"/>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2"/>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2"/>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62"/>
          <p:cNvGrpSpPr/>
          <p:nvPr/>
        </p:nvGrpSpPr>
        <p:grpSpPr>
          <a:xfrm>
            <a:off x="7523888" y="1838414"/>
            <a:ext cx="308177" cy="348572"/>
            <a:chOff x="2786075" y="3591800"/>
            <a:chExt cx="260725" cy="294900"/>
          </a:xfrm>
        </p:grpSpPr>
        <p:sp>
          <p:nvSpPr>
            <p:cNvPr id="7931" name="Google Shape;7931;p62"/>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2"/>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2"/>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2"/>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2"/>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62"/>
          <p:cNvGrpSpPr/>
          <p:nvPr/>
        </p:nvGrpSpPr>
        <p:grpSpPr>
          <a:xfrm>
            <a:off x="7564387" y="2284141"/>
            <a:ext cx="227180" cy="350079"/>
            <a:chOff x="2819150" y="3955025"/>
            <a:chExt cx="192200" cy="296175"/>
          </a:xfrm>
        </p:grpSpPr>
        <p:sp>
          <p:nvSpPr>
            <p:cNvPr id="7937" name="Google Shape;7937;p62"/>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2"/>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2"/>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2"/>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62"/>
          <p:cNvGrpSpPr/>
          <p:nvPr/>
        </p:nvGrpSpPr>
        <p:grpSpPr>
          <a:xfrm>
            <a:off x="6188160" y="2749739"/>
            <a:ext cx="349133" cy="348217"/>
            <a:chOff x="4629125" y="3235150"/>
            <a:chExt cx="295375" cy="294600"/>
          </a:xfrm>
        </p:grpSpPr>
        <p:sp>
          <p:nvSpPr>
            <p:cNvPr id="7942" name="Google Shape;7942;p62"/>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2"/>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2"/>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2"/>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2"/>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62"/>
          <p:cNvGrpSpPr/>
          <p:nvPr/>
        </p:nvGrpSpPr>
        <p:grpSpPr>
          <a:xfrm>
            <a:off x="6188145" y="3197272"/>
            <a:ext cx="349163" cy="349133"/>
            <a:chOff x="4628325" y="3599825"/>
            <a:chExt cx="295400" cy="295375"/>
          </a:xfrm>
        </p:grpSpPr>
        <p:sp>
          <p:nvSpPr>
            <p:cNvPr id="7948" name="Google Shape;7948;p62"/>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2"/>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2"/>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2"/>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2"/>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2"/>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2"/>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2"/>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2"/>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2"/>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2"/>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2"/>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62"/>
          <p:cNvGrpSpPr/>
          <p:nvPr/>
        </p:nvGrpSpPr>
        <p:grpSpPr>
          <a:xfrm>
            <a:off x="6209096" y="3672883"/>
            <a:ext cx="307261" cy="350079"/>
            <a:chOff x="4645650" y="3962900"/>
            <a:chExt cx="259950" cy="296175"/>
          </a:xfrm>
        </p:grpSpPr>
        <p:sp>
          <p:nvSpPr>
            <p:cNvPr id="7961" name="Google Shape;7961;p62"/>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2"/>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2"/>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2"/>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2"/>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2"/>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62"/>
          <p:cNvGrpSpPr/>
          <p:nvPr/>
        </p:nvGrpSpPr>
        <p:grpSpPr>
          <a:xfrm>
            <a:off x="7962056" y="3197745"/>
            <a:ext cx="349133" cy="348188"/>
            <a:chOff x="6143725" y="3582500"/>
            <a:chExt cx="295375" cy="294575"/>
          </a:xfrm>
        </p:grpSpPr>
        <p:sp>
          <p:nvSpPr>
            <p:cNvPr id="7968" name="Google Shape;7968;p62"/>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2"/>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2"/>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2"/>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2"/>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2"/>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2"/>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62"/>
          <p:cNvGrpSpPr/>
          <p:nvPr/>
        </p:nvGrpSpPr>
        <p:grpSpPr>
          <a:xfrm>
            <a:off x="5730883" y="1397084"/>
            <a:ext cx="350995" cy="350049"/>
            <a:chOff x="1310075" y="3253275"/>
            <a:chExt cx="296950" cy="296150"/>
          </a:xfrm>
        </p:grpSpPr>
        <p:sp>
          <p:nvSpPr>
            <p:cNvPr id="7976" name="Google Shape;7976;p62"/>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2"/>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2"/>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9" name="Google Shape;7979;p62"/>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0" name="Google Shape;7980;p62"/>
          <p:cNvGrpSpPr/>
          <p:nvPr/>
        </p:nvGrpSpPr>
        <p:grpSpPr>
          <a:xfrm>
            <a:off x="5730410" y="2283343"/>
            <a:ext cx="351941" cy="351675"/>
            <a:chOff x="1310075" y="3980250"/>
            <a:chExt cx="297750" cy="297525"/>
          </a:xfrm>
        </p:grpSpPr>
        <p:sp>
          <p:nvSpPr>
            <p:cNvPr id="7981" name="Google Shape;7981;p62"/>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2"/>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2"/>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2"/>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62"/>
          <p:cNvGrpSpPr/>
          <p:nvPr/>
        </p:nvGrpSpPr>
        <p:grpSpPr>
          <a:xfrm>
            <a:off x="7995198" y="1397542"/>
            <a:ext cx="266305" cy="349133"/>
            <a:chOff x="3167275" y="3227275"/>
            <a:chExt cx="225300" cy="295375"/>
          </a:xfrm>
        </p:grpSpPr>
        <p:sp>
          <p:nvSpPr>
            <p:cNvPr id="7986" name="Google Shape;7986;p62"/>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2"/>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2"/>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2"/>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2"/>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1" name="Google Shape;7991;p62"/>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2" name="Google Shape;7992;p62"/>
          <p:cNvGrpSpPr/>
          <p:nvPr/>
        </p:nvGrpSpPr>
        <p:grpSpPr>
          <a:xfrm>
            <a:off x="7952380" y="2284599"/>
            <a:ext cx="351940" cy="349163"/>
            <a:chOff x="3133425" y="3955025"/>
            <a:chExt cx="297750" cy="295400"/>
          </a:xfrm>
        </p:grpSpPr>
        <p:sp>
          <p:nvSpPr>
            <p:cNvPr id="7993" name="Google Shape;7993;p62"/>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2"/>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2"/>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62"/>
          <p:cNvGrpSpPr/>
          <p:nvPr/>
        </p:nvGrpSpPr>
        <p:grpSpPr>
          <a:xfrm>
            <a:off x="6632554" y="2748187"/>
            <a:ext cx="350079" cy="351320"/>
            <a:chOff x="4991425" y="3234750"/>
            <a:chExt cx="296175" cy="297225"/>
          </a:xfrm>
        </p:grpSpPr>
        <p:sp>
          <p:nvSpPr>
            <p:cNvPr id="7997" name="Google Shape;7997;p62"/>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2"/>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2"/>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2"/>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2"/>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2"/>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62"/>
          <p:cNvGrpSpPr/>
          <p:nvPr/>
        </p:nvGrpSpPr>
        <p:grpSpPr>
          <a:xfrm>
            <a:off x="6632554" y="3217750"/>
            <a:ext cx="350079" cy="308177"/>
            <a:chOff x="4991425" y="3617150"/>
            <a:chExt cx="296175" cy="260725"/>
          </a:xfrm>
        </p:grpSpPr>
        <p:sp>
          <p:nvSpPr>
            <p:cNvPr id="8004" name="Google Shape;8004;p62"/>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2"/>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2"/>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2"/>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2"/>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2"/>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2"/>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62"/>
          <p:cNvGrpSpPr/>
          <p:nvPr/>
        </p:nvGrpSpPr>
        <p:grpSpPr>
          <a:xfrm>
            <a:off x="6709827" y="3673341"/>
            <a:ext cx="195532" cy="349163"/>
            <a:chOff x="5056800" y="3962900"/>
            <a:chExt cx="165425" cy="295400"/>
          </a:xfrm>
        </p:grpSpPr>
        <p:sp>
          <p:nvSpPr>
            <p:cNvPr id="8012" name="Google Shape;8012;p62"/>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2"/>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2"/>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5" name="Google Shape;8015;p62"/>
          <p:cNvGrpSpPr/>
          <p:nvPr/>
        </p:nvGrpSpPr>
        <p:grpSpPr>
          <a:xfrm>
            <a:off x="7961125" y="3673357"/>
            <a:ext cx="350995" cy="349133"/>
            <a:chOff x="6168925" y="3936925"/>
            <a:chExt cx="296950" cy="295375"/>
          </a:xfrm>
        </p:grpSpPr>
        <p:sp>
          <p:nvSpPr>
            <p:cNvPr id="8016" name="Google Shape;8016;p62"/>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2"/>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2"/>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2"/>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2"/>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2"/>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62"/>
          <p:cNvGrpSpPr/>
          <p:nvPr/>
        </p:nvGrpSpPr>
        <p:grpSpPr>
          <a:xfrm>
            <a:off x="6174844" y="1390429"/>
            <a:ext cx="348188" cy="349133"/>
            <a:chOff x="1674750" y="3254050"/>
            <a:chExt cx="294575" cy="295375"/>
          </a:xfrm>
        </p:grpSpPr>
        <p:sp>
          <p:nvSpPr>
            <p:cNvPr id="8023" name="Google Shape;8023;p62"/>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2"/>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2"/>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62"/>
          <p:cNvGrpSpPr/>
          <p:nvPr/>
        </p:nvGrpSpPr>
        <p:grpSpPr>
          <a:xfrm>
            <a:off x="6189239" y="1838132"/>
            <a:ext cx="319347" cy="349133"/>
            <a:chOff x="1687350" y="3618725"/>
            <a:chExt cx="270175" cy="295375"/>
          </a:xfrm>
        </p:grpSpPr>
        <p:sp>
          <p:nvSpPr>
            <p:cNvPr id="8027" name="Google Shape;8027;p62"/>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2"/>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2"/>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62"/>
          <p:cNvGrpSpPr/>
          <p:nvPr/>
        </p:nvGrpSpPr>
        <p:grpSpPr>
          <a:xfrm>
            <a:off x="6172942" y="2284613"/>
            <a:ext cx="351940" cy="349133"/>
            <a:chOff x="1672375" y="3982600"/>
            <a:chExt cx="297750" cy="295375"/>
          </a:xfrm>
        </p:grpSpPr>
        <p:sp>
          <p:nvSpPr>
            <p:cNvPr id="8031" name="Google Shape;8031;p62"/>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2"/>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2"/>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62"/>
          <p:cNvGrpSpPr/>
          <p:nvPr/>
        </p:nvGrpSpPr>
        <p:grpSpPr>
          <a:xfrm>
            <a:off x="4864934" y="2748808"/>
            <a:ext cx="350079" cy="350079"/>
            <a:chOff x="3497300" y="3227275"/>
            <a:chExt cx="296175" cy="296175"/>
          </a:xfrm>
        </p:grpSpPr>
        <p:sp>
          <p:nvSpPr>
            <p:cNvPr id="8035" name="Google Shape;8035;p62"/>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2"/>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2"/>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2"/>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2"/>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2"/>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2"/>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2"/>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62"/>
          <p:cNvGrpSpPr/>
          <p:nvPr/>
        </p:nvGrpSpPr>
        <p:grpSpPr>
          <a:xfrm>
            <a:off x="4865407" y="3198203"/>
            <a:ext cx="349133" cy="347272"/>
            <a:chOff x="3497300" y="3591950"/>
            <a:chExt cx="295375" cy="293800"/>
          </a:xfrm>
        </p:grpSpPr>
        <p:sp>
          <p:nvSpPr>
            <p:cNvPr id="8044" name="Google Shape;8044;p62"/>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2"/>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2"/>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2"/>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2"/>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2"/>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2"/>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2"/>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62"/>
          <p:cNvGrpSpPr/>
          <p:nvPr/>
        </p:nvGrpSpPr>
        <p:grpSpPr>
          <a:xfrm>
            <a:off x="4865407" y="3673341"/>
            <a:ext cx="349133" cy="349163"/>
            <a:chOff x="3497300" y="3955025"/>
            <a:chExt cx="295375" cy="295400"/>
          </a:xfrm>
        </p:grpSpPr>
        <p:sp>
          <p:nvSpPr>
            <p:cNvPr id="8053" name="Google Shape;8053;p62"/>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2"/>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2"/>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62"/>
          <p:cNvGrpSpPr/>
          <p:nvPr/>
        </p:nvGrpSpPr>
        <p:grpSpPr>
          <a:xfrm>
            <a:off x="7089979" y="2749532"/>
            <a:ext cx="327739" cy="348631"/>
            <a:chOff x="5364750" y="3235150"/>
            <a:chExt cx="277275" cy="294950"/>
          </a:xfrm>
        </p:grpSpPr>
        <p:sp>
          <p:nvSpPr>
            <p:cNvPr id="8057" name="Google Shape;8057;p62"/>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2"/>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2"/>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2"/>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2"/>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2"/>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2"/>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2"/>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62"/>
          <p:cNvGrpSpPr/>
          <p:nvPr/>
        </p:nvGrpSpPr>
        <p:grpSpPr>
          <a:xfrm>
            <a:off x="7078337" y="3195868"/>
            <a:ext cx="351024" cy="351941"/>
            <a:chOff x="5355300" y="3598250"/>
            <a:chExt cx="296975" cy="297750"/>
          </a:xfrm>
        </p:grpSpPr>
        <p:sp>
          <p:nvSpPr>
            <p:cNvPr id="8066" name="Google Shape;8066;p62"/>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2"/>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2"/>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2"/>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2"/>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2"/>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2"/>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2"/>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62"/>
          <p:cNvGrpSpPr/>
          <p:nvPr/>
        </p:nvGrpSpPr>
        <p:grpSpPr>
          <a:xfrm>
            <a:off x="7082533" y="3734790"/>
            <a:ext cx="342632" cy="226264"/>
            <a:chOff x="5358450" y="4015675"/>
            <a:chExt cx="289875" cy="191425"/>
          </a:xfrm>
        </p:grpSpPr>
        <p:sp>
          <p:nvSpPr>
            <p:cNvPr id="8075" name="Google Shape;8075;p62"/>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2"/>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2"/>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2"/>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62"/>
          <p:cNvGrpSpPr/>
          <p:nvPr/>
        </p:nvGrpSpPr>
        <p:grpSpPr>
          <a:xfrm>
            <a:off x="6209015" y="4117322"/>
            <a:ext cx="351024" cy="325464"/>
            <a:chOff x="6543825" y="3202075"/>
            <a:chExt cx="296975" cy="275350"/>
          </a:xfrm>
        </p:grpSpPr>
        <p:sp>
          <p:nvSpPr>
            <p:cNvPr id="8080" name="Google Shape;8080;p62"/>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2"/>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2"/>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2"/>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2"/>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2"/>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2"/>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62"/>
          <p:cNvGrpSpPr/>
          <p:nvPr/>
        </p:nvGrpSpPr>
        <p:grpSpPr>
          <a:xfrm>
            <a:off x="6615996" y="1397069"/>
            <a:ext cx="350079" cy="350079"/>
            <a:chOff x="2037825" y="3254050"/>
            <a:chExt cx="296175" cy="296175"/>
          </a:xfrm>
        </p:grpSpPr>
        <p:sp>
          <p:nvSpPr>
            <p:cNvPr id="8088" name="Google Shape;8088;p62"/>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2"/>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2"/>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2"/>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2"/>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2"/>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62"/>
          <p:cNvGrpSpPr/>
          <p:nvPr/>
        </p:nvGrpSpPr>
        <p:grpSpPr>
          <a:xfrm>
            <a:off x="6614135" y="1838236"/>
            <a:ext cx="353802" cy="348926"/>
            <a:chOff x="2034675" y="3617925"/>
            <a:chExt cx="299325" cy="295200"/>
          </a:xfrm>
        </p:grpSpPr>
        <p:sp>
          <p:nvSpPr>
            <p:cNvPr id="8095" name="Google Shape;8095;p62"/>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2"/>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2"/>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2"/>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2"/>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62"/>
          <p:cNvGrpSpPr/>
          <p:nvPr/>
        </p:nvGrpSpPr>
        <p:grpSpPr>
          <a:xfrm>
            <a:off x="6615996" y="2284613"/>
            <a:ext cx="350079" cy="349133"/>
            <a:chOff x="2037825" y="3981825"/>
            <a:chExt cx="296175" cy="295375"/>
          </a:xfrm>
        </p:grpSpPr>
        <p:sp>
          <p:nvSpPr>
            <p:cNvPr id="8101" name="Google Shape;8101;p62"/>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2"/>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2"/>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62"/>
          <p:cNvGrpSpPr/>
          <p:nvPr/>
        </p:nvGrpSpPr>
        <p:grpSpPr>
          <a:xfrm>
            <a:off x="5301014" y="2780929"/>
            <a:ext cx="350079" cy="285837"/>
            <a:chOff x="3860400" y="3254050"/>
            <a:chExt cx="296175" cy="241825"/>
          </a:xfrm>
        </p:grpSpPr>
        <p:sp>
          <p:nvSpPr>
            <p:cNvPr id="8105" name="Google Shape;8105;p62"/>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2"/>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2"/>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2"/>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2"/>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2"/>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2"/>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2" name="Google Shape;8112;p62"/>
          <p:cNvGrpSpPr/>
          <p:nvPr/>
        </p:nvGrpSpPr>
        <p:grpSpPr>
          <a:xfrm>
            <a:off x="5300541" y="3196800"/>
            <a:ext cx="351024" cy="350079"/>
            <a:chOff x="3859600" y="3591950"/>
            <a:chExt cx="296975" cy="296175"/>
          </a:xfrm>
        </p:grpSpPr>
        <p:sp>
          <p:nvSpPr>
            <p:cNvPr id="8113" name="Google Shape;8113;p62"/>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2"/>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2"/>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62"/>
          <p:cNvGrpSpPr/>
          <p:nvPr/>
        </p:nvGrpSpPr>
        <p:grpSpPr>
          <a:xfrm>
            <a:off x="5301014" y="3672883"/>
            <a:ext cx="350079" cy="350079"/>
            <a:chOff x="3860400" y="3955025"/>
            <a:chExt cx="296175" cy="296175"/>
          </a:xfrm>
        </p:grpSpPr>
        <p:sp>
          <p:nvSpPr>
            <p:cNvPr id="8117" name="Google Shape;8117;p62"/>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2"/>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2"/>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2"/>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2"/>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62"/>
          <p:cNvGrpSpPr/>
          <p:nvPr/>
        </p:nvGrpSpPr>
        <p:grpSpPr>
          <a:xfrm>
            <a:off x="7516230" y="2749281"/>
            <a:ext cx="355664" cy="349133"/>
            <a:chOff x="5716825" y="3235950"/>
            <a:chExt cx="300900" cy="295375"/>
          </a:xfrm>
        </p:grpSpPr>
        <p:sp>
          <p:nvSpPr>
            <p:cNvPr id="8123" name="Google Shape;8123;p62"/>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2"/>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2"/>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2"/>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62"/>
          <p:cNvGrpSpPr/>
          <p:nvPr/>
        </p:nvGrpSpPr>
        <p:grpSpPr>
          <a:xfrm>
            <a:off x="7529261" y="3207969"/>
            <a:ext cx="329601" cy="327739"/>
            <a:chOff x="5727850" y="3609275"/>
            <a:chExt cx="278850" cy="277275"/>
          </a:xfrm>
        </p:grpSpPr>
        <p:sp>
          <p:nvSpPr>
            <p:cNvPr id="8128" name="Google Shape;8128;p62"/>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2"/>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2"/>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2"/>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2"/>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62"/>
          <p:cNvGrpSpPr/>
          <p:nvPr/>
        </p:nvGrpSpPr>
        <p:grpSpPr>
          <a:xfrm>
            <a:off x="7540446" y="3673356"/>
            <a:ext cx="307231" cy="349133"/>
            <a:chOff x="5736525" y="3963700"/>
            <a:chExt cx="259925" cy="295375"/>
          </a:xfrm>
        </p:grpSpPr>
        <p:sp>
          <p:nvSpPr>
            <p:cNvPr id="8134" name="Google Shape;8134;p62"/>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2"/>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62"/>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2"/>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2"/>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2"/>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2"/>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62"/>
          <p:cNvGrpSpPr/>
          <p:nvPr/>
        </p:nvGrpSpPr>
        <p:grpSpPr>
          <a:xfrm>
            <a:off x="6632026" y="4122683"/>
            <a:ext cx="351024" cy="350079"/>
            <a:chOff x="6553275" y="3604550"/>
            <a:chExt cx="296975" cy="296175"/>
          </a:xfrm>
        </p:grpSpPr>
        <p:sp>
          <p:nvSpPr>
            <p:cNvPr id="8142" name="Google Shape;8142;p62"/>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2"/>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2"/>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2"/>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2"/>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2"/>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8" name="Google Shape;8148;p6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8149" name="Google Shape;8149;p6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53" name="Shape 8153"/>
        <p:cNvGrpSpPr/>
        <p:nvPr/>
      </p:nvGrpSpPr>
      <p:grpSpPr>
        <a:xfrm>
          <a:off x="0" y="0"/>
          <a:ext cx="0" cy="0"/>
          <a:chOff x="0" y="0"/>
          <a:chExt cx="0" cy="0"/>
        </a:xfrm>
      </p:grpSpPr>
      <p:grpSp>
        <p:nvGrpSpPr>
          <p:cNvPr id="8154" name="Google Shape;8154;p63"/>
          <p:cNvGrpSpPr/>
          <p:nvPr/>
        </p:nvGrpSpPr>
        <p:grpSpPr>
          <a:xfrm>
            <a:off x="859032" y="1380546"/>
            <a:ext cx="294401" cy="353645"/>
            <a:chOff x="-35814600" y="3202075"/>
            <a:chExt cx="242625" cy="291450"/>
          </a:xfrm>
        </p:grpSpPr>
        <p:sp>
          <p:nvSpPr>
            <p:cNvPr id="8155" name="Google Shape;8155;p63"/>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3"/>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3"/>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3"/>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3"/>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3"/>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3"/>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63"/>
          <p:cNvGrpSpPr/>
          <p:nvPr/>
        </p:nvGrpSpPr>
        <p:grpSpPr>
          <a:xfrm>
            <a:off x="829410" y="1821466"/>
            <a:ext cx="353645" cy="353888"/>
            <a:chOff x="-35839800" y="3561025"/>
            <a:chExt cx="291450" cy="291650"/>
          </a:xfrm>
        </p:grpSpPr>
        <p:sp>
          <p:nvSpPr>
            <p:cNvPr id="8163" name="Google Shape;8163;p63"/>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3"/>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3"/>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3"/>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3"/>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3"/>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3"/>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0" name="Google Shape;8170;p63"/>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1" name="Google Shape;8171;p63"/>
          <p:cNvGrpSpPr/>
          <p:nvPr/>
        </p:nvGrpSpPr>
        <p:grpSpPr>
          <a:xfrm>
            <a:off x="3066955" y="1380546"/>
            <a:ext cx="353645" cy="353645"/>
            <a:chOff x="-34003850" y="3227275"/>
            <a:chExt cx="291450" cy="291450"/>
          </a:xfrm>
        </p:grpSpPr>
        <p:sp>
          <p:nvSpPr>
            <p:cNvPr id="8172" name="Google Shape;8172;p63"/>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3"/>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3"/>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3"/>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3"/>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63"/>
          <p:cNvGrpSpPr/>
          <p:nvPr/>
        </p:nvGrpSpPr>
        <p:grpSpPr>
          <a:xfrm>
            <a:off x="3066485" y="1821238"/>
            <a:ext cx="354586" cy="354343"/>
            <a:chOff x="-34004625" y="3585850"/>
            <a:chExt cx="292225" cy="292025"/>
          </a:xfrm>
        </p:grpSpPr>
        <p:sp>
          <p:nvSpPr>
            <p:cNvPr id="8178" name="Google Shape;8178;p63"/>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3"/>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63"/>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3"/>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3"/>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63"/>
          <p:cNvGrpSpPr/>
          <p:nvPr/>
        </p:nvGrpSpPr>
        <p:grpSpPr>
          <a:xfrm>
            <a:off x="3066000" y="2256439"/>
            <a:ext cx="355557" cy="354616"/>
            <a:chOff x="-34005425" y="3945575"/>
            <a:chExt cx="293025" cy="292250"/>
          </a:xfrm>
        </p:grpSpPr>
        <p:sp>
          <p:nvSpPr>
            <p:cNvPr id="8184" name="Google Shape;8184;p63"/>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3"/>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3"/>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63"/>
          <p:cNvGrpSpPr/>
          <p:nvPr/>
        </p:nvGrpSpPr>
        <p:grpSpPr>
          <a:xfrm>
            <a:off x="1713099" y="2729615"/>
            <a:ext cx="358408" cy="355557"/>
            <a:chOff x="-32174975" y="3192625"/>
            <a:chExt cx="295375" cy="293025"/>
          </a:xfrm>
        </p:grpSpPr>
        <p:sp>
          <p:nvSpPr>
            <p:cNvPr id="8188" name="Google Shape;8188;p63"/>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3"/>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3"/>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3"/>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2" name="Google Shape;8192;p63"/>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3"/>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4" name="Google Shape;8194;p63"/>
          <p:cNvGrpSpPr/>
          <p:nvPr/>
        </p:nvGrpSpPr>
        <p:grpSpPr>
          <a:xfrm>
            <a:off x="3952249" y="2730570"/>
            <a:ext cx="354586" cy="353645"/>
            <a:chOff x="-30345325" y="3184750"/>
            <a:chExt cx="292225" cy="291450"/>
          </a:xfrm>
        </p:grpSpPr>
        <p:sp>
          <p:nvSpPr>
            <p:cNvPr id="8195" name="Google Shape;8195;p63"/>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3"/>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3"/>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3"/>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3"/>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63"/>
          <p:cNvGrpSpPr/>
          <p:nvPr/>
        </p:nvGrpSpPr>
        <p:grpSpPr>
          <a:xfrm>
            <a:off x="1277001" y="1380546"/>
            <a:ext cx="353645" cy="353645"/>
            <a:chOff x="-35481425" y="3202075"/>
            <a:chExt cx="291450" cy="291450"/>
          </a:xfrm>
        </p:grpSpPr>
        <p:sp>
          <p:nvSpPr>
            <p:cNvPr id="8201" name="Google Shape;8201;p63"/>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3"/>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3"/>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3"/>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3"/>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3"/>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3"/>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63"/>
          <p:cNvGrpSpPr/>
          <p:nvPr/>
        </p:nvGrpSpPr>
        <p:grpSpPr>
          <a:xfrm>
            <a:off x="1276531" y="1822072"/>
            <a:ext cx="354586" cy="352675"/>
            <a:chOff x="-35482200" y="3561225"/>
            <a:chExt cx="292225" cy="290650"/>
          </a:xfrm>
        </p:grpSpPr>
        <p:sp>
          <p:nvSpPr>
            <p:cNvPr id="8209" name="Google Shape;8209;p63"/>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3"/>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3"/>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63"/>
          <p:cNvGrpSpPr/>
          <p:nvPr/>
        </p:nvGrpSpPr>
        <p:grpSpPr>
          <a:xfrm>
            <a:off x="1277001" y="2256940"/>
            <a:ext cx="353645" cy="353615"/>
            <a:chOff x="-35481425" y="3919600"/>
            <a:chExt cx="291450" cy="291425"/>
          </a:xfrm>
        </p:grpSpPr>
        <p:sp>
          <p:nvSpPr>
            <p:cNvPr id="8213" name="Google Shape;8213;p6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6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63"/>
          <p:cNvGrpSpPr/>
          <p:nvPr/>
        </p:nvGrpSpPr>
        <p:grpSpPr>
          <a:xfrm>
            <a:off x="3512636" y="1381031"/>
            <a:ext cx="357468" cy="352675"/>
            <a:chOff x="-33645475" y="3228075"/>
            <a:chExt cx="294600" cy="290650"/>
          </a:xfrm>
        </p:grpSpPr>
        <p:sp>
          <p:nvSpPr>
            <p:cNvPr id="8222" name="Google Shape;8222;p63"/>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3"/>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3"/>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3"/>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3"/>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3"/>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3"/>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63"/>
          <p:cNvGrpSpPr/>
          <p:nvPr/>
        </p:nvGrpSpPr>
        <p:grpSpPr>
          <a:xfrm>
            <a:off x="3513606" y="1821116"/>
            <a:ext cx="355526" cy="354586"/>
            <a:chOff x="-33646250" y="3586425"/>
            <a:chExt cx="293000" cy="292225"/>
          </a:xfrm>
        </p:grpSpPr>
        <p:sp>
          <p:nvSpPr>
            <p:cNvPr id="8230" name="Google Shape;8230;p63"/>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3"/>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63"/>
          <p:cNvGrpSpPr/>
          <p:nvPr/>
        </p:nvGrpSpPr>
        <p:grpSpPr>
          <a:xfrm>
            <a:off x="3514076" y="2255969"/>
            <a:ext cx="354586" cy="355557"/>
            <a:chOff x="-33645475" y="3944800"/>
            <a:chExt cx="292225" cy="293025"/>
          </a:xfrm>
        </p:grpSpPr>
        <p:sp>
          <p:nvSpPr>
            <p:cNvPr id="8233" name="Google Shape;8233;p63"/>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3"/>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3"/>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3"/>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3"/>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3"/>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3"/>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3"/>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3"/>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3"/>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63"/>
          <p:cNvGrpSpPr/>
          <p:nvPr/>
        </p:nvGrpSpPr>
        <p:grpSpPr>
          <a:xfrm>
            <a:off x="2167295" y="2729706"/>
            <a:ext cx="352675" cy="355375"/>
            <a:chOff x="-31809525" y="3192625"/>
            <a:chExt cx="290650" cy="292875"/>
          </a:xfrm>
        </p:grpSpPr>
        <p:sp>
          <p:nvSpPr>
            <p:cNvPr id="8244" name="Google Shape;8244;p63"/>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3"/>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3"/>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3"/>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63"/>
          <p:cNvGrpSpPr/>
          <p:nvPr/>
        </p:nvGrpSpPr>
        <p:grpSpPr>
          <a:xfrm>
            <a:off x="2166810" y="3200258"/>
            <a:ext cx="353645" cy="355557"/>
            <a:chOff x="-31811100" y="3550975"/>
            <a:chExt cx="291450" cy="293025"/>
          </a:xfrm>
        </p:grpSpPr>
        <p:sp>
          <p:nvSpPr>
            <p:cNvPr id="8249" name="Google Shape;8249;p6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63"/>
          <p:cNvGrpSpPr/>
          <p:nvPr/>
        </p:nvGrpSpPr>
        <p:grpSpPr>
          <a:xfrm>
            <a:off x="2160606" y="3664562"/>
            <a:ext cx="366052" cy="356831"/>
            <a:chOff x="-31817400" y="3910025"/>
            <a:chExt cx="301675" cy="294075"/>
          </a:xfrm>
        </p:grpSpPr>
        <p:sp>
          <p:nvSpPr>
            <p:cNvPr id="8257" name="Google Shape;8257;p63"/>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3"/>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3"/>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63"/>
          <p:cNvGrpSpPr/>
          <p:nvPr/>
        </p:nvGrpSpPr>
        <p:grpSpPr>
          <a:xfrm>
            <a:off x="3952234" y="3200743"/>
            <a:ext cx="354616" cy="354586"/>
            <a:chOff x="-30354000" y="3569100"/>
            <a:chExt cx="292250" cy="292225"/>
          </a:xfrm>
        </p:grpSpPr>
        <p:sp>
          <p:nvSpPr>
            <p:cNvPr id="8261" name="Google Shape;8261;p63"/>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3"/>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3"/>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3"/>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3"/>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3"/>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63"/>
          <p:cNvGrpSpPr/>
          <p:nvPr/>
        </p:nvGrpSpPr>
        <p:grpSpPr>
          <a:xfrm>
            <a:off x="1730812" y="1380546"/>
            <a:ext cx="342148" cy="353645"/>
            <a:chOff x="-35118325" y="3202075"/>
            <a:chExt cx="281975" cy="291450"/>
          </a:xfrm>
        </p:grpSpPr>
        <p:sp>
          <p:nvSpPr>
            <p:cNvPr id="8268" name="Google Shape;8268;p63"/>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3"/>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3"/>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3"/>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63"/>
          <p:cNvGrpSpPr/>
          <p:nvPr/>
        </p:nvGrpSpPr>
        <p:grpSpPr>
          <a:xfrm>
            <a:off x="1724593" y="1821799"/>
            <a:ext cx="354586" cy="353221"/>
            <a:chOff x="-35123050" y="3561225"/>
            <a:chExt cx="292225" cy="291100"/>
          </a:xfrm>
        </p:grpSpPr>
        <p:sp>
          <p:nvSpPr>
            <p:cNvPr id="8273" name="Google Shape;8273;p63"/>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3"/>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63"/>
          <p:cNvGrpSpPr/>
          <p:nvPr/>
        </p:nvGrpSpPr>
        <p:grpSpPr>
          <a:xfrm>
            <a:off x="1766652" y="2256940"/>
            <a:ext cx="270467" cy="353615"/>
            <a:chOff x="-35089175" y="3919600"/>
            <a:chExt cx="222900" cy="291425"/>
          </a:xfrm>
        </p:grpSpPr>
        <p:sp>
          <p:nvSpPr>
            <p:cNvPr id="8276" name="Google Shape;8276;p63"/>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3"/>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63"/>
          <p:cNvGrpSpPr/>
          <p:nvPr/>
        </p:nvGrpSpPr>
        <p:grpSpPr>
          <a:xfrm>
            <a:off x="3963648" y="1380303"/>
            <a:ext cx="336445" cy="354131"/>
            <a:chOff x="-33277650" y="3226875"/>
            <a:chExt cx="277275" cy="291850"/>
          </a:xfrm>
        </p:grpSpPr>
        <p:sp>
          <p:nvSpPr>
            <p:cNvPr id="8279" name="Google Shape;8279;p63"/>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3"/>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3"/>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3"/>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3"/>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3"/>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3"/>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63"/>
          <p:cNvGrpSpPr/>
          <p:nvPr/>
        </p:nvGrpSpPr>
        <p:grpSpPr>
          <a:xfrm>
            <a:off x="3955048" y="1821587"/>
            <a:ext cx="353645" cy="353645"/>
            <a:chOff x="-33286325" y="3586425"/>
            <a:chExt cx="291450" cy="291450"/>
          </a:xfrm>
        </p:grpSpPr>
        <p:sp>
          <p:nvSpPr>
            <p:cNvPr id="8287" name="Google Shape;8287;p63"/>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3"/>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3"/>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3"/>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3"/>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2" name="Google Shape;8292;p63"/>
          <p:cNvGrpSpPr/>
          <p:nvPr/>
        </p:nvGrpSpPr>
        <p:grpSpPr>
          <a:xfrm>
            <a:off x="3955048" y="2255969"/>
            <a:ext cx="353645" cy="355557"/>
            <a:chOff x="-33286325" y="3944800"/>
            <a:chExt cx="291450" cy="293025"/>
          </a:xfrm>
        </p:grpSpPr>
        <p:sp>
          <p:nvSpPr>
            <p:cNvPr id="8293" name="Google Shape;8293;p63"/>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3"/>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3"/>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3"/>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63"/>
          <p:cNvGrpSpPr/>
          <p:nvPr/>
        </p:nvGrpSpPr>
        <p:grpSpPr>
          <a:xfrm>
            <a:off x="2613445" y="2729129"/>
            <a:ext cx="353645" cy="356527"/>
            <a:chOff x="-31452725" y="3191825"/>
            <a:chExt cx="291450" cy="293825"/>
          </a:xfrm>
        </p:grpSpPr>
        <p:sp>
          <p:nvSpPr>
            <p:cNvPr id="8298" name="Google Shape;8298;p63"/>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3"/>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3"/>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3"/>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63"/>
          <p:cNvGrpSpPr/>
          <p:nvPr/>
        </p:nvGrpSpPr>
        <p:grpSpPr>
          <a:xfrm>
            <a:off x="2612975" y="3200744"/>
            <a:ext cx="354586" cy="354586"/>
            <a:chOff x="-31452725" y="3551775"/>
            <a:chExt cx="292225" cy="292225"/>
          </a:xfrm>
        </p:grpSpPr>
        <p:sp>
          <p:nvSpPr>
            <p:cNvPr id="8303" name="Google Shape;8303;p63"/>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3"/>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3"/>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3"/>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63"/>
          <p:cNvGrpSpPr/>
          <p:nvPr/>
        </p:nvGrpSpPr>
        <p:grpSpPr>
          <a:xfrm>
            <a:off x="2611534" y="3664729"/>
            <a:ext cx="357468" cy="356497"/>
            <a:chOff x="-31455100" y="3909350"/>
            <a:chExt cx="294600" cy="293800"/>
          </a:xfrm>
        </p:grpSpPr>
        <p:sp>
          <p:nvSpPr>
            <p:cNvPr id="8308" name="Google Shape;8308;p63"/>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3"/>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63"/>
          <p:cNvGrpSpPr/>
          <p:nvPr/>
        </p:nvGrpSpPr>
        <p:grpSpPr>
          <a:xfrm>
            <a:off x="3952719" y="3665684"/>
            <a:ext cx="353645" cy="354586"/>
            <a:chOff x="-30345325" y="3918800"/>
            <a:chExt cx="291450" cy="292225"/>
          </a:xfrm>
        </p:grpSpPr>
        <p:sp>
          <p:nvSpPr>
            <p:cNvPr id="8311" name="Google Shape;8311;p63"/>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3"/>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3"/>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3"/>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3"/>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63"/>
          <p:cNvGrpSpPr/>
          <p:nvPr/>
        </p:nvGrpSpPr>
        <p:grpSpPr>
          <a:xfrm>
            <a:off x="2172184" y="1821587"/>
            <a:ext cx="353645" cy="353645"/>
            <a:chOff x="-34763900" y="3561225"/>
            <a:chExt cx="291450" cy="291450"/>
          </a:xfrm>
        </p:grpSpPr>
        <p:sp>
          <p:nvSpPr>
            <p:cNvPr id="8317" name="Google Shape;8317;p63"/>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3"/>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3"/>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0" name="Google Shape;8320;p63"/>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1" name="Google Shape;8321;p63"/>
          <p:cNvGrpSpPr/>
          <p:nvPr/>
        </p:nvGrpSpPr>
        <p:grpSpPr>
          <a:xfrm>
            <a:off x="827081" y="2730099"/>
            <a:ext cx="354586" cy="354586"/>
            <a:chOff x="-32927950" y="3227275"/>
            <a:chExt cx="292225" cy="292225"/>
          </a:xfrm>
        </p:grpSpPr>
        <p:sp>
          <p:nvSpPr>
            <p:cNvPr id="8322" name="Google Shape;8322;p63"/>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3"/>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3"/>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3"/>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3"/>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63"/>
          <p:cNvGrpSpPr/>
          <p:nvPr/>
        </p:nvGrpSpPr>
        <p:grpSpPr>
          <a:xfrm>
            <a:off x="826596" y="3201213"/>
            <a:ext cx="355557" cy="353645"/>
            <a:chOff x="-32927950" y="3586425"/>
            <a:chExt cx="293025" cy="291450"/>
          </a:xfrm>
        </p:grpSpPr>
        <p:sp>
          <p:nvSpPr>
            <p:cNvPr id="8328" name="Google Shape;8328;p63"/>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3"/>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3"/>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3"/>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3"/>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63"/>
          <p:cNvGrpSpPr/>
          <p:nvPr/>
        </p:nvGrpSpPr>
        <p:grpSpPr>
          <a:xfrm>
            <a:off x="827081" y="3665198"/>
            <a:ext cx="354586" cy="355557"/>
            <a:chOff x="-32927950" y="3944800"/>
            <a:chExt cx="292225" cy="293025"/>
          </a:xfrm>
        </p:grpSpPr>
        <p:sp>
          <p:nvSpPr>
            <p:cNvPr id="8334" name="Google Shape;8334;p63"/>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3"/>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3"/>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3"/>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3"/>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3"/>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3"/>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3"/>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3"/>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63"/>
          <p:cNvGrpSpPr/>
          <p:nvPr/>
        </p:nvGrpSpPr>
        <p:grpSpPr>
          <a:xfrm>
            <a:off x="3055873" y="2730449"/>
            <a:ext cx="354586" cy="353888"/>
            <a:chOff x="-31094350" y="3194000"/>
            <a:chExt cx="292225" cy="291650"/>
          </a:xfrm>
        </p:grpSpPr>
        <p:sp>
          <p:nvSpPr>
            <p:cNvPr id="8344" name="Google Shape;8344;p63"/>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3"/>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3"/>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3"/>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3"/>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3"/>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3"/>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3"/>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2" name="Google Shape;8352;p63"/>
          <p:cNvGrpSpPr/>
          <p:nvPr/>
        </p:nvGrpSpPr>
        <p:grpSpPr>
          <a:xfrm>
            <a:off x="3056343" y="3200941"/>
            <a:ext cx="353645" cy="354191"/>
            <a:chOff x="-31093575" y="3552550"/>
            <a:chExt cx="291450" cy="291900"/>
          </a:xfrm>
        </p:grpSpPr>
        <p:sp>
          <p:nvSpPr>
            <p:cNvPr id="8353" name="Google Shape;8353;p6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63"/>
          <p:cNvGrpSpPr/>
          <p:nvPr/>
        </p:nvGrpSpPr>
        <p:grpSpPr>
          <a:xfrm>
            <a:off x="2182711" y="1380546"/>
            <a:ext cx="332593" cy="353645"/>
            <a:chOff x="-34755225" y="3202075"/>
            <a:chExt cx="274100" cy="291450"/>
          </a:xfrm>
        </p:grpSpPr>
        <p:sp>
          <p:nvSpPr>
            <p:cNvPr id="8358" name="Google Shape;8358;p63"/>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3"/>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3"/>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3"/>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3"/>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3"/>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3"/>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63"/>
          <p:cNvGrpSpPr/>
          <p:nvPr/>
        </p:nvGrpSpPr>
        <p:grpSpPr>
          <a:xfrm>
            <a:off x="3056343" y="3666169"/>
            <a:ext cx="353645" cy="353615"/>
            <a:chOff x="-31093575" y="3911725"/>
            <a:chExt cx="291450" cy="291425"/>
          </a:xfrm>
        </p:grpSpPr>
        <p:sp>
          <p:nvSpPr>
            <p:cNvPr id="8366" name="Google Shape;8366;p63"/>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3"/>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63"/>
          <p:cNvGrpSpPr/>
          <p:nvPr/>
        </p:nvGrpSpPr>
        <p:grpSpPr>
          <a:xfrm>
            <a:off x="2165773" y="4123136"/>
            <a:ext cx="356497" cy="354586"/>
            <a:chOff x="-29946000" y="3183175"/>
            <a:chExt cx="293800" cy="292225"/>
          </a:xfrm>
        </p:grpSpPr>
        <p:sp>
          <p:nvSpPr>
            <p:cNvPr id="8369" name="Google Shape;8369;p63"/>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3"/>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3"/>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3"/>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3"/>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3"/>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63"/>
          <p:cNvGrpSpPr/>
          <p:nvPr/>
        </p:nvGrpSpPr>
        <p:grpSpPr>
          <a:xfrm>
            <a:off x="2610305" y="1380289"/>
            <a:ext cx="358408" cy="354161"/>
            <a:chOff x="-34408675" y="3202075"/>
            <a:chExt cx="295375" cy="291875"/>
          </a:xfrm>
        </p:grpSpPr>
        <p:sp>
          <p:nvSpPr>
            <p:cNvPr id="8376" name="Google Shape;8376;p63"/>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3"/>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3"/>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3"/>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63"/>
          <p:cNvGrpSpPr/>
          <p:nvPr/>
        </p:nvGrpSpPr>
        <p:grpSpPr>
          <a:xfrm>
            <a:off x="2612216" y="1820283"/>
            <a:ext cx="354586" cy="356254"/>
            <a:chOff x="-34405525" y="3558075"/>
            <a:chExt cx="292225" cy="293600"/>
          </a:xfrm>
        </p:grpSpPr>
        <p:sp>
          <p:nvSpPr>
            <p:cNvPr id="8381" name="Google Shape;8381;p63"/>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3"/>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3"/>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4" name="Google Shape;8384;p63"/>
          <p:cNvGrpSpPr/>
          <p:nvPr/>
        </p:nvGrpSpPr>
        <p:grpSpPr>
          <a:xfrm>
            <a:off x="2611730" y="2256940"/>
            <a:ext cx="355557" cy="353615"/>
            <a:chOff x="-34406325" y="3919600"/>
            <a:chExt cx="293025" cy="291425"/>
          </a:xfrm>
        </p:grpSpPr>
        <p:sp>
          <p:nvSpPr>
            <p:cNvPr id="8385" name="Google Shape;8385;p63"/>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3"/>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3"/>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3"/>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3"/>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3"/>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3"/>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63"/>
          <p:cNvGrpSpPr/>
          <p:nvPr/>
        </p:nvGrpSpPr>
        <p:grpSpPr>
          <a:xfrm>
            <a:off x="1275628" y="2736303"/>
            <a:ext cx="353645" cy="342179"/>
            <a:chOff x="-32568800" y="3232000"/>
            <a:chExt cx="291450" cy="282000"/>
          </a:xfrm>
        </p:grpSpPr>
        <p:sp>
          <p:nvSpPr>
            <p:cNvPr id="8393" name="Google Shape;8393;p63"/>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3"/>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63"/>
          <p:cNvGrpSpPr/>
          <p:nvPr/>
        </p:nvGrpSpPr>
        <p:grpSpPr>
          <a:xfrm>
            <a:off x="1275158" y="3201213"/>
            <a:ext cx="354586" cy="353645"/>
            <a:chOff x="-32569575" y="3586425"/>
            <a:chExt cx="292225" cy="291450"/>
          </a:xfrm>
        </p:grpSpPr>
        <p:sp>
          <p:nvSpPr>
            <p:cNvPr id="8396" name="Google Shape;8396;p63"/>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3"/>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63"/>
          <p:cNvGrpSpPr/>
          <p:nvPr/>
        </p:nvGrpSpPr>
        <p:grpSpPr>
          <a:xfrm>
            <a:off x="1266073" y="3665805"/>
            <a:ext cx="372756" cy="354343"/>
            <a:chOff x="-32576675" y="3944600"/>
            <a:chExt cx="307200" cy="292025"/>
          </a:xfrm>
        </p:grpSpPr>
        <p:sp>
          <p:nvSpPr>
            <p:cNvPr id="8399" name="Google Shape;8399;p63"/>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3"/>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63"/>
          <p:cNvGrpSpPr/>
          <p:nvPr/>
        </p:nvGrpSpPr>
        <p:grpSpPr>
          <a:xfrm>
            <a:off x="3511040" y="2730100"/>
            <a:ext cx="354586" cy="354586"/>
            <a:chOff x="-30735200" y="3192625"/>
            <a:chExt cx="292225" cy="292225"/>
          </a:xfrm>
        </p:grpSpPr>
        <p:sp>
          <p:nvSpPr>
            <p:cNvPr id="8402" name="Google Shape;8402;p63"/>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3"/>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3"/>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3"/>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3"/>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3"/>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3"/>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63"/>
          <p:cNvGrpSpPr/>
          <p:nvPr/>
        </p:nvGrpSpPr>
        <p:grpSpPr>
          <a:xfrm>
            <a:off x="3511040" y="3201532"/>
            <a:ext cx="354586" cy="353008"/>
            <a:chOff x="-30735200" y="3552550"/>
            <a:chExt cx="292225" cy="290925"/>
          </a:xfrm>
        </p:grpSpPr>
        <p:sp>
          <p:nvSpPr>
            <p:cNvPr id="8410" name="Google Shape;8410;p63"/>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3"/>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63"/>
          <p:cNvGrpSpPr/>
          <p:nvPr/>
        </p:nvGrpSpPr>
        <p:grpSpPr>
          <a:xfrm>
            <a:off x="3511040" y="3666154"/>
            <a:ext cx="354586" cy="353645"/>
            <a:chOff x="-30735200" y="3910925"/>
            <a:chExt cx="292225" cy="291450"/>
          </a:xfrm>
        </p:grpSpPr>
        <p:sp>
          <p:nvSpPr>
            <p:cNvPr id="8413" name="Google Shape;8413;p63"/>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3"/>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5" name="Google Shape;8415;p63"/>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6" name="Google Shape;8416;p63"/>
          <p:cNvGrpSpPr/>
          <p:nvPr/>
        </p:nvGrpSpPr>
        <p:grpSpPr>
          <a:xfrm>
            <a:off x="4864547" y="1375808"/>
            <a:ext cx="358971" cy="359224"/>
            <a:chOff x="-57956275" y="3197925"/>
            <a:chExt cx="319000" cy="319225"/>
          </a:xfrm>
        </p:grpSpPr>
        <p:sp>
          <p:nvSpPr>
            <p:cNvPr id="8417" name="Google Shape;8417;p63"/>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3"/>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3"/>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3"/>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3"/>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3"/>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3"/>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63"/>
          <p:cNvGrpSpPr/>
          <p:nvPr/>
        </p:nvGrpSpPr>
        <p:grpSpPr>
          <a:xfrm>
            <a:off x="4886701" y="1832234"/>
            <a:ext cx="314662" cy="358971"/>
            <a:chOff x="-57940525" y="3590375"/>
            <a:chExt cx="279625" cy="319000"/>
          </a:xfrm>
        </p:grpSpPr>
        <p:sp>
          <p:nvSpPr>
            <p:cNvPr id="8425" name="Google Shape;8425;p63"/>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3"/>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3"/>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3"/>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3"/>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63"/>
          <p:cNvGrpSpPr/>
          <p:nvPr/>
        </p:nvGrpSpPr>
        <p:grpSpPr>
          <a:xfrm>
            <a:off x="4857582" y="2273605"/>
            <a:ext cx="358099" cy="358999"/>
            <a:chOff x="-57959425" y="3982600"/>
            <a:chExt cx="318225" cy="319025"/>
          </a:xfrm>
        </p:grpSpPr>
        <p:sp>
          <p:nvSpPr>
            <p:cNvPr id="8431" name="Google Shape;8431;p63"/>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3"/>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3"/>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3"/>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63"/>
          <p:cNvGrpSpPr/>
          <p:nvPr/>
        </p:nvGrpSpPr>
        <p:grpSpPr>
          <a:xfrm>
            <a:off x="7057749" y="1376934"/>
            <a:ext cx="357226" cy="357226"/>
            <a:chOff x="-55987225" y="3198925"/>
            <a:chExt cx="317450" cy="317450"/>
          </a:xfrm>
        </p:grpSpPr>
        <p:sp>
          <p:nvSpPr>
            <p:cNvPr id="8436" name="Google Shape;8436;p63"/>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3"/>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3"/>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3"/>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63"/>
          <p:cNvGrpSpPr/>
          <p:nvPr/>
        </p:nvGrpSpPr>
        <p:grpSpPr>
          <a:xfrm>
            <a:off x="7057749" y="1832965"/>
            <a:ext cx="357226" cy="357367"/>
            <a:chOff x="-55987225" y="3591025"/>
            <a:chExt cx="317450" cy="317575"/>
          </a:xfrm>
        </p:grpSpPr>
        <p:sp>
          <p:nvSpPr>
            <p:cNvPr id="8441" name="Google Shape;8441;p63"/>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3"/>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3"/>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3"/>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3"/>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63"/>
          <p:cNvGrpSpPr/>
          <p:nvPr/>
        </p:nvGrpSpPr>
        <p:grpSpPr>
          <a:xfrm>
            <a:off x="7071665" y="2273605"/>
            <a:ext cx="358999" cy="358999"/>
            <a:chOff x="-55988800" y="3982600"/>
            <a:chExt cx="319025" cy="319025"/>
          </a:xfrm>
        </p:grpSpPr>
        <p:sp>
          <p:nvSpPr>
            <p:cNvPr id="8447" name="Google Shape;8447;p63"/>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3"/>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3"/>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3"/>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3"/>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63"/>
          <p:cNvGrpSpPr/>
          <p:nvPr/>
        </p:nvGrpSpPr>
        <p:grpSpPr>
          <a:xfrm>
            <a:off x="5730184" y="2731562"/>
            <a:ext cx="356326" cy="358971"/>
            <a:chOff x="-54026025" y="3192625"/>
            <a:chExt cx="316650" cy="319000"/>
          </a:xfrm>
        </p:grpSpPr>
        <p:sp>
          <p:nvSpPr>
            <p:cNvPr id="8453" name="Google Shape;8453;p63"/>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3"/>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3"/>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3"/>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3"/>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3"/>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3"/>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3"/>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63"/>
          <p:cNvGrpSpPr/>
          <p:nvPr/>
        </p:nvGrpSpPr>
        <p:grpSpPr>
          <a:xfrm>
            <a:off x="5750130" y="3202536"/>
            <a:ext cx="316434" cy="358099"/>
            <a:chOff x="-54007925" y="3584850"/>
            <a:chExt cx="281200" cy="318225"/>
          </a:xfrm>
        </p:grpSpPr>
        <p:sp>
          <p:nvSpPr>
            <p:cNvPr id="8462" name="Google Shape;8462;p63"/>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3"/>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3"/>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3"/>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3"/>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3"/>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63"/>
          <p:cNvGrpSpPr/>
          <p:nvPr/>
        </p:nvGrpSpPr>
        <p:grpSpPr>
          <a:xfrm>
            <a:off x="5750130" y="3664421"/>
            <a:ext cx="316434" cy="358914"/>
            <a:chOff x="-54007925" y="3975575"/>
            <a:chExt cx="281200" cy="318950"/>
          </a:xfrm>
        </p:grpSpPr>
        <p:sp>
          <p:nvSpPr>
            <p:cNvPr id="8469" name="Google Shape;8469;p63"/>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3"/>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3"/>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3"/>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63"/>
          <p:cNvGrpSpPr/>
          <p:nvPr/>
        </p:nvGrpSpPr>
        <p:grpSpPr>
          <a:xfrm>
            <a:off x="7984996" y="2748891"/>
            <a:ext cx="274770" cy="358492"/>
            <a:chOff x="-52005775" y="3208025"/>
            <a:chExt cx="244175" cy="318575"/>
          </a:xfrm>
        </p:grpSpPr>
        <p:sp>
          <p:nvSpPr>
            <p:cNvPr id="8474" name="Google Shape;8474;p63"/>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3"/>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3"/>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3"/>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3"/>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3"/>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3"/>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3"/>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3"/>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3"/>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3"/>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63"/>
          <p:cNvGrpSpPr/>
          <p:nvPr/>
        </p:nvGrpSpPr>
        <p:grpSpPr>
          <a:xfrm>
            <a:off x="5291462" y="1376934"/>
            <a:ext cx="358099" cy="358099"/>
            <a:chOff x="-57568775" y="3198925"/>
            <a:chExt cx="318225" cy="318225"/>
          </a:xfrm>
        </p:grpSpPr>
        <p:sp>
          <p:nvSpPr>
            <p:cNvPr id="8486" name="Google Shape;8486;p63"/>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3"/>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3"/>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3"/>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3"/>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3"/>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63"/>
          <p:cNvGrpSpPr/>
          <p:nvPr/>
        </p:nvGrpSpPr>
        <p:grpSpPr>
          <a:xfrm>
            <a:off x="5313181" y="1832234"/>
            <a:ext cx="314662" cy="358099"/>
            <a:chOff x="-57549075" y="3590375"/>
            <a:chExt cx="279625" cy="318225"/>
          </a:xfrm>
        </p:grpSpPr>
        <p:sp>
          <p:nvSpPr>
            <p:cNvPr id="8493" name="Google Shape;8493;p63"/>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3"/>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3"/>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3"/>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63"/>
          <p:cNvGrpSpPr/>
          <p:nvPr/>
        </p:nvGrpSpPr>
        <p:grpSpPr>
          <a:xfrm>
            <a:off x="5305378" y="2273605"/>
            <a:ext cx="359871" cy="359871"/>
            <a:chOff x="-57570350" y="3982600"/>
            <a:chExt cx="319800" cy="319800"/>
          </a:xfrm>
        </p:grpSpPr>
        <p:sp>
          <p:nvSpPr>
            <p:cNvPr id="8498" name="Google Shape;8498;p63"/>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3"/>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3"/>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3"/>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63"/>
          <p:cNvGrpSpPr/>
          <p:nvPr/>
        </p:nvGrpSpPr>
        <p:grpSpPr>
          <a:xfrm>
            <a:off x="7520416" y="1376033"/>
            <a:ext cx="314662" cy="358999"/>
            <a:chOff x="-55576850" y="3198125"/>
            <a:chExt cx="279625" cy="319025"/>
          </a:xfrm>
        </p:grpSpPr>
        <p:sp>
          <p:nvSpPr>
            <p:cNvPr id="8503" name="Google Shape;8503;p63"/>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3"/>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3"/>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3"/>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63"/>
          <p:cNvGrpSpPr/>
          <p:nvPr/>
        </p:nvGrpSpPr>
        <p:grpSpPr>
          <a:xfrm>
            <a:off x="7497812" y="1832009"/>
            <a:ext cx="359871" cy="358324"/>
            <a:chOff x="-55596550" y="3590175"/>
            <a:chExt cx="319800" cy="318425"/>
          </a:xfrm>
        </p:grpSpPr>
        <p:sp>
          <p:nvSpPr>
            <p:cNvPr id="8508" name="Google Shape;8508;p63"/>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3"/>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3"/>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3"/>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63"/>
          <p:cNvGrpSpPr/>
          <p:nvPr/>
        </p:nvGrpSpPr>
        <p:grpSpPr>
          <a:xfrm>
            <a:off x="7513049" y="2273351"/>
            <a:ext cx="358999" cy="359252"/>
            <a:chOff x="-55595775" y="3982375"/>
            <a:chExt cx="319025" cy="319250"/>
          </a:xfrm>
        </p:grpSpPr>
        <p:sp>
          <p:nvSpPr>
            <p:cNvPr id="8513" name="Google Shape;8513;p63"/>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3"/>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3"/>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3"/>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3"/>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3"/>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63"/>
          <p:cNvGrpSpPr/>
          <p:nvPr/>
        </p:nvGrpSpPr>
        <p:grpSpPr>
          <a:xfrm>
            <a:off x="6170232" y="2731562"/>
            <a:ext cx="358999" cy="358099"/>
            <a:chOff x="-53635375" y="3192625"/>
            <a:chExt cx="319025" cy="318225"/>
          </a:xfrm>
        </p:grpSpPr>
        <p:sp>
          <p:nvSpPr>
            <p:cNvPr id="8520" name="Google Shape;8520;p63"/>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3"/>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3"/>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63"/>
          <p:cNvGrpSpPr/>
          <p:nvPr/>
        </p:nvGrpSpPr>
        <p:grpSpPr>
          <a:xfrm>
            <a:off x="6192401" y="3202536"/>
            <a:ext cx="314662" cy="358999"/>
            <a:chOff x="-53615675" y="3584850"/>
            <a:chExt cx="279625" cy="319025"/>
          </a:xfrm>
        </p:grpSpPr>
        <p:sp>
          <p:nvSpPr>
            <p:cNvPr id="8524" name="Google Shape;8524;p63"/>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3"/>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3"/>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7" name="Google Shape;8527;p63"/>
          <p:cNvGrpSpPr/>
          <p:nvPr/>
        </p:nvGrpSpPr>
        <p:grpSpPr>
          <a:xfrm>
            <a:off x="6170246" y="3665461"/>
            <a:ext cx="358971" cy="357874"/>
            <a:chOff x="-53634575" y="3976500"/>
            <a:chExt cx="319000" cy="318025"/>
          </a:xfrm>
        </p:grpSpPr>
        <p:sp>
          <p:nvSpPr>
            <p:cNvPr id="8528" name="Google Shape;8528;p63"/>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3"/>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3"/>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3"/>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3"/>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3"/>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3"/>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3"/>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63"/>
          <p:cNvGrpSpPr/>
          <p:nvPr/>
        </p:nvGrpSpPr>
        <p:grpSpPr>
          <a:xfrm>
            <a:off x="7965050" y="3208415"/>
            <a:ext cx="314662" cy="358436"/>
            <a:chOff x="-52023900" y="3590075"/>
            <a:chExt cx="279625" cy="318525"/>
          </a:xfrm>
        </p:grpSpPr>
        <p:sp>
          <p:nvSpPr>
            <p:cNvPr id="8537" name="Google Shape;8537;p63"/>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3"/>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3"/>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3"/>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3"/>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3"/>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3"/>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63"/>
          <p:cNvGrpSpPr/>
          <p:nvPr/>
        </p:nvGrpSpPr>
        <p:grpSpPr>
          <a:xfrm>
            <a:off x="5728292" y="1376934"/>
            <a:ext cx="358971" cy="358971"/>
            <a:chOff x="-57173375" y="3198925"/>
            <a:chExt cx="319000" cy="319000"/>
          </a:xfrm>
        </p:grpSpPr>
        <p:sp>
          <p:nvSpPr>
            <p:cNvPr id="8545" name="Google Shape;8545;p63"/>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3"/>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3"/>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3"/>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63"/>
          <p:cNvGrpSpPr/>
          <p:nvPr/>
        </p:nvGrpSpPr>
        <p:grpSpPr>
          <a:xfrm>
            <a:off x="5729178" y="1854374"/>
            <a:ext cx="357198" cy="314690"/>
            <a:chOff x="-57176525" y="3610050"/>
            <a:chExt cx="317425" cy="279650"/>
          </a:xfrm>
        </p:grpSpPr>
        <p:sp>
          <p:nvSpPr>
            <p:cNvPr id="8550" name="Google Shape;8550;p63"/>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3"/>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3"/>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3"/>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3"/>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5" name="Google Shape;8555;p63"/>
          <p:cNvGrpSpPr/>
          <p:nvPr/>
        </p:nvGrpSpPr>
        <p:grpSpPr>
          <a:xfrm>
            <a:off x="7939633" y="1376934"/>
            <a:ext cx="358099" cy="356326"/>
            <a:chOff x="-55202750" y="3198925"/>
            <a:chExt cx="318225" cy="316650"/>
          </a:xfrm>
        </p:grpSpPr>
        <p:sp>
          <p:nvSpPr>
            <p:cNvPr id="8556" name="Google Shape;8556;p63"/>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3"/>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63"/>
          <p:cNvGrpSpPr/>
          <p:nvPr/>
        </p:nvGrpSpPr>
        <p:grpSpPr>
          <a:xfrm>
            <a:off x="7950267" y="1832234"/>
            <a:ext cx="336830" cy="358099"/>
            <a:chOff x="-55194875" y="3590375"/>
            <a:chExt cx="299325" cy="318225"/>
          </a:xfrm>
        </p:grpSpPr>
        <p:sp>
          <p:nvSpPr>
            <p:cNvPr id="8559" name="Google Shape;8559;p63"/>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3"/>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3"/>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3"/>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3"/>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63"/>
          <p:cNvGrpSpPr/>
          <p:nvPr/>
        </p:nvGrpSpPr>
        <p:grpSpPr>
          <a:xfrm>
            <a:off x="7954884" y="2274505"/>
            <a:ext cx="357198" cy="357198"/>
            <a:chOff x="-55203525" y="3983400"/>
            <a:chExt cx="317425" cy="317425"/>
          </a:xfrm>
        </p:grpSpPr>
        <p:sp>
          <p:nvSpPr>
            <p:cNvPr id="8565" name="Google Shape;8565;p63"/>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3"/>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3"/>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63"/>
          <p:cNvGrpSpPr/>
          <p:nvPr/>
        </p:nvGrpSpPr>
        <p:grpSpPr>
          <a:xfrm>
            <a:off x="6621365" y="2731562"/>
            <a:ext cx="335930" cy="358971"/>
            <a:chOff x="-53232900" y="3192625"/>
            <a:chExt cx="298525" cy="319000"/>
          </a:xfrm>
        </p:grpSpPr>
        <p:sp>
          <p:nvSpPr>
            <p:cNvPr id="8569" name="Google Shape;8569;p63"/>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3"/>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3"/>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3"/>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3"/>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3"/>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3"/>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3"/>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63"/>
          <p:cNvGrpSpPr/>
          <p:nvPr/>
        </p:nvGrpSpPr>
        <p:grpSpPr>
          <a:xfrm>
            <a:off x="6610731" y="3202536"/>
            <a:ext cx="357198" cy="356326"/>
            <a:chOff x="-53242350" y="3584850"/>
            <a:chExt cx="317425" cy="316650"/>
          </a:xfrm>
        </p:grpSpPr>
        <p:sp>
          <p:nvSpPr>
            <p:cNvPr id="8578" name="Google Shape;8578;p63"/>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3"/>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3"/>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3"/>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3"/>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63"/>
          <p:cNvGrpSpPr/>
          <p:nvPr/>
        </p:nvGrpSpPr>
        <p:grpSpPr>
          <a:xfrm>
            <a:off x="6631999" y="3665236"/>
            <a:ext cx="314662" cy="358999"/>
            <a:chOff x="-53224225" y="3976300"/>
            <a:chExt cx="279625" cy="319025"/>
          </a:xfrm>
        </p:grpSpPr>
        <p:sp>
          <p:nvSpPr>
            <p:cNvPr id="8584" name="Google Shape;8584;p63"/>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3"/>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3"/>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3"/>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3"/>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3"/>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3"/>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63"/>
          <p:cNvGrpSpPr/>
          <p:nvPr/>
        </p:nvGrpSpPr>
        <p:grpSpPr>
          <a:xfrm>
            <a:off x="7942896" y="3672917"/>
            <a:ext cx="358971" cy="358408"/>
            <a:chOff x="-52043575" y="3983125"/>
            <a:chExt cx="319000" cy="318500"/>
          </a:xfrm>
        </p:grpSpPr>
        <p:sp>
          <p:nvSpPr>
            <p:cNvPr id="8592" name="Google Shape;8592;p63"/>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3"/>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3"/>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3"/>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3"/>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3"/>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3"/>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3"/>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3"/>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63"/>
          <p:cNvGrpSpPr/>
          <p:nvPr/>
        </p:nvGrpSpPr>
        <p:grpSpPr>
          <a:xfrm>
            <a:off x="6196836" y="1376934"/>
            <a:ext cx="314662" cy="358971"/>
            <a:chOff x="-56766175" y="3198925"/>
            <a:chExt cx="279625" cy="319000"/>
          </a:xfrm>
        </p:grpSpPr>
        <p:sp>
          <p:nvSpPr>
            <p:cNvPr id="8602" name="Google Shape;8602;p63"/>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3"/>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3"/>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3"/>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3"/>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3"/>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3"/>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63"/>
          <p:cNvGrpSpPr/>
          <p:nvPr/>
        </p:nvGrpSpPr>
        <p:grpSpPr>
          <a:xfrm>
            <a:off x="6195950" y="1832234"/>
            <a:ext cx="316434" cy="358099"/>
            <a:chOff x="-56766175" y="3590375"/>
            <a:chExt cx="281200" cy="318225"/>
          </a:xfrm>
        </p:grpSpPr>
        <p:sp>
          <p:nvSpPr>
            <p:cNvPr id="8610" name="Google Shape;8610;p63"/>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3"/>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3"/>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3"/>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63"/>
          <p:cNvGrpSpPr/>
          <p:nvPr/>
        </p:nvGrpSpPr>
        <p:grpSpPr>
          <a:xfrm>
            <a:off x="6232906" y="2273605"/>
            <a:ext cx="272126" cy="358099"/>
            <a:chOff x="-56747275" y="3982600"/>
            <a:chExt cx="241825" cy="318225"/>
          </a:xfrm>
        </p:grpSpPr>
        <p:sp>
          <p:nvSpPr>
            <p:cNvPr id="8615" name="Google Shape;8615;p63"/>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3"/>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3"/>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3"/>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3"/>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3"/>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3"/>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63"/>
          <p:cNvGrpSpPr/>
          <p:nvPr/>
        </p:nvGrpSpPr>
        <p:grpSpPr>
          <a:xfrm>
            <a:off x="4840657" y="3215842"/>
            <a:ext cx="358999" cy="342991"/>
            <a:chOff x="-54812875" y="3596675"/>
            <a:chExt cx="319025" cy="304800"/>
          </a:xfrm>
        </p:grpSpPr>
        <p:sp>
          <p:nvSpPr>
            <p:cNvPr id="8623" name="Google Shape;8623;p63"/>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3"/>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3"/>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3"/>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3"/>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3"/>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3"/>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0" name="Google Shape;8630;p63"/>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3"/>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2" name="Google Shape;8632;p63"/>
          <p:cNvGrpSpPr/>
          <p:nvPr/>
        </p:nvGrpSpPr>
        <p:grpSpPr>
          <a:xfrm>
            <a:off x="4862826" y="3672326"/>
            <a:ext cx="314662" cy="358099"/>
            <a:chOff x="-54793175" y="3982600"/>
            <a:chExt cx="279625" cy="318225"/>
          </a:xfrm>
        </p:grpSpPr>
        <p:sp>
          <p:nvSpPr>
            <p:cNvPr id="8633" name="Google Shape;8633;p63"/>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3"/>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3"/>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3"/>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3"/>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3"/>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3"/>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63"/>
          <p:cNvGrpSpPr/>
          <p:nvPr/>
        </p:nvGrpSpPr>
        <p:grpSpPr>
          <a:xfrm>
            <a:off x="7074284" y="2731562"/>
            <a:ext cx="314662" cy="358099"/>
            <a:chOff x="-52832000" y="3192625"/>
            <a:chExt cx="279625" cy="318225"/>
          </a:xfrm>
        </p:grpSpPr>
        <p:sp>
          <p:nvSpPr>
            <p:cNvPr id="8641" name="Google Shape;8641;p63"/>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3"/>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3"/>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3"/>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3"/>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3"/>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3"/>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3"/>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9" name="Google Shape;8649;p63"/>
          <p:cNvGrpSpPr/>
          <p:nvPr/>
        </p:nvGrpSpPr>
        <p:grpSpPr>
          <a:xfrm>
            <a:off x="5760817" y="2272929"/>
            <a:ext cx="323524" cy="358774"/>
            <a:chOff x="-57162350" y="3982000"/>
            <a:chExt cx="287500" cy="318825"/>
          </a:xfrm>
        </p:grpSpPr>
        <p:sp>
          <p:nvSpPr>
            <p:cNvPr id="8650" name="Google Shape;8650;p63"/>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3"/>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3"/>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3"/>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3"/>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3"/>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3"/>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3"/>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63"/>
          <p:cNvGrpSpPr/>
          <p:nvPr/>
        </p:nvGrpSpPr>
        <p:grpSpPr>
          <a:xfrm>
            <a:off x="7052130" y="3203436"/>
            <a:ext cx="358971" cy="357198"/>
            <a:chOff x="-52851675" y="3585650"/>
            <a:chExt cx="319000" cy="317425"/>
          </a:xfrm>
        </p:grpSpPr>
        <p:sp>
          <p:nvSpPr>
            <p:cNvPr id="8659" name="Google Shape;8659;p63"/>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3"/>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3"/>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3"/>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3"/>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3"/>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63"/>
          <p:cNvGrpSpPr/>
          <p:nvPr/>
        </p:nvGrpSpPr>
        <p:grpSpPr>
          <a:xfrm>
            <a:off x="7074284" y="3665236"/>
            <a:ext cx="314662" cy="358999"/>
            <a:chOff x="-52832000" y="3976300"/>
            <a:chExt cx="279625" cy="319025"/>
          </a:xfrm>
        </p:grpSpPr>
        <p:sp>
          <p:nvSpPr>
            <p:cNvPr id="8666" name="Google Shape;8666;p63"/>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3"/>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3"/>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3"/>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3"/>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63"/>
          <p:cNvGrpSpPr/>
          <p:nvPr/>
        </p:nvGrpSpPr>
        <p:grpSpPr>
          <a:xfrm>
            <a:off x="6191490" y="4119884"/>
            <a:ext cx="316434" cy="358099"/>
            <a:chOff x="-51633225" y="3198925"/>
            <a:chExt cx="281200" cy="318225"/>
          </a:xfrm>
        </p:grpSpPr>
        <p:sp>
          <p:nvSpPr>
            <p:cNvPr id="8672" name="Google Shape;8672;p63"/>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3"/>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3"/>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3"/>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3"/>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3"/>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3"/>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63"/>
          <p:cNvGrpSpPr/>
          <p:nvPr/>
        </p:nvGrpSpPr>
        <p:grpSpPr>
          <a:xfrm>
            <a:off x="6610314" y="1377806"/>
            <a:ext cx="365188" cy="357226"/>
            <a:chOff x="-56396775" y="3199700"/>
            <a:chExt cx="324525" cy="317450"/>
          </a:xfrm>
        </p:grpSpPr>
        <p:sp>
          <p:nvSpPr>
            <p:cNvPr id="8680" name="Google Shape;8680;p63"/>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3"/>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3"/>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3"/>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3"/>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3"/>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63"/>
          <p:cNvGrpSpPr/>
          <p:nvPr/>
        </p:nvGrpSpPr>
        <p:grpSpPr>
          <a:xfrm>
            <a:off x="6613408" y="1843740"/>
            <a:ext cx="358999" cy="335958"/>
            <a:chOff x="-56394425" y="3600600"/>
            <a:chExt cx="319025" cy="298550"/>
          </a:xfrm>
        </p:grpSpPr>
        <p:sp>
          <p:nvSpPr>
            <p:cNvPr id="8687" name="Google Shape;8687;p63"/>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3"/>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3"/>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63"/>
          <p:cNvGrpSpPr/>
          <p:nvPr/>
        </p:nvGrpSpPr>
        <p:grpSpPr>
          <a:xfrm>
            <a:off x="6644175" y="2274505"/>
            <a:ext cx="327068" cy="357198"/>
            <a:chOff x="-56379450" y="3983400"/>
            <a:chExt cx="290650" cy="317425"/>
          </a:xfrm>
        </p:grpSpPr>
        <p:sp>
          <p:nvSpPr>
            <p:cNvPr id="8691" name="Google Shape;8691;p63"/>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3"/>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3"/>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3"/>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3"/>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3"/>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3"/>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3"/>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63"/>
          <p:cNvGrpSpPr/>
          <p:nvPr/>
        </p:nvGrpSpPr>
        <p:grpSpPr>
          <a:xfrm>
            <a:off x="5307879" y="2738651"/>
            <a:ext cx="316434" cy="358971"/>
            <a:chOff x="-54401725" y="3198925"/>
            <a:chExt cx="281200" cy="319000"/>
          </a:xfrm>
        </p:grpSpPr>
        <p:sp>
          <p:nvSpPr>
            <p:cNvPr id="8700" name="Google Shape;8700;p63"/>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3"/>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3"/>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3"/>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3"/>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3"/>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3"/>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3"/>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3"/>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3"/>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3"/>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63"/>
          <p:cNvGrpSpPr/>
          <p:nvPr/>
        </p:nvGrpSpPr>
        <p:grpSpPr>
          <a:xfrm>
            <a:off x="5308766" y="3208753"/>
            <a:ext cx="314662" cy="358099"/>
            <a:chOff x="-54401725" y="3590375"/>
            <a:chExt cx="279625" cy="318225"/>
          </a:xfrm>
        </p:grpSpPr>
        <p:sp>
          <p:nvSpPr>
            <p:cNvPr id="8712" name="Google Shape;8712;p63"/>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3"/>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3"/>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3"/>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3"/>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3"/>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63"/>
          <p:cNvGrpSpPr/>
          <p:nvPr/>
        </p:nvGrpSpPr>
        <p:grpSpPr>
          <a:xfrm>
            <a:off x="5306557" y="3672326"/>
            <a:ext cx="319079" cy="358099"/>
            <a:chOff x="-54403300" y="3982600"/>
            <a:chExt cx="283550" cy="318225"/>
          </a:xfrm>
        </p:grpSpPr>
        <p:sp>
          <p:nvSpPr>
            <p:cNvPr id="8719" name="Google Shape;8719;p63"/>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3"/>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3"/>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3"/>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3"/>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63"/>
          <p:cNvGrpSpPr/>
          <p:nvPr/>
        </p:nvGrpSpPr>
        <p:grpSpPr>
          <a:xfrm>
            <a:off x="7493951" y="2733559"/>
            <a:ext cx="356298" cy="356973"/>
            <a:chOff x="-52458650" y="3194400"/>
            <a:chExt cx="316625" cy="317225"/>
          </a:xfrm>
        </p:grpSpPr>
        <p:sp>
          <p:nvSpPr>
            <p:cNvPr id="8725" name="Google Shape;8725;p63"/>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3"/>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3"/>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3"/>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3"/>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3"/>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3"/>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3"/>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63"/>
          <p:cNvGrpSpPr/>
          <p:nvPr/>
        </p:nvGrpSpPr>
        <p:grpSpPr>
          <a:xfrm>
            <a:off x="4862826" y="2738651"/>
            <a:ext cx="314662" cy="358971"/>
            <a:chOff x="-54793175" y="3198925"/>
            <a:chExt cx="279625" cy="319000"/>
          </a:xfrm>
        </p:grpSpPr>
        <p:sp>
          <p:nvSpPr>
            <p:cNvPr id="8734" name="Google Shape;8734;p63"/>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3"/>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3"/>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3"/>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3"/>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3"/>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3"/>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63"/>
          <p:cNvGrpSpPr/>
          <p:nvPr/>
        </p:nvGrpSpPr>
        <p:grpSpPr>
          <a:xfrm>
            <a:off x="7503249" y="3202536"/>
            <a:ext cx="337703" cy="357845"/>
            <a:chOff x="-52450000" y="3584850"/>
            <a:chExt cx="300100" cy="318000"/>
          </a:xfrm>
        </p:grpSpPr>
        <p:sp>
          <p:nvSpPr>
            <p:cNvPr id="8742" name="Google Shape;8742;p63"/>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3"/>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3"/>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3"/>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3"/>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3"/>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3"/>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63"/>
          <p:cNvGrpSpPr/>
          <p:nvPr/>
        </p:nvGrpSpPr>
        <p:grpSpPr>
          <a:xfrm>
            <a:off x="7514769" y="3667009"/>
            <a:ext cx="314662" cy="357226"/>
            <a:chOff x="-52440550" y="3977875"/>
            <a:chExt cx="279625" cy="317450"/>
          </a:xfrm>
        </p:grpSpPr>
        <p:sp>
          <p:nvSpPr>
            <p:cNvPr id="8750" name="Google Shape;8750;p63"/>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3"/>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3"/>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3"/>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3"/>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3"/>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3"/>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3"/>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63"/>
          <p:cNvGrpSpPr/>
          <p:nvPr/>
        </p:nvGrpSpPr>
        <p:grpSpPr>
          <a:xfrm>
            <a:off x="6626703" y="4123215"/>
            <a:ext cx="314662" cy="358999"/>
            <a:chOff x="-51623775" y="3584850"/>
            <a:chExt cx="279625" cy="319025"/>
          </a:xfrm>
        </p:grpSpPr>
        <p:sp>
          <p:nvSpPr>
            <p:cNvPr id="8759" name="Google Shape;8759;p63"/>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3"/>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3"/>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3"/>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3"/>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3"/>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3"/>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3"/>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3"/>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8" name="Google Shape;8768;p63"/>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8769" name="Google Shape;8769;p63"/>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73" name="Shape 8773"/>
        <p:cNvGrpSpPr/>
        <p:nvPr/>
      </p:nvGrpSpPr>
      <p:grpSpPr>
        <a:xfrm>
          <a:off x="0" y="0"/>
          <a:ext cx="0" cy="0"/>
          <a:chOff x="0" y="0"/>
          <a:chExt cx="0" cy="0"/>
        </a:xfrm>
      </p:grpSpPr>
      <p:grpSp>
        <p:nvGrpSpPr>
          <p:cNvPr id="8774" name="Google Shape;8774;p64"/>
          <p:cNvGrpSpPr/>
          <p:nvPr/>
        </p:nvGrpSpPr>
        <p:grpSpPr>
          <a:xfrm>
            <a:off x="866775" y="1386849"/>
            <a:ext cx="276003" cy="357300"/>
            <a:chOff x="-50469125" y="3183175"/>
            <a:chExt cx="233150" cy="301825"/>
          </a:xfrm>
        </p:grpSpPr>
        <p:sp>
          <p:nvSpPr>
            <p:cNvPr id="8775" name="Google Shape;8775;p64"/>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4"/>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4"/>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64"/>
          <p:cNvGrpSpPr/>
          <p:nvPr/>
        </p:nvGrpSpPr>
        <p:grpSpPr>
          <a:xfrm>
            <a:off x="826674" y="1822251"/>
            <a:ext cx="356205" cy="355288"/>
            <a:chOff x="-50504575" y="3550975"/>
            <a:chExt cx="300900" cy="300125"/>
          </a:xfrm>
        </p:grpSpPr>
        <p:sp>
          <p:nvSpPr>
            <p:cNvPr id="8779" name="Google Shape;8779;p64"/>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4"/>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4"/>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4"/>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64"/>
          <p:cNvGrpSpPr/>
          <p:nvPr/>
        </p:nvGrpSpPr>
        <p:grpSpPr>
          <a:xfrm>
            <a:off x="826674" y="2260493"/>
            <a:ext cx="356205" cy="354341"/>
            <a:chOff x="-50503000" y="3921175"/>
            <a:chExt cx="300900" cy="299325"/>
          </a:xfrm>
        </p:grpSpPr>
        <p:sp>
          <p:nvSpPr>
            <p:cNvPr id="8784" name="Google Shape;8784;p64"/>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4"/>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4"/>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4"/>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4"/>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64"/>
          <p:cNvGrpSpPr/>
          <p:nvPr/>
        </p:nvGrpSpPr>
        <p:grpSpPr>
          <a:xfrm>
            <a:off x="3030727" y="1406411"/>
            <a:ext cx="355258" cy="356205"/>
            <a:chOff x="-48630025" y="3199700"/>
            <a:chExt cx="300100" cy="300900"/>
          </a:xfrm>
        </p:grpSpPr>
        <p:sp>
          <p:nvSpPr>
            <p:cNvPr id="8790" name="Google Shape;8790;p64"/>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4"/>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4"/>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64"/>
          <p:cNvGrpSpPr/>
          <p:nvPr/>
        </p:nvGrpSpPr>
        <p:grpSpPr>
          <a:xfrm>
            <a:off x="3030727" y="1843707"/>
            <a:ext cx="355258" cy="355258"/>
            <a:chOff x="-48630025" y="3569100"/>
            <a:chExt cx="300100" cy="300100"/>
          </a:xfrm>
        </p:grpSpPr>
        <p:sp>
          <p:nvSpPr>
            <p:cNvPr id="8794" name="Google Shape;8794;p64"/>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4"/>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4"/>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4"/>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4"/>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4"/>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4"/>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4"/>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4"/>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4"/>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64"/>
          <p:cNvGrpSpPr/>
          <p:nvPr/>
        </p:nvGrpSpPr>
        <p:grpSpPr>
          <a:xfrm>
            <a:off x="3031201" y="2281003"/>
            <a:ext cx="354311" cy="353394"/>
            <a:chOff x="-48629225" y="3938500"/>
            <a:chExt cx="299300" cy="298525"/>
          </a:xfrm>
        </p:grpSpPr>
        <p:sp>
          <p:nvSpPr>
            <p:cNvPr id="8805" name="Google Shape;8805;p64"/>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4"/>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4"/>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4"/>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64"/>
          <p:cNvGrpSpPr/>
          <p:nvPr/>
        </p:nvGrpSpPr>
        <p:grpSpPr>
          <a:xfrm>
            <a:off x="1766604" y="2752344"/>
            <a:ext cx="311458" cy="354341"/>
            <a:chOff x="-46762575" y="3200500"/>
            <a:chExt cx="263100" cy="299325"/>
          </a:xfrm>
        </p:grpSpPr>
        <p:sp>
          <p:nvSpPr>
            <p:cNvPr id="8810" name="Google Shape;8810;p64"/>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4"/>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4"/>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4"/>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4"/>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64"/>
          <p:cNvGrpSpPr/>
          <p:nvPr/>
        </p:nvGrpSpPr>
        <p:grpSpPr>
          <a:xfrm>
            <a:off x="1744689" y="3211066"/>
            <a:ext cx="355288" cy="312375"/>
            <a:chOff x="-46779900" y="3588000"/>
            <a:chExt cx="300125" cy="263875"/>
          </a:xfrm>
        </p:grpSpPr>
        <p:sp>
          <p:nvSpPr>
            <p:cNvPr id="8816" name="Google Shape;8816;p64"/>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4"/>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4"/>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4"/>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64"/>
          <p:cNvGrpSpPr/>
          <p:nvPr/>
        </p:nvGrpSpPr>
        <p:grpSpPr>
          <a:xfrm>
            <a:off x="1745162" y="3625988"/>
            <a:ext cx="354341" cy="353394"/>
            <a:chOff x="-46779100" y="3938500"/>
            <a:chExt cx="299325" cy="298525"/>
          </a:xfrm>
        </p:grpSpPr>
        <p:sp>
          <p:nvSpPr>
            <p:cNvPr id="8821" name="Google Shape;8821;p64"/>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4"/>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64"/>
          <p:cNvGrpSpPr/>
          <p:nvPr/>
        </p:nvGrpSpPr>
        <p:grpSpPr>
          <a:xfrm>
            <a:off x="3952900" y="2758855"/>
            <a:ext cx="355258" cy="355288"/>
            <a:chOff x="-44924250" y="3206000"/>
            <a:chExt cx="300100" cy="300125"/>
          </a:xfrm>
        </p:grpSpPr>
        <p:sp>
          <p:nvSpPr>
            <p:cNvPr id="8824" name="Google Shape;8824;p64"/>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4"/>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4"/>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4"/>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4"/>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64"/>
          <p:cNvGrpSpPr/>
          <p:nvPr/>
        </p:nvGrpSpPr>
        <p:grpSpPr>
          <a:xfrm>
            <a:off x="1267386" y="1386849"/>
            <a:ext cx="355258" cy="355258"/>
            <a:chOff x="-50134375" y="3183175"/>
            <a:chExt cx="300100" cy="300100"/>
          </a:xfrm>
        </p:grpSpPr>
        <p:sp>
          <p:nvSpPr>
            <p:cNvPr id="8830" name="Google Shape;8830;p64"/>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4"/>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4"/>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4"/>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4"/>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4"/>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4"/>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4"/>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4"/>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4"/>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64"/>
          <p:cNvGrpSpPr/>
          <p:nvPr/>
        </p:nvGrpSpPr>
        <p:grpSpPr>
          <a:xfrm>
            <a:off x="1267386" y="1822251"/>
            <a:ext cx="355258" cy="355288"/>
            <a:chOff x="-50134375" y="3550975"/>
            <a:chExt cx="300100" cy="300125"/>
          </a:xfrm>
        </p:grpSpPr>
        <p:sp>
          <p:nvSpPr>
            <p:cNvPr id="8841" name="Google Shape;8841;p64"/>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4"/>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64"/>
          <p:cNvGrpSpPr/>
          <p:nvPr/>
        </p:nvGrpSpPr>
        <p:grpSpPr>
          <a:xfrm>
            <a:off x="1267386" y="2259783"/>
            <a:ext cx="355258" cy="355051"/>
            <a:chOff x="-50134375" y="3920575"/>
            <a:chExt cx="300100" cy="299925"/>
          </a:xfrm>
        </p:grpSpPr>
        <p:sp>
          <p:nvSpPr>
            <p:cNvPr id="8844" name="Google Shape;8844;p64"/>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4"/>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4"/>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64"/>
          <p:cNvGrpSpPr/>
          <p:nvPr/>
        </p:nvGrpSpPr>
        <p:grpSpPr>
          <a:xfrm>
            <a:off x="3478110" y="1407358"/>
            <a:ext cx="357123" cy="355258"/>
            <a:chOff x="-48262200" y="3200500"/>
            <a:chExt cx="301675" cy="300100"/>
          </a:xfrm>
        </p:grpSpPr>
        <p:sp>
          <p:nvSpPr>
            <p:cNvPr id="8848" name="Google Shape;8848;p64"/>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4"/>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4"/>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4"/>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4"/>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4"/>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4"/>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4"/>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4"/>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7" name="Google Shape;8857;p64"/>
          <p:cNvGrpSpPr/>
          <p:nvPr/>
        </p:nvGrpSpPr>
        <p:grpSpPr>
          <a:xfrm>
            <a:off x="3507483" y="1844447"/>
            <a:ext cx="298377" cy="354519"/>
            <a:chOff x="-48233050" y="3569725"/>
            <a:chExt cx="252050" cy="299475"/>
          </a:xfrm>
        </p:grpSpPr>
        <p:sp>
          <p:nvSpPr>
            <p:cNvPr id="8858" name="Google Shape;8858;p64"/>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4"/>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4"/>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64"/>
          <p:cNvGrpSpPr/>
          <p:nvPr/>
        </p:nvGrpSpPr>
        <p:grpSpPr>
          <a:xfrm>
            <a:off x="3531248" y="2278191"/>
            <a:ext cx="250847" cy="358070"/>
            <a:chOff x="-48216525" y="3936125"/>
            <a:chExt cx="211900" cy="302475"/>
          </a:xfrm>
        </p:grpSpPr>
        <p:sp>
          <p:nvSpPr>
            <p:cNvPr id="8862" name="Google Shape;8862;p64"/>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4"/>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4"/>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4"/>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64"/>
          <p:cNvGrpSpPr/>
          <p:nvPr/>
        </p:nvGrpSpPr>
        <p:grpSpPr>
          <a:xfrm>
            <a:off x="2186966" y="2753261"/>
            <a:ext cx="355258" cy="355288"/>
            <a:chOff x="-46410500" y="3201275"/>
            <a:chExt cx="300100" cy="300125"/>
          </a:xfrm>
        </p:grpSpPr>
        <p:sp>
          <p:nvSpPr>
            <p:cNvPr id="8867" name="Google Shape;8867;p64"/>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4"/>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4"/>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4"/>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4"/>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64"/>
          <p:cNvGrpSpPr/>
          <p:nvPr/>
        </p:nvGrpSpPr>
        <p:grpSpPr>
          <a:xfrm>
            <a:off x="2186966" y="3188692"/>
            <a:ext cx="355258" cy="356205"/>
            <a:chOff x="-46409700" y="3569100"/>
            <a:chExt cx="300100" cy="300900"/>
          </a:xfrm>
        </p:grpSpPr>
        <p:sp>
          <p:nvSpPr>
            <p:cNvPr id="8873" name="Google Shape;8873;p64"/>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4"/>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4"/>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4"/>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4"/>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64"/>
          <p:cNvGrpSpPr/>
          <p:nvPr/>
        </p:nvGrpSpPr>
        <p:grpSpPr>
          <a:xfrm>
            <a:off x="2174847" y="3624124"/>
            <a:ext cx="379497" cy="358070"/>
            <a:chOff x="-46422300" y="3936925"/>
            <a:chExt cx="320575" cy="302475"/>
          </a:xfrm>
        </p:grpSpPr>
        <p:sp>
          <p:nvSpPr>
            <p:cNvPr id="8879" name="Google Shape;8879;p64"/>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4"/>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64"/>
          <p:cNvGrpSpPr/>
          <p:nvPr/>
        </p:nvGrpSpPr>
        <p:grpSpPr>
          <a:xfrm>
            <a:off x="3952426" y="3178452"/>
            <a:ext cx="356205" cy="355258"/>
            <a:chOff x="-44914800" y="3560450"/>
            <a:chExt cx="300900" cy="300100"/>
          </a:xfrm>
        </p:grpSpPr>
        <p:sp>
          <p:nvSpPr>
            <p:cNvPr id="8882" name="Google Shape;8882;p64"/>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4"/>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4"/>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4"/>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4"/>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64"/>
          <p:cNvGrpSpPr/>
          <p:nvPr/>
        </p:nvGrpSpPr>
        <p:grpSpPr>
          <a:xfrm>
            <a:off x="1707478" y="1387086"/>
            <a:ext cx="354311" cy="354104"/>
            <a:chOff x="-49764975" y="3183375"/>
            <a:chExt cx="299300" cy="299125"/>
          </a:xfrm>
        </p:grpSpPr>
        <p:sp>
          <p:nvSpPr>
            <p:cNvPr id="8888" name="Google Shape;8888;p64"/>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4"/>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4"/>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4"/>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4"/>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4"/>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4"/>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4"/>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4"/>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64"/>
          <p:cNvGrpSpPr/>
          <p:nvPr/>
        </p:nvGrpSpPr>
        <p:grpSpPr>
          <a:xfrm>
            <a:off x="1707478" y="1822547"/>
            <a:ext cx="354311" cy="355909"/>
            <a:chOff x="-49764975" y="3551225"/>
            <a:chExt cx="299300" cy="300650"/>
          </a:xfrm>
        </p:grpSpPr>
        <p:sp>
          <p:nvSpPr>
            <p:cNvPr id="8898" name="Google Shape;8898;p64"/>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4"/>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4"/>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4"/>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4"/>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4"/>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4"/>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4"/>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4"/>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4"/>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4"/>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64"/>
          <p:cNvGrpSpPr/>
          <p:nvPr/>
        </p:nvGrpSpPr>
        <p:grpSpPr>
          <a:xfrm>
            <a:off x="1705140" y="2259310"/>
            <a:ext cx="358987" cy="355525"/>
            <a:chOff x="-49766550" y="3920175"/>
            <a:chExt cx="303250" cy="300325"/>
          </a:xfrm>
        </p:grpSpPr>
        <p:sp>
          <p:nvSpPr>
            <p:cNvPr id="8910" name="Google Shape;8910;p64"/>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4"/>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4"/>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4"/>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64"/>
          <p:cNvGrpSpPr/>
          <p:nvPr/>
        </p:nvGrpSpPr>
        <p:grpSpPr>
          <a:xfrm>
            <a:off x="3920671" y="1407358"/>
            <a:ext cx="357123" cy="354341"/>
            <a:chOff x="-47892800" y="3200500"/>
            <a:chExt cx="301675" cy="299325"/>
          </a:xfrm>
        </p:grpSpPr>
        <p:sp>
          <p:nvSpPr>
            <p:cNvPr id="8915" name="Google Shape;8915;p64"/>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4"/>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4"/>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4"/>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4"/>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4"/>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64"/>
          <p:cNvGrpSpPr/>
          <p:nvPr/>
        </p:nvGrpSpPr>
        <p:grpSpPr>
          <a:xfrm>
            <a:off x="3984537" y="1843707"/>
            <a:ext cx="229391" cy="355258"/>
            <a:chOff x="-47839250" y="3569100"/>
            <a:chExt cx="193775" cy="300100"/>
          </a:xfrm>
        </p:grpSpPr>
        <p:sp>
          <p:nvSpPr>
            <p:cNvPr id="8922" name="Google Shape;8922;p64"/>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4"/>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4"/>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4"/>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4"/>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4"/>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64"/>
          <p:cNvGrpSpPr/>
          <p:nvPr/>
        </p:nvGrpSpPr>
        <p:grpSpPr>
          <a:xfrm>
            <a:off x="3921603" y="2280056"/>
            <a:ext cx="355258" cy="356205"/>
            <a:chOff x="-47892800" y="3937700"/>
            <a:chExt cx="300100" cy="300900"/>
          </a:xfrm>
        </p:grpSpPr>
        <p:sp>
          <p:nvSpPr>
            <p:cNvPr id="8929" name="Google Shape;8929;p64"/>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4"/>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4"/>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4"/>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4"/>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4"/>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4"/>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4"/>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7" name="Google Shape;8937;p64"/>
          <p:cNvGrpSpPr/>
          <p:nvPr/>
        </p:nvGrpSpPr>
        <p:grpSpPr>
          <a:xfrm>
            <a:off x="2626898" y="2773770"/>
            <a:ext cx="355258" cy="311458"/>
            <a:chOff x="-46042675" y="3218600"/>
            <a:chExt cx="300100" cy="263100"/>
          </a:xfrm>
        </p:grpSpPr>
        <p:sp>
          <p:nvSpPr>
            <p:cNvPr id="8938" name="Google Shape;8938;p64"/>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4"/>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4"/>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4"/>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4"/>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4"/>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64"/>
          <p:cNvGrpSpPr/>
          <p:nvPr/>
        </p:nvGrpSpPr>
        <p:grpSpPr>
          <a:xfrm>
            <a:off x="2626898" y="3188219"/>
            <a:ext cx="355258" cy="323118"/>
            <a:chOff x="-46042675" y="3568700"/>
            <a:chExt cx="300100" cy="272950"/>
          </a:xfrm>
        </p:grpSpPr>
        <p:sp>
          <p:nvSpPr>
            <p:cNvPr id="8945" name="Google Shape;8945;p64"/>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4"/>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4"/>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4"/>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64"/>
          <p:cNvGrpSpPr/>
          <p:nvPr/>
        </p:nvGrpSpPr>
        <p:grpSpPr>
          <a:xfrm>
            <a:off x="2668849" y="3625189"/>
            <a:ext cx="271357" cy="356057"/>
            <a:chOff x="-46007225" y="3937825"/>
            <a:chExt cx="229225" cy="300775"/>
          </a:xfrm>
        </p:grpSpPr>
        <p:sp>
          <p:nvSpPr>
            <p:cNvPr id="8950" name="Google Shape;8950;p64"/>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4"/>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4"/>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4"/>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4"/>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4"/>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4"/>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4"/>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4"/>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4"/>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64"/>
          <p:cNvGrpSpPr/>
          <p:nvPr/>
        </p:nvGrpSpPr>
        <p:grpSpPr>
          <a:xfrm>
            <a:off x="3974341" y="3615275"/>
            <a:ext cx="312375" cy="357596"/>
            <a:chOff x="-44895900" y="3929450"/>
            <a:chExt cx="263875" cy="302075"/>
          </a:xfrm>
        </p:grpSpPr>
        <p:sp>
          <p:nvSpPr>
            <p:cNvPr id="8961" name="Google Shape;8961;p64"/>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4"/>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4"/>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4"/>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4"/>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4"/>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64"/>
          <p:cNvGrpSpPr/>
          <p:nvPr/>
        </p:nvGrpSpPr>
        <p:grpSpPr>
          <a:xfrm>
            <a:off x="2148160" y="1398036"/>
            <a:ext cx="356205" cy="332885"/>
            <a:chOff x="-49397175" y="3192625"/>
            <a:chExt cx="300900" cy="281200"/>
          </a:xfrm>
        </p:grpSpPr>
        <p:sp>
          <p:nvSpPr>
            <p:cNvPr id="8968" name="Google Shape;8968;p64"/>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4"/>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4"/>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4"/>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4"/>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4"/>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4"/>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64"/>
          <p:cNvGrpSpPr/>
          <p:nvPr/>
        </p:nvGrpSpPr>
        <p:grpSpPr>
          <a:xfrm>
            <a:off x="2174263" y="1822251"/>
            <a:ext cx="304000" cy="356205"/>
            <a:chOff x="-49375900" y="3550975"/>
            <a:chExt cx="256800" cy="300900"/>
          </a:xfrm>
        </p:grpSpPr>
        <p:sp>
          <p:nvSpPr>
            <p:cNvPr id="8976" name="Google Shape;8976;p64"/>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4"/>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4"/>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4"/>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4"/>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4"/>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4"/>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4"/>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4"/>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4"/>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4"/>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7" name="Google Shape;8987;p64"/>
          <p:cNvGrpSpPr/>
          <p:nvPr/>
        </p:nvGrpSpPr>
        <p:grpSpPr>
          <a:xfrm>
            <a:off x="2169616" y="2259546"/>
            <a:ext cx="313293" cy="356205"/>
            <a:chOff x="-49378250" y="3920375"/>
            <a:chExt cx="264650" cy="300900"/>
          </a:xfrm>
        </p:grpSpPr>
        <p:sp>
          <p:nvSpPr>
            <p:cNvPr id="8988" name="Google Shape;8988;p64"/>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4"/>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4"/>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4"/>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4"/>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4"/>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4"/>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64"/>
          <p:cNvGrpSpPr/>
          <p:nvPr/>
        </p:nvGrpSpPr>
        <p:grpSpPr>
          <a:xfrm>
            <a:off x="888604" y="2752344"/>
            <a:ext cx="312375" cy="357123"/>
            <a:chOff x="-47505300" y="3200500"/>
            <a:chExt cx="263875" cy="301675"/>
          </a:xfrm>
        </p:grpSpPr>
        <p:sp>
          <p:nvSpPr>
            <p:cNvPr id="8996" name="Google Shape;8996;p64"/>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4"/>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4"/>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4"/>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4"/>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4"/>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4"/>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4"/>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4"/>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4"/>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4"/>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4"/>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4"/>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64"/>
          <p:cNvGrpSpPr/>
          <p:nvPr/>
        </p:nvGrpSpPr>
        <p:grpSpPr>
          <a:xfrm>
            <a:off x="866704" y="3188692"/>
            <a:ext cx="356176" cy="355051"/>
            <a:chOff x="-47524975" y="3569100"/>
            <a:chExt cx="300875" cy="299925"/>
          </a:xfrm>
        </p:grpSpPr>
        <p:sp>
          <p:nvSpPr>
            <p:cNvPr id="9010" name="Google Shape;9010;p64"/>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4"/>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4"/>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4"/>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4"/>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64"/>
          <p:cNvGrpSpPr/>
          <p:nvPr/>
        </p:nvGrpSpPr>
        <p:grpSpPr>
          <a:xfrm>
            <a:off x="867162" y="3667954"/>
            <a:ext cx="355258" cy="270410"/>
            <a:chOff x="-47523400" y="3973950"/>
            <a:chExt cx="300100" cy="228425"/>
          </a:xfrm>
        </p:grpSpPr>
        <p:sp>
          <p:nvSpPr>
            <p:cNvPr id="9016" name="Google Shape;9016;p64"/>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4"/>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4"/>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4"/>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4"/>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64"/>
          <p:cNvGrpSpPr/>
          <p:nvPr/>
        </p:nvGrpSpPr>
        <p:grpSpPr>
          <a:xfrm>
            <a:off x="3072283" y="2750953"/>
            <a:ext cx="354341" cy="357596"/>
            <a:chOff x="-45673275" y="3199325"/>
            <a:chExt cx="299325" cy="302075"/>
          </a:xfrm>
        </p:grpSpPr>
        <p:sp>
          <p:nvSpPr>
            <p:cNvPr id="9022" name="Google Shape;9022;p64"/>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4"/>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4"/>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64"/>
          <p:cNvGrpSpPr/>
          <p:nvPr/>
        </p:nvGrpSpPr>
        <p:grpSpPr>
          <a:xfrm>
            <a:off x="3071351" y="3209202"/>
            <a:ext cx="356205" cy="314240"/>
            <a:chOff x="-45674075" y="3586425"/>
            <a:chExt cx="300900" cy="265450"/>
          </a:xfrm>
        </p:grpSpPr>
        <p:sp>
          <p:nvSpPr>
            <p:cNvPr id="9026" name="Google Shape;9026;p64"/>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4"/>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64"/>
          <p:cNvGrpSpPr/>
          <p:nvPr/>
        </p:nvGrpSpPr>
        <p:grpSpPr>
          <a:xfrm>
            <a:off x="3072283" y="3625041"/>
            <a:ext cx="354341" cy="356205"/>
            <a:chOff x="-45673275" y="3937700"/>
            <a:chExt cx="299325" cy="300900"/>
          </a:xfrm>
        </p:grpSpPr>
        <p:sp>
          <p:nvSpPr>
            <p:cNvPr id="9029" name="Google Shape;9029;p64"/>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4"/>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4"/>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4"/>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4"/>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4"/>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64"/>
          <p:cNvGrpSpPr/>
          <p:nvPr/>
        </p:nvGrpSpPr>
        <p:grpSpPr>
          <a:xfrm>
            <a:off x="2186449" y="4117825"/>
            <a:ext cx="356205" cy="356205"/>
            <a:chOff x="-44512325" y="3176075"/>
            <a:chExt cx="300900" cy="300900"/>
          </a:xfrm>
        </p:grpSpPr>
        <p:sp>
          <p:nvSpPr>
            <p:cNvPr id="9036" name="Google Shape;9036;p64"/>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4"/>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4"/>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64"/>
          <p:cNvGrpSpPr/>
          <p:nvPr/>
        </p:nvGrpSpPr>
        <p:grpSpPr>
          <a:xfrm>
            <a:off x="2589789" y="1386849"/>
            <a:ext cx="354341" cy="354341"/>
            <a:chOff x="-49027775" y="3183175"/>
            <a:chExt cx="299325" cy="299325"/>
          </a:xfrm>
        </p:grpSpPr>
        <p:sp>
          <p:nvSpPr>
            <p:cNvPr id="9040" name="Google Shape;9040;p64"/>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4"/>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4"/>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4"/>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64"/>
          <p:cNvGrpSpPr/>
          <p:nvPr/>
        </p:nvGrpSpPr>
        <p:grpSpPr>
          <a:xfrm>
            <a:off x="2589330" y="1822251"/>
            <a:ext cx="355258" cy="357152"/>
            <a:chOff x="-49027775" y="3550975"/>
            <a:chExt cx="300100" cy="301700"/>
          </a:xfrm>
        </p:grpSpPr>
        <p:sp>
          <p:nvSpPr>
            <p:cNvPr id="9045" name="Google Shape;9045;p64"/>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4"/>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4"/>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4"/>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4"/>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4"/>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4"/>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4"/>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4"/>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4"/>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64"/>
          <p:cNvGrpSpPr/>
          <p:nvPr/>
        </p:nvGrpSpPr>
        <p:grpSpPr>
          <a:xfrm>
            <a:off x="2587406" y="2259310"/>
            <a:ext cx="359106" cy="355525"/>
            <a:chOff x="-49031025" y="3920175"/>
            <a:chExt cx="303350" cy="300325"/>
          </a:xfrm>
        </p:grpSpPr>
        <p:sp>
          <p:nvSpPr>
            <p:cNvPr id="9056" name="Google Shape;9056;p64"/>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4"/>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4"/>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4"/>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4"/>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4"/>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64"/>
          <p:cNvGrpSpPr/>
          <p:nvPr/>
        </p:nvGrpSpPr>
        <p:grpSpPr>
          <a:xfrm>
            <a:off x="1303511" y="2752344"/>
            <a:ext cx="356176" cy="354341"/>
            <a:chOff x="-47155575" y="3200500"/>
            <a:chExt cx="300875" cy="299325"/>
          </a:xfrm>
        </p:grpSpPr>
        <p:sp>
          <p:nvSpPr>
            <p:cNvPr id="9063" name="Google Shape;9063;p64"/>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4"/>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4"/>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4"/>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4"/>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4"/>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64"/>
          <p:cNvGrpSpPr/>
          <p:nvPr/>
        </p:nvGrpSpPr>
        <p:grpSpPr>
          <a:xfrm>
            <a:off x="1303970" y="3188692"/>
            <a:ext cx="355258" cy="355258"/>
            <a:chOff x="-47154800" y="3569100"/>
            <a:chExt cx="300100" cy="300100"/>
          </a:xfrm>
        </p:grpSpPr>
        <p:sp>
          <p:nvSpPr>
            <p:cNvPr id="9070" name="Google Shape;9070;p64"/>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4"/>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4"/>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4"/>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4"/>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4"/>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64"/>
          <p:cNvGrpSpPr/>
          <p:nvPr/>
        </p:nvGrpSpPr>
        <p:grpSpPr>
          <a:xfrm>
            <a:off x="1304443" y="3626905"/>
            <a:ext cx="354311" cy="353423"/>
            <a:chOff x="-47154000" y="3939275"/>
            <a:chExt cx="299300" cy="298550"/>
          </a:xfrm>
        </p:grpSpPr>
        <p:sp>
          <p:nvSpPr>
            <p:cNvPr id="9077" name="Google Shape;9077;p64"/>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4"/>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4"/>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4"/>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64"/>
          <p:cNvGrpSpPr/>
          <p:nvPr/>
        </p:nvGrpSpPr>
        <p:grpSpPr>
          <a:xfrm>
            <a:off x="3529733" y="2752344"/>
            <a:ext cx="312375" cy="354341"/>
            <a:chOff x="-45286550" y="3200500"/>
            <a:chExt cx="263875" cy="299325"/>
          </a:xfrm>
        </p:grpSpPr>
        <p:sp>
          <p:nvSpPr>
            <p:cNvPr id="9082" name="Google Shape;9082;p64"/>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4"/>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4"/>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64"/>
          <p:cNvGrpSpPr/>
          <p:nvPr/>
        </p:nvGrpSpPr>
        <p:grpSpPr>
          <a:xfrm>
            <a:off x="3529733" y="3189639"/>
            <a:ext cx="312375" cy="354311"/>
            <a:chOff x="-45286550" y="3569900"/>
            <a:chExt cx="263875" cy="299300"/>
          </a:xfrm>
        </p:grpSpPr>
        <p:sp>
          <p:nvSpPr>
            <p:cNvPr id="9086" name="Google Shape;9086;p64"/>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4"/>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4"/>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4"/>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4"/>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4"/>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64"/>
          <p:cNvGrpSpPr/>
          <p:nvPr/>
        </p:nvGrpSpPr>
        <p:grpSpPr>
          <a:xfrm>
            <a:off x="3540920" y="3625988"/>
            <a:ext cx="290001" cy="355258"/>
            <a:chOff x="-45277900" y="3938500"/>
            <a:chExt cx="244975" cy="300100"/>
          </a:xfrm>
        </p:grpSpPr>
        <p:sp>
          <p:nvSpPr>
            <p:cNvPr id="9093" name="Google Shape;9093;p64"/>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4"/>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4"/>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4"/>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64"/>
          <p:cNvGrpSpPr/>
          <p:nvPr/>
        </p:nvGrpSpPr>
        <p:grpSpPr>
          <a:xfrm>
            <a:off x="2626869" y="4095090"/>
            <a:ext cx="355258" cy="355258"/>
            <a:chOff x="-44502875" y="3576975"/>
            <a:chExt cx="300100" cy="300100"/>
          </a:xfrm>
        </p:grpSpPr>
        <p:sp>
          <p:nvSpPr>
            <p:cNvPr id="9098" name="Google Shape;9098;p64"/>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4"/>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4"/>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64"/>
          <p:cNvGrpSpPr/>
          <p:nvPr/>
        </p:nvGrpSpPr>
        <p:grpSpPr>
          <a:xfrm>
            <a:off x="4835456" y="1828361"/>
            <a:ext cx="356196" cy="354670"/>
            <a:chOff x="-13946200" y="3647075"/>
            <a:chExt cx="353650" cy="352100"/>
          </a:xfrm>
        </p:grpSpPr>
        <p:sp>
          <p:nvSpPr>
            <p:cNvPr id="9102" name="Google Shape;9102;p64"/>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4"/>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4"/>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4"/>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4"/>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4"/>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64"/>
          <p:cNvGrpSpPr/>
          <p:nvPr/>
        </p:nvGrpSpPr>
        <p:grpSpPr>
          <a:xfrm>
            <a:off x="6618849" y="1387844"/>
            <a:ext cx="357002" cy="354267"/>
            <a:chOff x="-12163025" y="3214275"/>
            <a:chExt cx="354450" cy="351700"/>
          </a:xfrm>
        </p:grpSpPr>
        <p:sp>
          <p:nvSpPr>
            <p:cNvPr id="9109" name="Google Shape;9109;p64"/>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4"/>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4"/>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64"/>
          <p:cNvGrpSpPr/>
          <p:nvPr/>
        </p:nvGrpSpPr>
        <p:grpSpPr>
          <a:xfrm>
            <a:off x="6619629" y="1827581"/>
            <a:ext cx="355441" cy="356232"/>
            <a:chOff x="-12160675" y="3647875"/>
            <a:chExt cx="352900" cy="353650"/>
          </a:xfrm>
        </p:grpSpPr>
        <p:sp>
          <p:nvSpPr>
            <p:cNvPr id="9113" name="Google Shape;9113;p64"/>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4"/>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4"/>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4"/>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4"/>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4"/>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4"/>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64"/>
          <p:cNvGrpSpPr/>
          <p:nvPr/>
        </p:nvGrpSpPr>
        <p:grpSpPr>
          <a:xfrm>
            <a:off x="6630345" y="2272036"/>
            <a:ext cx="354635" cy="356232"/>
            <a:chOff x="-12160675" y="4081850"/>
            <a:chExt cx="352100" cy="353650"/>
          </a:xfrm>
        </p:grpSpPr>
        <p:sp>
          <p:nvSpPr>
            <p:cNvPr id="9121" name="Google Shape;9121;p64"/>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4"/>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4"/>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4"/>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4"/>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4"/>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64"/>
          <p:cNvGrpSpPr/>
          <p:nvPr/>
        </p:nvGrpSpPr>
        <p:grpSpPr>
          <a:xfrm>
            <a:off x="4835311" y="2746480"/>
            <a:ext cx="355416" cy="355652"/>
            <a:chOff x="-10391650" y="3180600"/>
            <a:chExt cx="352875" cy="353075"/>
          </a:xfrm>
        </p:grpSpPr>
        <p:sp>
          <p:nvSpPr>
            <p:cNvPr id="9128" name="Google Shape;9128;p64"/>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4"/>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4"/>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4"/>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4"/>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4"/>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64"/>
          <p:cNvGrpSpPr/>
          <p:nvPr/>
        </p:nvGrpSpPr>
        <p:grpSpPr>
          <a:xfrm>
            <a:off x="4835310" y="3223278"/>
            <a:ext cx="354635" cy="353890"/>
            <a:chOff x="-10390875" y="3616350"/>
            <a:chExt cx="352100" cy="351325"/>
          </a:xfrm>
        </p:grpSpPr>
        <p:sp>
          <p:nvSpPr>
            <p:cNvPr id="9135" name="Google Shape;9135;p64"/>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4"/>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4"/>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64"/>
          <p:cNvGrpSpPr/>
          <p:nvPr/>
        </p:nvGrpSpPr>
        <p:grpSpPr>
          <a:xfrm>
            <a:off x="7502285" y="2747943"/>
            <a:ext cx="312585" cy="354670"/>
            <a:chOff x="-10370400" y="4049550"/>
            <a:chExt cx="310350" cy="352100"/>
          </a:xfrm>
        </p:grpSpPr>
        <p:sp>
          <p:nvSpPr>
            <p:cNvPr id="9139" name="Google Shape;9139;p64"/>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4"/>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4"/>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4"/>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4"/>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64"/>
          <p:cNvGrpSpPr/>
          <p:nvPr/>
        </p:nvGrpSpPr>
        <p:grpSpPr>
          <a:xfrm>
            <a:off x="6606541" y="2746884"/>
            <a:ext cx="379236" cy="354847"/>
            <a:chOff x="-8674650" y="3210975"/>
            <a:chExt cx="376525" cy="352275"/>
          </a:xfrm>
        </p:grpSpPr>
        <p:sp>
          <p:nvSpPr>
            <p:cNvPr id="9145" name="Google Shape;9145;p64"/>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4"/>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4"/>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4"/>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4"/>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4"/>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64"/>
          <p:cNvGrpSpPr/>
          <p:nvPr/>
        </p:nvGrpSpPr>
        <p:grpSpPr>
          <a:xfrm>
            <a:off x="5278038" y="1828361"/>
            <a:ext cx="356221" cy="354670"/>
            <a:chOff x="-13512225" y="3647075"/>
            <a:chExt cx="353675" cy="352100"/>
          </a:xfrm>
        </p:grpSpPr>
        <p:sp>
          <p:nvSpPr>
            <p:cNvPr id="9152" name="Google Shape;9152;p64"/>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4"/>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4"/>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4"/>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4"/>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4"/>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4"/>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4"/>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4"/>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4"/>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64"/>
          <p:cNvGrpSpPr/>
          <p:nvPr/>
        </p:nvGrpSpPr>
        <p:grpSpPr>
          <a:xfrm>
            <a:off x="5288351" y="2272427"/>
            <a:ext cx="356221" cy="355451"/>
            <a:chOff x="-13512225" y="4080275"/>
            <a:chExt cx="353675" cy="352875"/>
          </a:xfrm>
        </p:grpSpPr>
        <p:sp>
          <p:nvSpPr>
            <p:cNvPr id="9163" name="Google Shape;9163;p64"/>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4"/>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4"/>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4"/>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4"/>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4"/>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4"/>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4"/>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4"/>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4"/>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4"/>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64"/>
          <p:cNvGrpSpPr/>
          <p:nvPr/>
        </p:nvGrpSpPr>
        <p:grpSpPr>
          <a:xfrm>
            <a:off x="7061431" y="1419788"/>
            <a:ext cx="356196" cy="290379"/>
            <a:chOff x="-11728250" y="3245400"/>
            <a:chExt cx="353650" cy="288275"/>
          </a:xfrm>
        </p:grpSpPr>
        <p:sp>
          <p:nvSpPr>
            <p:cNvPr id="9175" name="Google Shape;9175;p64"/>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4"/>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4"/>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4"/>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4"/>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64"/>
          <p:cNvGrpSpPr/>
          <p:nvPr/>
        </p:nvGrpSpPr>
        <p:grpSpPr>
          <a:xfrm>
            <a:off x="7093939" y="2272427"/>
            <a:ext cx="311804" cy="355451"/>
            <a:chOff x="-11703850" y="4081850"/>
            <a:chExt cx="309575" cy="352875"/>
          </a:xfrm>
        </p:grpSpPr>
        <p:sp>
          <p:nvSpPr>
            <p:cNvPr id="9181" name="Google Shape;9181;p64"/>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4"/>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4"/>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4"/>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4"/>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4"/>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4"/>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4"/>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9" name="Google Shape;9189;p64"/>
          <p:cNvGrpSpPr/>
          <p:nvPr/>
        </p:nvGrpSpPr>
        <p:grpSpPr>
          <a:xfrm>
            <a:off x="5282595" y="2746580"/>
            <a:ext cx="357002" cy="355451"/>
            <a:chOff x="-9958475" y="3180025"/>
            <a:chExt cx="354450" cy="352875"/>
          </a:xfrm>
        </p:grpSpPr>
        <p:sp>
          <p:nvSpPr>
            <p:cNvPr id="9190" name="Google Shape;9190;p64"/>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4"/>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4"/>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64"/>
          <p:cNvGrpSpPr/>
          <p:nvPr/>
        </p:nvGrpSpPr>
        <p:grpSpPr>
          <a:xfrm>
            <a:off x="5291722" y="3222561"/>
            <a:ext cx="337966" cy="355325"/>
            <a:chOff x="-9949025" y="3615575"/>
            <a:chExt cx="335550" cy="352750"/>
          </a:xfrm>
        </p:grpSpPr>
        <p:sp>
          <p:nvSpPr>
            <p:cNvPr id="9194" name="Google Shape;9194;p64"/>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4"/>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4"/>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64"/>
          <p:cNvGrpSpPr/>
          <p:nvPr/>
        </p:nvGrpSpPr>
        <p:grpSpPr>
          <a:xfrm>
            <a:off x="7926568" y="2746067"/>
            <a:ext cx="360175" cy="358423"/>
            <a:chOff x="-9961625" y="4048175"/>
            <a:chExt cx="357600" cy="355825"/>
          </a:xfrm>
        </p:grpSpPr>
        <p:sp>
          <p:nvSpPr>
            <p:cNvPr id="9198" name="Google Shape;9198;p64"/>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4"/>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4"/>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4"/>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4"/>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4"/>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64"/>
          <p:cNvGrpSpPr/>
          <p:nvPr/>
        </p:nvGrpSpPr>
        <p:grpSpPr>
          <a:xfrm>
            <a:off x="6613289" y="3221579"/>
            <a:ext cx="364959" cy="357289"/>
            <a:chOff x="-8680950" y="3624225"/>
            <a:chExt cx="362350" cy="354700"/>
          </a:xfrm>
        </p:grpSpPr>
        <p:sp>
          <p:nvSpPr>
            <p:cNvPr id="9205" name="Google Shape;9205;p64"/>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4"/>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4"/>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4"/>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4"/>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4"/>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64"/>
          <p:cNvGrpSpPr/>
          <p:nvPr/>
        </p:nvGrpSpPr>
        <p:grpSpPr>
          <a:xfrm>
            <a:off x="5749533" y="1387239"/>
            <a:ext cx="313365" cy="355476"/>
            <a:chOff x="-13056975" y="3212300"/>
            <a:chExt cx="311125" cy="352900"/>
          </a:xfrm>
        </p:grpSpPr>
        <p:sp>
          <p:nvSpPr>
            <p:cNvPr id="9212" name="Google Shape;9212;p64"/>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4"/>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4"/>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4"/>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64"/>
          <p:cNvGrpSpPr/>
          <p:nvPr/>
        </p:nvGrpSpPr>
        <p:grpSpPr>
          <a:xfrm>
            <a:off x="5726921" y="1828034"/>
            <a:ext cx="358588" cy="355325"/>
            <a:chOff x="-13077450" y="3647075"/>
            <a:chExt cx="356025" cy="352750"/>
          </a:xfrm>
        </p:grpSpPr>
        <p:sp>
          <p:nvSpPr>
            <p:cNvPr id="9217" name="Google Shape;9217;p64"/>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4"/>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4"/>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64"/>
          <p:cNvGrpSpPr/>
          <p:nvPr/>
        </p:nvGrpSpPr>
        <p:grpSpPr>
          <a:xfrm>
            <a:off x="5738027" y="2271633"/>
            <a:ext cx="357002" cy="357037"/>
            <a:chOff x="-13079025" y="4079475"/>
            <a:chExt cx="354450" cy="354450"/>
          </a:xfrm>
        </p:grpSpPr>
        <p:sp>
          <p:nvSpPr>
            <p:cNvPr id="9221" name="Google Shape;9221;p64"/>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4"/>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4"/>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4"/>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64"/>
          <p:cNvGrpSpPr/>
          <p:nvPr/>
        </p:nvGrpSpPr>
        <p:grpSpPr>
          <a:xfrm>
            <a:off x="7511094" y="1387642"/>
            <a:ext cx="356221" cy="354670"/>
            <a:chOff x="-11292700" y="3213875"/>
            <a:chExt cx="353675" cy="352100"/>
          </a:xfrm>
        </p:grpSpPr>
        <p:sp>
          <p:nvSpPr>
            <p:cNvPr id="9226" name="Google Shape;9226;p64"/>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4"/>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4"/>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4"/>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4"/>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4"/>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4"/>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64"/>
          <p:cNvGrpSpPr/>
          <p:nvPr/>
        </p:nvGrpSpPr>
        <p:grpSpPr>
          <a:xfrm>
            <a:off x="7505152" y="1827581"/>
            <a:ext cx="368106" cy="356232"/>
            <a:chOff x="-11299000" y="3647875"/>
            <a:chExt cx="365475" cy="353650"/>
          </a:xfrm>
        </p:grpSpPr>
        <p:sp>
          <p:nvSpPr>
            <p:cNvPr id="9234" name="Google Shape;9234;p64"/>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4"/>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4"/>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4"/>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4"/>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4"/>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64"/>
          <p:cNvGrpSpPr/>
          <p:nvPr/>
        </p:nvGrpSpPr>
        <p:grpSpPr>
          <a:xfrm>
            <a:off x="7520614" y="2283532"/>
            <a:ext cx="357808" cy="333240"/>
            <a:chOff x="-11295075" y="4092875"/>
            <a:chExt cx="355250" cy="330825"/>
          </a:xfrm>
        </p:grpSpPr>
        <p:sp>
          <p:nvSpPr>
            <p:cNvPr id="9241" name="Google Shape;9241;p64"/>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4"/>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4"/>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4"/>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4"/>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64"/>
          <p:cNvGrpSpPr/>
          <p:nvPr/>
        </p:nvGrpSpPr>
        <p:grpSpPr>
          <a:xfrm>
            <a:off x="5746214" y="2746580"/>
            <a:ext cx="312585" cy="355451"/>
            <a:chOff x="-9500075" y="3180800"/>
            <a:chExt cx="310350" cy="352875"/>
          </a:xfrm>
        </p:grpSpPr>
        <p:sp>
          <p:nvSpPr>
            <p:cNvPr id="9247" name="Google Shape;9247;p64"/>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4"/>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4"/>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4"/>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4"/>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4"/>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4"/>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4"/>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4"/>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64"/>
          <p:cNvGrpSpPr/>
          <p:nvPr/>
        </p:nvGrpSpPr>
        <p:grpSpPr>
          <a:xfrm>
            <a:off x="5724005" y="3222095"/>
            <a:ext cx="356221" cy="356257"/>
            <a:chOff x="-9523700" y="3614000"/>
            <a:chExt cx="353675" cy="353675"/>
          </a:xfrm>
        </p:grpSpPr>
        <p:sp>
          <p:nvSpPr>
            <p:cNvPr id="9257" name="Google Shape;9257;p64"/>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4"/>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4"/>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4"/>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4"/>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4"/>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4"/>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4"/>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4"/>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64"/>
          <p:cNvGrpSpPr/>
          <p:nvPr/>
        </p:nvGrpSpPr>
        <p:grpSpPr>
          <a:xfrm>
            <a:off x="7508956" y="3244737"/>
            <a:ext cx="356221" cy="354670"/>
            <a:chOff x="-9523700" y="4049550"/>
            <a:chExt cx="353675" cy="352100"/>
          </a:xfrm>
        </p:grpSpPr>
        <p:sp>
          <p:nvSpPr>
            <p:cNvPr id="9267" name="Google Shape;9267;p64"/>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4"/>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4"/>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4"/>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4"/>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4"/>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4"/>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64"/>
          <p:cNvGrpSpPr/>
          <p:nvPr/>
        </p:nvGrpSpPr>
        <p:grpSpPr>
          <a:xfrm>
            <a:off x="7065071" y="3244710"/>
            <a:ext cx="357002" cy="311029"/>
            <a:chOff x="-8209150" y="3659675"/>
            <a:chExt cx="354450" cy="308775"/>
          </a:xfrm>
        </p:grpSpPr>
        <p:sp>
          <p:nvSpPr>
            <p:cNvPr id="9275" name="Google Shape;9275;p64"/>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4"/>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4"/>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4"/>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4"/>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4"/>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64"/>
          <p:cNvGrpSpPr/>
          <p:nvPr/>
        </p:nvGrpSpPr>
        <p:grpSpPr>
          <a:xfrm>
            <a:off x="6178632" y="2273623"/>
            <a:ext cx="356221" cy="353059"/>
            <a:chOff x="-12643475" y="4081850"/>
            <a:chExt cx="353675" cy="350500"/>
          </a:xfrm>
        </p:grpSpPr>
        <p:sp>
          <p:nvSpPr>
            <p:cNvPr id="9282" name="Google Shape;9282;p64"/>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4"/>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4"/>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4"/>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64"/>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7" name="Google Shape;9287;p64"/>
          <p:cNvGrpSpPr/>
          <p:nvPr/>
        </p:nvGrpSpPr>
        <p:grpSpPr>
          <a:xfrm>
            <a:off x="7961232" y="2283532"/>
            <a:ext cx="356221" cy="333240"/>
            <a:chOff x="-10858725" y="4092875"/>
            <a:chExt cx="353675" cy="330825"/>
          </a:xfrm>
        </p:grpSpPr>
        <p:sp>
          <p:nvSpPr>
            <p:cNvPr id="9288" name="Google Shape;9288;p64"/>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4"/>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4"/>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4"/>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4"/>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4"/>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64"/>
          <p:cNvGrpSpPr/>
          <p:nvPr/>
        </p:nvGrpSpPr>
        <p:grpSpPr>
          <a:xfrm>
            <a:off x="6219755" y="3222498"/>
            <a:ext cx="252278" cy="355451"/>
            <a:chOff x="-9039300" y="3614000"/>
            <a:chExt cx="250475" cy="352875"/>
          </a:xfrm>
        </p:grpSpPr>
        <p:sp>
          <p:nvSpPr>
            <p:cNvPr id="9295" name="Google Shape;9295;p64"/>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4"/>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64"/>
          <p:cNvGrpSpPr/>
          <p:nvPr/>
        </p:nvGrpSpPr>
        <p:grpSpPr>
          <a:xfrm>
            <a:off x="7951721" y="3244737"/>
            <a:ext cx="354635" cy="354670"/>
            <a:chOff x="-9088150" y="4049550"/>
            <a:chExt cx="352100" cy="352100"/>
          </a:xfrm>
        </p:grpSpPr>
        <p:sp>
          <p:nvSpPr>
            <p:cNvPr id="9298" name="Google Shape;9298;p64"/>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4"/>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4"/>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4"/>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4"/>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4"/>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64"/>
          <p:cNvGrpSpPr/>
          <p:nvPr/>
        </p:nvGrpSpPr>
        <p:grpSpPr>
          <a:xfrm>
            <a:off x="7086085" y="2746970"/>
            <a:ext cx="315757" cy="354670"/>
            <a:chOff x="-8191825" y="3174500"/>
            <a:chExt cx="313500" cy="352100"/>
          </a:xfrm>
        </p:grpSpPr>
        <p:sp>
          <p:nvSpPr>
            <p:cNvPr id="9305" name="Google Shape;9305;p64"/>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4"/>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4"/>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64"/>
          <p:cNvGrpSpPr/>
          <p:nvPr/>
        </p:nvGrpSpPr>
        <p:grpSpPr>
          <a:xfrm>
            <a:off x="4835443" y="1387491"/>
            <a:ext cx="356221" cy="354973"/>
            <a:chOff x="-13947000" y="3212800"/>
            <a:chExt cx="353675" cy="352400"/>
          </a:xfrm>
        </p:grpSpPr>
        <p:sp>
          <p:nvSpPr>
            <p:cNvPr id="9309" name="Google Shape;9309;p64"/>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4"/>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1" name="Google Shape;9311;p64"/>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2" name="Google Shape;9312;p64"/>
          <p:cNvGrpSpPr/>
          <p:nvPr/>
        </p:nvGrpSpPr>
        <p:grpSpPr>
          <a:xfrm>
            <a:off x="5278038" y="1386849"/>
            <a:ext cx="356221" cy="356257"/>
            <a:chOff x="-13512225" y="3211525"/>
            <a:chExt cx="353675" cy="353675"/>
          </a:xfrm>
        </p:grpSpPr>
        <p:sp>
          <p:nvSpPr>
            <p:cNvPr id="9313" name="Google Shape;9313;p64"/>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4"/>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4"/>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4"/>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4"/>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64"/>
          <p:cNvGrpSpPr/>
          <p:nvPr/>
        </p:nvGrpSpPr>
        <p:grpSpPr>
          <a:xfrm>
            <a:off x="6168320" y="1387239"/>
            <a:ext cx="356221" cy="355476"/>
            <a:chOff x="-12643475" y="3212300"/>
            <a:chExt cx="353675" cy="352900"/>
          </a:xfrm>
        </p:grpSpPr>
        <p:sp>
          <p:nvSpPr>
            <p:cNvPr id="9319" name="Google Shape;9319;p64"/>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4"/>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4"/>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4"/>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4"/>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4"/>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4"/>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4"/>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4"/>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64"/>
          <p:cNvGrpSpPr/>
          <p:nvPr/>
        </p:nvGrpSpPr>
        <p:grpSpPr>
          <a:xfrm>
            <a:off x="6168320" y="1839013"/>
            <a:ext cx="356221" cy="333366"/>
            <a:chOff x="-12643475" y="3657325"/>
            <a:chExt cx="353675" cy="330950"/>
          </a:xfrm>
        </p:grpSpPr>
        <p:sp>
          <p:nvSpPr>
            <p:cNvPr id="9329" name="Google Shape;9329;p64"/>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4"/>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4"/>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4"/>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4"/>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4"/>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5" name="Google Shape;9335;p64"/>
          <p:cNvGrpSpPr/>
          <p:nvPr/>
        </p:nvGrpSpPr>
        <p:grpSpPr>
          <a:xfrm>
            <a:off x="7951322" y="1387642"/>
            <a:ext cx="355416" cy="354670"/>
            <a:chOff x="-10857925" y="3213875"/>
            <a:chExt cx="352875" cy="352100"/>
          </a:xfrm>
        </p:grpSpPr>
        <p:sp>
          <p:nvSpPr>
            <p:cNvPr id="9336" name="Google Shape;9336;p64"/>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4"/>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4"/>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4"/>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4"/>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4"/>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4"/>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4"/>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4"/>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4"/>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64"/>
          <p:cNvGrpSpPr/>
          <p:nvPr/>
        </p:nvGrpSpPr>
        <p:grpSpPr>
          <a:xfrm>
            <a:off x="6168237" y="2747071"/>
            <a:ext cx="356096" cy="354469"/>
            <a:chOff x="-9089725" y="3180200"/>
            <a:chExt cx="353550" cy="351900"/>
          </a:xfrm>
        </p:grpSpPr>
        <p:sp>
          <p:nvSpPr>
            <p:cNvPr id="9347" name="Google Shape;9347;p64"/>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4"/>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9" name="Google Shape;9349;p64"/>
          <p:cNvGrpSpPr/>
          <p:nvPr/>
        </p:nvGrpSpPr>
        <p:grpSpPr>
          <a:xfrm>
            <a:off x="7060235" y="1826875"/>
            <a:ext cx="358588" cy="357642"/>
            <a:chOff x="7083760" y="1971660"/>
            <a:chExt cx="358588" cy="357642"/>
          </a:xfrm>
        </p:grpSpPr>
        <p:sp>
          <p:nvSpPr>
            <p:cNvPr id="9350" name="Google Shape;9350;p64"/>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4"/>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4"/>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4"/>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4"/>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4"/>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4"/>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4"/>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4"/>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4"/>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4"/>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4"/>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2" name="Google Shape;9362;p64"/>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9363" name="Google Shape;9363;p64"/>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67" name="Shape 9367"/>
        <p:cNvGrpSpPr/>
        <p:nvPr/>
      </p:nvGrpSpPr>
      <p:grpSpPr>
        <a:xfrm>
          <a:off x="0" y="0"/>
          <a:ext cx="0" cy="0"/>
          <a:chOff x="0" y="0"/>
          <a:chExt cx="0" cy="0"/>
        </a:xfrm>
      </p:grpSpPr>
      <p:sp>
        <p:nvSpPr>
          <p:cNvPr id="9368" name="Google Shape;9368;p65"/>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9" name="Google Shape;9369;p65"/>
          <p:cNvGrpSpPr/>
          <p:nvPr/>
        </p:nvGrpSpPr>
        <p:grpSpPr>
          <a:xfrm>
            <a:off x="719610" y="2243507"/>
            <a:ext cx="452798" cy="449473"/>
            <a:chOff x="-21322300" y="3693325"/>
            <a:chExt cx="306400" cy="304150"/>
          </a:xfrm>
        </p:grpSpPr>
        <p:sp>
          <p:nvSpPr>
            <p:cNvPr id="9370" name="Google Shape;9370;p65"/>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5"/>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5"/>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5"/>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65"/>
          <p:cNvGrpSpPr/>
          <p:nvPr/>
        </p:nvGrpSpPr>
        <p:grpSpPr>
          <a:xfrm>
            <a:off x="719019" y="2810244"/>
            <a:ext cx="453980" cy="422540"/>
            <a:chOff x="-21322300" y="4077125"/>
            <a:chExt cx="307200" cy="285925"/>
          </a:xfrm>
        </p:grpSpPr>
        <p:sp>
          <p:nvSpPr>
            <p:cNvPr id="9375" name="Google Shape;9375;p65"/>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5"/>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5"/>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5"/>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5"/>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5"/>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5"/>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5"/>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5"/>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5"/>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5"/>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5"/>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65"/>
          <p:cNvGrpSpPr/>
          <p:nvPr/>
        </p:nvGrpSpPr>
        <p:grpSpPr>
          <a:xfrm>
            <a:off x="3496195" y="1689128"/>
            <a:ext cx="451653" cy="450212"/>
            <a:chOff x="-19394200" y="3333800"/>
            <a:chExt cx="305625" cy="304650"/>
          </a:xfrm>
        </p:grpSpPr>
        <p:sp>
          <p:nvSpPr>
            <p:cNvPr id="9388" name="Google Shape;9388;p65"/>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5"/>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5"/>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5"/>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5"/>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5"/>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5"/>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5"/>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5"/>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65"/>
          <p:cNvGrpSpPr/>
          <p:nvPr/>
        </p:nvGrpSpPr>
        <p:grpSpPr>
          <a:xfrm>
            <a:off x="3495032" y="2243580"/>
            <a:ext cx="453980" cy="449325"/>
            <a:chOff x="-19396575" y="3708500"/>
            <a:chExt cx="307200" cy="304050"/>
          </a:xfrm>
        </p:grpSpPr>
        <p:sp>
          <p:nvSpPr>
            <p:cNvPr id="9398" name="Google Shape;9398;p65"/>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5"/>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5"/>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1" name="Google Shape;9401;p65"/>
          <p:cNvGrpSpPr/>
          <p:nvPr/>
        </p:nvGrpSpPr>
        <p:grpSpPr>
          <a:xfrm>
            <a:off x="3489212" y="2796461"/>
            <a:ext cx="465618" cy="450101"/>
            <a:chOff x="-19394200" y="4084200"/>
            <a:chExt cx="315075" cy="304575"/>
          </a:xfrm>
        </p:grpSpPr>
        <p:sp>
          <p:nvSpPr>
            <p:cNvPr id="9402" name="Google Shape;9402;p65"/>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5"/>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5"/>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5"/>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5"/>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5"/>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65"/>
          <p:cNvGrpSpPr/>
          <p:nvPr/>
        </p:nvGrpSpPr>
        <p:grpSpPr>
          <a:xfrm>
            <a:off x="6294923" y="1689001"/>
            <a:ext cx="400447" cy="450470"/>
            <a:chOff x="-17526750" y="3309200"/>
            <a:chExt cx="270975" cy="304825"/>
          </a:xfrm>
        </p:grpSpPr>
        <p:sp>
          <p:nvSpPr>
            <p:cNvPr id="9409" name="Google Shape;9409;p65"/>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5"/>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5"/>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5"/>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5"/>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65"/>
          <p:cNvGrpSpPr/>
          <p:nvPr/>
        </p:nvGrpSpPr>
        <p:grpSpPr>
          <a:xfrm>
            <a:off x="6271075" y="2244173"/>
            <a:ext cx="448143" cy="448143"/>
            <a:chOff x="-17542500" y="3684100"/>
            <a:chExt cx="303250" cy="303250"/>
          </a:xfrm>
        </p:grpSpPr>
        <p:sp>
          <p:nvSpPr>
            <p:cNvPr id="9415" name="Google Shape;9415;p65"/>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5"/>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5"/>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5"/>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5"/>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5"/>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5"/>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65"/>
          <p:cNvGrpSpPr/>
          <p:nvPr/>
        </p:nvGrpSpPr>
        <p:grpSpPr>
          <a:xfrm>
            <a:off x="6270484" y="2810817"/>
            <a:ext cx="449325" cy="421395"/>
            <a:chOff x="-17542500" y="4068450"/>
            <a:chExt cx="304050" cy="285150"/>
          </a:xfrm>
        </p:grpSpPr>
        <p:sp>
          <p:nvSpPr>
            <p:cNvPr id="9423" name="Google Shape;9423;p65"/>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5"/>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5"/>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5"/>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5"/>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5"/>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65"/>
          <p:cNvGrpSpPr/>
          <p:nvPr/>
        </p:nvGrpSpPr>
        <p:grpSpPr>
          <a:xfrm>
            <a:off x="3500906" y="3342211"/>
            <a:ext cx="343404" cy="449325"/>
            <a:chOff x="-15652200" y="3335975"/>
            <a:chExt cx="232375" cy="304050"/>
          </a:xfrm>
        </p:grpSpPr>
        <p:sp>
          <p:nvSpPr>
            <p:cNvPr id="9430" name="Google Shape;9430;p65"/>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5"/>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5"/>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5"/>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5"/>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5"/>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5"/>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5"/>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5"/>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65"/>
          <p:cNvGrpSpPr/>
          <p:nvPr/>
        </p:nvGrpSpPr>
        <p:grpSpPr>
          <a:xfrm>
            <a:off x="1274819" y="2243729"/>
            <a:ext cx="449325" cy="449030"/>
            <a:chOff x="-20945825" y="3692175"/>
            <a:chExt cx="304050" cy="303850"/>
          </a:xfrm>
        </p:grpSpPr>
        <p:sp>
          <p:nvSpPr>
            <p:cNvPr id="9440" name="Google Shape;9440;p65"/>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5"/>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5"/>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5"/>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65"/>
          <p:cNvGrpSpPr/>
          <p:nvPr/>
        </p:nvGrpSpPr>
        <p:grpSpPr>
          <a:xfrm>
            <a:off x="4081644" y="1689848"/>
            <a:ext cx="372516" cy="448771"/>
            <a:chOff x="-18994100" y="3334775"/>
            <a:chExt cx="252075" cy="303675"/>
          </a:xfrm>
        </p:grpSpPr>
        <p:sp>
          <p:nvSpPr>
            <p:cNvPr id="9445" name="Google Shape;9445;p65"/>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5"/>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5"/>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5"/>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65"/>
          <p:cNvGrpSpPr/>
          <p:nvPr/>
        </p:nvGrpSpPr>
        <p:grpSpPr>
          <a:xfrm>
            <a:off x="4096200" y="2244743"/>
            <a:ext cx="343404" cy="446998"/>
            <a:chOff x="-18983850" y="3710075"/>
            <a:chExt cx="232375" cy="302475"/>
          </a:xfrm>
        </p:grpSpPr>
        <p:sp>
          <p:nvSpPr>
            <p:cNvPr id="9450" name="Google Shape;9450;p65"/>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5"/>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5"/>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5"/>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65"/>
          <p:cNvGrpSpPr/>
          <p:nvPr/>
        </p:nvGrpSpPr>
        <p:grpSpPr>
          <a:xfrm>
            <a:off x="1274247" y="1689573"/>
            <a:ext cx="450470" cy="449325"/>
            <a:chOff x="-20946600" y="3317850"/>
            <a:chExt cx="304825" cy="304050"/>
          </a:xfrm>
        </p:grpSpPr>
        <p:sp>
          <p:nvSpPr>
            <p:cNvPr id="9455" name="Google Shape;9455;p65"/>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5"/>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5"/>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65"/>
          <p:cNvGrpSpPr/>
          <p:nvPr/>
        </p:nvGrpSpPr>
        <p:grpSpPr>
          <a:xfrm>
            <a:off x="1300422" y="2797442"/>
            <a:ext cx="398119" cy="448143"/>
            <a:chOff x="-20930075" y="4066100"/>
            <a:chExt cx="269400" cy="303250"/>
          </a:xfrm>
        </p:grpSpPr>
        <p:sp>
          <p:nvSpPr>
            <p:cNvPr id="9459" name="Google Shape;9459;p65"/>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5"/>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65"/>
          <p:cNvGrpSpPr/>
          <p:nvPr/>
        </p:nvGrpSpPr>
        <p:grpSpPr>
          <a:xfrm>
            <a:off x="4042667" y="2797422"/>
            <a:ext cx="450470" cy="448180"/>
            <a:chOff x="-19020075" y="4084200"/>
            <a:chExt cx="304825" cy="303275"/>
          </a:xfrm>
        </p:grpSpPr>
        <p:sp>
          <p:nvSpPr>
            <p:cNvPr id="9462" name="Google Shape;9462;p65"/>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5"/>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5"/>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5"/>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5"/>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5"/>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5"/>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5"/>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5"/>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65"/>
          <p:cNvGrpSpPr/>
          <p:nvPr/>
        </p:nvGrpSpPr>
        <p:grpSpPr>
          <a:xfrm>
            <a:off x="6859931" y="1689001"/>
            <a:ext cx="396937" cy="450470"/>
            <a:chOff x="-17149475" y="3309200"/>
            <a:chExt cx="268600" cy="304825"/>
          </a:xfrm>
        </p:grpSpPr>
        <p:sp>
          <p:nvSpPr>
            <p:cNvPr id="9472" name="Google Shape;9472;p65"/>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5"/>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65"/>
          <p:cNvGrpSpPr/>
          <p:nvPr/>
        </p:nvGrpSpPr>
        <p:grpSpPr>
          <a:xfrm>
            <a:off x="6833737" y="2258120"/>
            <a:ext cx="449325" cy="420249"/>
            <a:chOff x="-17168375" y="3692750"/>
            <a:chExt cx="304050" cy="284375"/>
          </a:xfrm>
        </p:grpSpPr>
        <p:sp>
          <p:nvSpPr>
            <p:cNvPr id="9475" name="Google Shape;9475;p65"/>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5"/>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5"/>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5"/>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5"/>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5"/>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5"/>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65"/>
          <p:cNvGrpSpPr/>
          <p:nvPr/>
        </p:nvGrpSpPr>
        <p:grpSpPr>
          <a:xfrm>
            <a:off x="6830246" y="2796852"/>
            <a:ext cx="456308" cy="449325"/>
            <a:chOff x="-17170750" y="4058800"/>
            <a:chExt cx="308775" cy="304050"/>
          </a:xfrm>
        </p:grpSpPr>
        <p:sp>
          <p:nvSpPr>
            <p:cNvPr id="9483" name="Google Shape;9483;p65"/>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5"/>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5"/>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5"/>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5"/>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5"/>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5"/>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5"/>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5"/>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5"/>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5"/>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5"/>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5"/>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5"/>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5"/>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5"/>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5"/>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65"/>
          <p:cNvGrpSpPr/>
          <p:nvPr/>
        </p:nvGrpSpPr>
        <p:grpSpPr>
          <a:xfrm>
            <a:off x="5692143" y="3343358"/>
            <a:ext cx="450470" cy="446998"/>
            <a:chOff x="-15688425" y="3707725"/>
            <a:chExt cx="304825" cy="302475"/>
          </a:xfrm>
        </p:grpSpPr>
        <p:sp>
          <p:nvSpPr>
            <p:cNvPr id="9501" name="Google Shape;9501;p65"/>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5"/>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5"/>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5"/>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5"/>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5"/>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65"/>
          <p:cNvGrpSpPr/>
          <p:nvPr/>
        </p:nvGrpSpPr>
        <p:grpSpPr>
          <a:xfrm>
            <a:off x="1836300" y="1690441"/>
            <a:ext cx="451653" cy="447589"/>
            <a:chOff x="-20572500" y="3319025"/>
            <a:chExt cx="305625" cy="302875"/>
          </a:xfrm>
        </p:grpSpPr>
        <p:sp>
          <p:nvSpPr>
            <p:cNvPr id="9508" name="Google Shape;9508;p65"/>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5"/>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65"/>
          <p:cNvGrpSpPr/>
          <p:nvPr/>
        </p:nvGrpSpPr>
        <p:grpSpPr>
          <a:xfrm>
            <a:off x="1837463" y="2305410"/>
            <a:ext cx="449325" cy="325670"/>
            <a:chOff x="-20571700" y="3722875"/>
            <a:chExt cx="304050" cy="220375"/>
          </a:xfrm>
        </p:grpSpPr>
        <p:sp>
          <p:nvSpPr>
            <p:cNvPr id="9511" name="Google Shape;9511;p65"/>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5"/>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5"/>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5"/>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5"/>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5"/>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5"/>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65"/>
          <p:cNvGrpSpPr/>
          <p:nvPr/>
        </p:nvGrpSpPr>
        <p:grpSpPr>
          <a:xfrm>
            <a:off x="1836891" y="2796278"/>
            <a:ext cx="450470" cy="450470"/>
            <a:chOff x="-20571700" y="4066875"/>
            <a:chExt cx="304825" cy="304825"/>
          </a:xfrm>
        </p:grpSpPr>
        <p:sp>
          <p:nvSpPr>
            <p:cNvPr id="9519" name="Google Shape;9519;p65"/>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5"/>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5"/>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5"/>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5"/>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5"/>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65"/>
          <p:cNvGrpSpPr/>
          <p:nvPr/>
        </p:nvGrpSpPr>
        <p:grpSpPr>
          <a:xfrm>
            <a:off x="4603593" y="1688259"/>
            <a:ext cx="453980" cy="451948"/>
            <a:chOff x="-18645175" y="3334200"/>
            <a:chExt cx="307200" cy="305825"/>
          </a:xfrm>
        </p:grpSpPr>
        <p:sp>
          <p:nvSpPr>
            <p:cNvPr id="9526" name="Google Shape;9526;p65"/>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5"/>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5"/>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5"/>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5"/>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65"/>
          <p:cNvGrpSpPr/>
          <p:nvPr/>
        </p:nvGrpSpPr>
        <p:grpSpPr>
          <a:xfrm>
            <a:off x="4604184" y="2242989"/>
            <a:ext cx="452798" cy="450507"/>
            <a:chOff x="-18645175" y="3708500"/>
            <a:chExt cx="306400" cy="304850"/>
          </a:xfrm>
        </p:grpSpPr>
        <p:sp>
          <p:nvSpPr>
            <p:cNvPr id="9532" name="Google Shape;9532;p65"/>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5"/>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5"/>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5"/>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5"/>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5"/>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5"/>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5"/>
          <p:cNvGrpSpPr/>
          <p:nvPr/>
        </p:nvGrpSpPr>
        <p:grpSpPr>
          <a:xfrm>
            <a:off x="4601857" y="2795630"/>
            <a:ext cx="457453" cy="451763"/>
            <a:chOff x="-18647525" y="4082625"/>
            <a:chExt cx="309550" cy="305700"/>
          </a:xfrm>
        </p:grpSpPr>
        <p:sp>
          <p:nvSpPr>
            <p:cNvPr id="9540" name="Google Shape;9540;p65"/>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5"/>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5"/>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5"/>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65"/>
          <p:cNvGrpSpPr/>
          <p:nvPr/>
        </p:nvGrpSpPr>
        <p:grpSpPr>
          <a:xfrm>
            <a:off x="7412241" y="1689592"/>
            <a:ext cx="395755" cy="449288"/>
            <a:chOff x="-16775350" y="3309200"/>
            <a:chExt cx="267800" cy="304025"/>
          </a:xfrm>
        </p:grpSpPr>
        <p:sp>
          <p:nvSpPr>
            <p:cNvPr id="9545" name="Google Shape;9545;p65"/>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5"/>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5"/>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65"/>
          <p:cNvGrpSpPr/>
          <p:nvPr/>
        </p:nvGrpSpPr>
        <p:grpSpPr>
          <a:xfrm>
            <a:off x="7412241" y="2241827"/>
            <a:ext cx="395755" cy="452835"/>
            <a:chOff x="-16775350" y="3683300"/>
            <a:chExt cx="267800" cy="306425"/>
          </a:xfrm>
        </p:grpSpPr>
        <p:sp>
          <p:nvSpPr>
            <p:cNvPr id="9549" name="Google Shape;9549;p65"/>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5"/>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5"/>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65"/>
          <p:cNvGrpSpPr/>
          <p:nvPr/>
        </p:nvGrpSpPr>
        <p:grpSpPr>
          <a:xfrm>
            <a:off x="7384292" y="2796870"/>
            <a:ext cx="451653" cy="449288"/>
            <a:chOff x="-16794250" y="4058225"/>
            <a:chExt cx="305625" cy="304025"/>
          </a:xfrm>
        </p:grpSpPr>
        <p:sp>
          <p:nvSpPr>
            <p:cNvPr id="9553" name="Google Shape;9553;p65"/>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5"/>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5"/>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5"/>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5"/>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5"/>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5"/>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5"/>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5"/>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2" name="Google Shape;9562;p65"/>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3" name="Google Shape;9563;p65"/>
          <p:cNvGrpSpPr/>
          <p:nvPr/>
        </p:nvGrpSpPr>
        <p:grpSpPr>
          <a:xfrm>
            <a:off x="2385709" y="1689573"/>
            <a:ext cx="457453" cy="449325"/>
            <a:chOff x="-20199150" y="3317850"/>
            <a:chExt cx="309550" cy="304050"/>
          </a:xfrm>
        </p:grpSpPr>
        <p:sp>
          <p:nvSpPr>
            <p:cNvPr id="9564" name="Google Shape;9564;p65"/>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5"/>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5"/>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5"/>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5"/>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5"/>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5"/>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65"/>
          <p:cNvGrpSpPr/>
          <p:nvPr/>
        </p:nvGrpSpPr>
        <p:grpSpPr>
          <a:xfrm>
            <a:off x="2388036" y="2242861"/>
            <a:ext cx="452798" cy="450766"/>
            <a:chOff x="-20199150" y="3693150"/>
            <a:chExt cx="306400" cy="305025"/>
          </a:xfrm>
        </p:grpSpPr>
        <p:sp>
          <p:nvSpPr>
            <p:cNvPr id="9572" name="Google Shape;9572;p65"/>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5"/>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5"/>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5"/>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5"/>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5"/>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65"/>
          <p:cNvGrpSpPr/>
          <p:nvPr/>
        </p:nvGrpSpPr>
        <p:grpSpPr>
          <a:xfrm>
            <a:off x="2388609" y="2795687"/>
            <a:ext cx="451653" cy="451653"/>
            <a:chOff x="-20197575" y="4066875"/>
            <a:chExt cx="305625" cy="305625"/>
          </a:xfrm>
        </p:grpSpPr>
        <p:sp>
          <p:nvSpPr>
            <p:cNvPr id="9579" name="Google Shape;9579;p65"/>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5"/>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5"/>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5"/>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5"/>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5"/>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5"/>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5"/>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65"/>
          <p:cNvGrpSpPr/>
          <p:nvPr/>
        </p:nvGrpSpPr>
        <p:grpSpPr>
          <a:xfrm>
            <a:off x="5170827" y="1687520"/>
            <a:ext cx="449325" cy="453426"/>
            <a:chOff x="-18271050" y="3333200"/>
            <a:chExt cx="304050" cy="306825"/>
          </a:xfrm>
        </p:grpSpPr>
        <p:sp>
          <p:nvSpPr>
            <p:cNvPr id="9588" name="Google Shape;9588;p65"/>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5"/>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5"/>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5"/>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5"/>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65"/>
          <p:cNvGrpSpPr/>
          <p:nvPr/>
        </p:nvGrpSpPr>
        <p:grpSpPr>
          <a:xfrm>
            <a:off x="5171399" y="2244171"/>
            <a:ext cx="448180" cy="448143"/>
            <a:chOff x="-18270275" y="3710875"/>
            <a:chExt cx="303275" cy="303250"/>
          </a:xfrm>
        </p:grpSpPr>
        <p:sp>
          <p:nvSpPr>
            <p:cNvPr id="9594" name="Google Shape;9594;p65"/>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5"/>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5"/>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5"/>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5"/>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5"/>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0" name="Google Shape;9600;p65"/>
          <p:cNvGrpSpPr/>
          <p:nvPr/>
        </p:nvGrpSpPr>
        <p:grpSpPr>
          <a:xfrm>
            <a:off x="5224951" y="2797422"/>
            <a:ext cx="341076" cy="448180"/>
            <a:chOff x="-18234025" y="4084200"/>
            <a:chExt cx="230800" cy="303275"/>
          </a:xfrm>
        </p:grpSpPr>
        <p:sp>
          <p:nvSpPr>
            <p:cNvPr id="9601" name="Google Shape;9601;p65"/>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5"/>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5"/>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65"/>
          <p:cNvGrpSpPr/>
          <p:nvPr/>
        </p:nvGrpSpPr>
        <p:grpSpPr>
          <a:xfrm>
            <a:off x="2337506" y="3341641"/>
            <a:ext cx="449325" cy="450470"/>
            <a:chOff x="-16419350" y="3308400"/>
            <a:chExt cx="304050" cy="304825"/>
          </a:xfrm>
        </p:grpSpPr>
        <p:sp>
          <p:nvSpPr>
            <p:cNvPr id="9605" name="Google Shape;9605;p65"/>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5"/>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5"/>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5"/>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5"/>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5"/>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5"/>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65"/>
          <p:cNvGrpSpPr/>
          <p:nvPr/>
        </p:nvGrpSpPr>
        <p:grpSpPr>
          <a:xfrm>
            <a:off x="4609062" y="3340423"/>
            <a:ext cx="395755" cy="452872"/>
            <a:chOff x="-16401225" y="3683275"/>
            <a:chExt cx="267800" cy="306450"/>
          </a:xfrm>
        </p:grpSpPr>
        <p:sp>
          <p:nvSpPr>
            <p:cNvPr id="9613" name="Google Shape;9613;p65"/>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5"/>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5"/>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5"/>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5"/>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5"/>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5"/>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65"/>
          <p:cNvGrpSpPr/>
          <p:nvPr/>
        </p:nvGrpSpPr>
        <p:grpSpPr>
          <a:xfrm>
            <a:off x="7974511" y="2797062"/>
            <a:ext cx="450470" cy="448180"/>
            <a:chOff x="-16419350" y="4058200"/>
            <a:chExt cx="304825" cy="303275"/>
          </a:xfrm>
        </p:grpSpPr>
        <p:sp>
          <p:nvSpPr>
            <p:cNvPr id="9621" name="Google Shape;9621;p65"/>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5"/>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5"/>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5"/>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5"/>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5"/>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5"/>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65"/>
          <p:cNvGrpSpPr/>
          <p:nvPr/>
        </p:nvGrpSpPr>
        <p:grpSpPr>
          <a:xfrm>
            <a:off x="4001398" y="3343080"/>
            <a:ext cx="450507" cy="447589"/>
            <a:chOff x="-15296200" y="3326900"/>
            <a:chExt cx="304850" cy="302875"/>
          </a:xfrm>
        </p:grpSpPr>
        <p:sp>
          <p:nvSpPr>
            <p:cNvPr id="9629" name="Google Shape;9629;p65"/>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5"/>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5"/>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5"/>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5"/>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65"/>
          <p:cNvGrpSpPr/>
          <p:nvPr/>
        </p:nvGrpSpPr>
        <p:grpSpPr>
          <a:xfrm>
            <a:off x="2917051" y="1706881"/>
            <a:ext cx="486566" cy="414708"/>
            <a:chOff x="-19835275" y="3330250"/>
            <a:chExt cx="329250" cy="280625"/>
          </a:xfrm>
        </p:grpSpPr>
        <p:sp>
          <p:nvSpPr>
            <p:cNvPr id="9635" name="Google Shape;9635;p65"/>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5"/>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5"/>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65"/>
          <p:cNvGrpSpPr/>
          <p:nvPr/>
        </p:nvGrpSpPr>
        <p:grpSpPr>
          <a:xfrm>
            <a:off x="2935080" y="2243470"/>
            <a:ext cx="450507" cy="449547"/>
            <a:chOff x="-19822675" y="3692750"/>
            <a:chExt cx="304850" cy="304200"/>
          </a:xfrm>
        </p:grpSpPr>
        <p:sp>
          <p:nvSpPr>
            <p:cNvPr id="9639" name="Google Shape;9639;p65"/>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5"/>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5"/>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5"/>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5"/>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65"/>
          <p:cNvGrpSpPr/>
          <p:nvPr/>
        </p:nvGrpSpPr>
        <p:grpSpPr>
          <a:xfrm>
            <a:off x="2935672" y="2796278"/>
            <a:ext cx="449325" cy="450470"/>
            <a:chOff x="-19822675" y="4066875"/>
            <a:chExt cx="304050" cy="304825"/>
          </a:xfrm>
        </p:grpSpPr>
        <p:sp>
          <p:nvSpPr>
            <p:cNvPr id="9645" name="Google Shape;9645;p65"/>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5"/>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5"/>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5"/>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5"/>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5"/>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65"/>
          <p:cNvGrpSpPr/>
          <p:nvPr/>
        </p:nvGrpSpPr>
        <p:grpSpPr>
          <a:xfrm>
            <a:off x="5744740" y="1689571"/>
            <a:ext cx="399302" cy="449325"/>
            <a:chOff x="-17878825" y="3334400"/>
            <a:chExt cx="270200" cy="304050"/>
          </a:xfrm>
        </p:grpSpPr>
        <p:sp>
          <p:nvSpPr>
            <p:cNvPr id="9652" name="Google Shape;9652;p65"/>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5"/>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5"/>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5"/>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5"/>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5"/>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5"/>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65"/>
          <p:cNvGrpSpPr/>
          <p:nvPr/>
        </p:nvGrpSpPr>
        <p:grpSpPr>
          <a:xfrm>
            <a:off x="5718565" y="2242416"/>
            <a:ext cx="451653" cy="451653"/>
            <a:chOff x="-17896150" y="3709300"/>
            <a:chExt cx="305625" cy="305625"/>
          </a:xfrm>
        </p:grpSpPr>
        <p:sp>
          <p:nvSpPr>
            <p:cNvPr id="9660" name="Google Shape;9660;p65"/>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5"/>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5"/>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5"/>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65"/>
          <p:cNvGrpSpPr/>
          <p:nvPr/>
        </p:nvGrpSpPr>
        <p:grpSpPr>
          <a:xfrm>
            <a:off x="5746495" y="2795686"/>
            <a:ext cx="395792" cy="451653"/>
            <a:chOff x="-17878025" y="4082625"/>
            <a:chExt cx="267825" cy="305625"/>
          </a:xfrm>
        </p:grpSpPr>
        <p:sp>
          <p:nvSpPr>
            <p:cNvPr id="9665" name="Google Shape;9665;p65"/>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5"/>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5"/>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5"/>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5"/>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5"/>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5"/>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65"/>
          <p:cNvGrpSpPr/>
          <p:nvPr/>
        </p:nvGrpSpPr>
        <p:grpSpPr>
          <a:xfrm>
            <a:off x="2890388" y="3355015"/>
            <a:ext cx="450507" cy="423722"/>
            <a:chOff x="-16044450" y="3317850"/>
            <a:chExt cx="304850" cy="286725"/>
          </a:xfrm>
        </p:grpSpPr>
        <p:sp>
          <p:nvSpPr>
            <p:cNvPr id="9673" name="Google Shape;9673;p65"/>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5"/>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5"/>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5"/>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7" name="Google Shape;9677;p65"/>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8" name="Google Shape;9678;p65"/>
          <p:cNvGrpSpPr/>
          <p:nvPr/>
        </p:nvGrpSpPr>
        <p:grpSpPr>
          <a:xfrm>
            <a:off x="8012905" y="2243724"/>
            <a:ext cx="373662" cy="449030"/>
            <a:chOff x="-16018450" y="4058400"/>
            <a:chExt cx="252850" cy="303850"/>
          </a:xfrm>
        </p:grpSpPr>
        <p:sp>
          <p:nvSpPr>
            <p:cNvPr id="9679" name="Google Shape;9679;p65"/>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5"/>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5"/>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5"/>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3" name="Google Shape;9683;p65"/>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9" name="Shape 1479"/>
        <p:cNvGrpSpPr/>
        <p:nvPr/>
      </p:nvGrpSpPr>
      <p:grpSpPr>
        <a:xfrm>
          <a:off x="0" y="0"/>
          <a:ext cx="0" cy="0"/>
          <a:chOff x="0" y="0"/>
          <a:chExt cx="0" cy="0"/>
        </a:xfrm>
      </p:grpSpPr>
      <p:sp>
        <p:nvSpPr>
          <p:cNvPr id="1480" name="Google Shape;1480;p30"/>
          <p:cNvSpPr/>
          <p:nvPr/>
        </p:nvSpPr>
        <p:spPr>
          <a:xfrm>
            <a:off x="2396365" y="484800"/>
            <a:ext cx="4351270" cy="3054680"/>
          </a:xfrm>
          <a:custGeom>
            <a:rect b="b" l="l" r="r" t="t"/>
            <a:pathLst>
              <a:path extrusionOk="0" h="46631" w="66424">
                <a:moveTo>
                  <a:pt x="49192" y="0"/>
                </a:moveTo>
                <a:lnTo>
                  <a:pt x="48633" y="19"/>
                </a:lnTo>
                <a:lnTo>
                  <a:pt x="48075" y="39"/>
                </a:lnTo>
                <a:lnTo>
                  <a:pt x="47517" y="77"/>
                </a:lnTo>
                <a:lnTo>
                  <a:pt x="46958" y="135"/>
                </a:lnTo>
                <a:lnTo>
                  <a:pt x="46400" y="193"/>
                </a:lnTo>
                <a:lnTo>
                  <a:pt x="45842" y="289"/>
                </a:lnTo>
                <a:lnTo>
                  <a:pt x="45303" y="404"/>
                </a:lnTo>
                <a:lnTo>
                  <a:pt x="44744" y="520"/>
                </a:lnTo>
                <a:lnTo>
                  <a:pt x="44205" y="655"/>
                </a:lnTo>
                <a:lnTo>
                  <a:pt x="43666" y="809"/>
                </a:lnTo>
                <a:lnTo>
                  <a:pt x="43127" y="982"/>
                </a:lnTo>
                <a:lnTo>
                  <a:pt x="42607" y="1174"/>
                </a:lnTo>
                <a:lnTo>
                  <a:pt x="42068" y="1386"/>
                </a:lnTo>
                <a:lnTo>
                  <a:pt x="41568" y="1617"/>
                </a:lnTo>
                <a:lnTo>
                  <a:pt x="41048" y="1848"/>
                </a:lnTo>
                <a:lnTo>
                  <a:pt x="40547" y="2118"/>
                </a:lnTo>
                <a:lnTo>
                  <a:pt x="39970" y="2445"/>
                </a:lnTo>
                <a:lnTo>
                  <a:pt x="39411" y="2772"/>
                </a:lnTo>
                <a:lnTo>
                  <a:pt x="38853" y="3138"/>
                </a:lnTo>
                <a:lnTo>
                  <a:pt x="38314" y="3504"/>
                </a:lnTo>
                <a:lnTo>
                  <a:pt x="37775" y="3889"/>
                </a:lnTo>
                <a:lnTo>
                  <a:pt x="37236" y="4293"/>
                </a:lnTo>
                <a:lnTo>
                  <a:pt x="36196" y="5121"/>
                </a:lnTo>
                <a:lnTo>
                  <a:pt x="35156" y="5988"/>
                </a:lnTo>
                <a:lnTo>
                  <a:pt x="34136" y="6873"/>
                </a:lnTo>
                <a:lnTo>
                  <a:pt x="32134" y="8664"/>
                </a:lnTo>
                <a:lnTo>
                  <a:pt x="31113" y="9530"/>
                </a:lnTo>
                <a:lnTo>
                  <a:pt x="30074" y="10377"/>
                </a:lnTo>
                <a:lnTo>
                  <a:pt x="29554" y="10782"/>
                </a:lnTo>
                <a:lnTo>
                  <a:pt x="29034" y="11167"/>
                </a:lnTo>
                <a:lnTo>
                  <a:pt x="28495" y="11552"/>
                </a:lnTo>
                <a:lnTo>
                  <a:pt x="27956" y="11898"/>
                </a:lnTo>
                <a:lnTo>
                  <a:pt x="27397" y="12245"/>
                </a:lnTo>
                <a:lnTo>
                  <a:pt x="26839" y="12591"/>
                </a:lnTo>
                <a:lnTo>
                  <a:pt x="26281" y="12900"/>
                </a:lnTo>
                <a:lnTo>
                  <a:pt x="25703" y="13169"/>
                </a:lnTo>
                <a:lnTo>
                  <a:pt x="25106" y="13439"/>
                </a:lnTo>
                <a:lnTo>
                  <a:pt x="24509" y="13670"/>
                </a:lnTo>
                <a:lnTo>
                  <a:pt x="23893" y="13901"/>
                </a:lnTo>
                <a:lnTo>
                  <a:pt x="23277" y="14074"/>
                </a:lnTo>
                <a:lnTo>
                  <a:pt x="22738" y="14209"/>
                </a:lnTo>
                <a:lnTo>
                  <a:pt x="22218" y="14324"/>
                </a:lnTo>
                <a:lnTo>
                  <a:pt x="21679" y="14401"/>
                </a:lnTo>
                <a:lnTo>
                  <a:pt x="21140" y="14478"/>
                </a:lnTo>
                <a:lnTo>
                  <a:pt x="20601" y="14536"/>
                </a:lnTo>
                <a:lnTo>
                  <a:pt x="20062" y="14575"/>
                </a:lnTo>
                <a:lnTo>
                  <a:pt x="18965" y="14632"/>
                </a:lnTo>
                <a:lnTo>
                  <a:pt x="17867" y="14652"/>
                </a:lnTo>
                <a:lnTo>
                  <a:pt x="16751" y="14652"/>
                </a:lnTo>
                <a:lnTo>
                  <a:pt x="14556" y="14594"/>
                </a:lnTo>
                <a:lnTo>
                  <a:pt x="13458" y="14594"/>
                </a:lnTo>
                <a:lnTo>
                  <a:pt x="12361" y="14613"/>
                </a:lnTo>
                <a:lnTo>
                  <a:pt x="11822" y="14632"/>
                </a:lnTo>
                <a:lnTo>
                  <a:pt x="11283" y="14671"/>
                </a:lnTo>
                <a:lnTo>
                  <a:pt x="10744" y="14729"/>
                </a:lnTo>
                <a:lnTo>
                  <a:pt x="10224" y="14786"/>
                </a:lnTo>
                <a:lnTo>
                  <a:pt x="9685" y="14863"/>
                </a:lnTo>
                <a:lnTo>
                  <a:pt x="9165" y="14960"/>
                </a:lnTo>
                <a:lnTo>
                  <a:pt x="8645" y="15075"/>
                </a:lnTo>
                <a:lnTo>
                  <a:pt x="8144" y="15210"/>
                </a:lnTo>
                <a:lnTo>
                  <a:pt x="7625" y="15364"/>
                </a:lnTo>
                <a:lnTo>
                  <a:pt x="7124" y="15537"/>
                </a:lnTo>
                <a:lnTo>
                  <a:pt x="6623" y="15749"/>
                </a:lnTo>
                <a:lnTo>
                  <a:pt x="6142" y="15980"/>
                </a:lnTo>
                <a:lnTo>
                  <a:pt x="5757" y="16192"/>
                </a:lnTo>
                <a:lnTo>
                  <a:pt x="5391" y="16404"/>
                </a:lnTo>
                <a:lnTo>
                  <a:pt x="5045" y="16635"/>
                </a:lnTo>
                <a:lnTo>
                  <a:pt x="4698" y="16885"/>
                </a:lnTo>
                <a:lnTo>
                  <a:pt x="4371" y="17154"/>
                </a:lnTo>
                <a:lnTo>
                  <a:pt x="4044" y="17424"/>
                </a:lnTo>
                <a:lnTo>
                  <a:pt x="3736" y="17713"/>
                </a:lnTo>
                <a:lnTo>
                  <a:pt x="3427" y="18021"/>
                </a:lnTo>
                <a:lnTo>
                  <a:pt x="3139" y="18329"/>
                </a:lnTo>
                <a:lnTo>
                  <a:pt x="2869" y="18656"/>
                </a:lnTo>
                <a:lnTo>
                  <a:pt x="2600" y="19003"/>
                </a:lnTo>
                <a:lnTo>
                  <a:pt x="2349" y="19349"/>
                </a:lnTo>
                <a:lnTo>
                  <a:pt x="2099" y="19715"/>
                </a:lnTo>
                <a:lnTo>
                  <a:pt x="1868" y="20081"/>
                </a:lnTo>
                <a:lnTo>
                  <a:pt x="1656" y="20447"/>
                </a:lnTo>
                <a:lnTo>
                  <a:pt x="1444" y="20832"/>
                </a:lnTo>
                <a:lnTo>
                  <a:pt x="1252" y="21236"/>
                </a:lnTo>
                <a:lnTo>
                  <a:pt x="1079" y="21621"/>
                </a:lnTo>
                <a:lnTo>
                  <a:pt x="905" y="22025"/>
                </a:lnTo>
                <a:lnTo>
                  <a:pt x="771" y="22449"/>
                </a:lnTo>
                <a:lnTo>
                  <a:pt x="617" y="22853"/>
                </a:lnTo>
                <a:lnTo>
                  <a:pt x="501" y="23277"/>
                </a:lnTo>
                <a:lnTo>
                  <a:pt x="386" y="23720"/>
                </a:lnTo>
                <a:lnTo>
                  <a:pt x="289" y="24143"/>
                </a:lnTo>
                <a:lnTo>
                  <a:pt x="193" y="24567"/>
                </a:lnTo>
                <a:lnTo>
                  <a:pt x="135" y="25010"/>
                </a:lnTo>
                <a:lnTo>
                  <a:pt x="77" y="25453"/>
                </a:lnTo>
                <a:lnTo>
                  <a:pt x="39" y="25895"/>
                </a:lnTo>
                <a:lnTo>
                  <a:pt x="0" y="26338"/>
                </a:lnTo>
                <a:lnTo>
                  <a:pt x="0" y="26781"/>
                </a:lnTo>
                <a:lnTo>
                  <a:pt x="0" y="27224"/>
                </a:lnTo>
                <a:lnTo>
                  <a:pt x="20" y="27647"/>
                </a:lnTo>
                <a:lnTo>
                  <a:pt x="77" y="28379"/>
                </a:lnTo>
                <a:lnTo>
                  <a:pt x="174" y="29111"/>
                </a:lnTo>
                <a:lnTo>
                  <a:pt x="289" y="29823"/>
                </a:lnTo>
                <a:lnTo>
                  <a:pt x="463" y="30535"/>
                </a:lnTo>
                <a:lnTo>
                  <a:pt x="655" y="31228"/>
                </a:lnTo>
                <a:lnTo>
                  <a:pt x="886" y="31902"/>
                </a:lnTo>
                <a:lnTo>
                  <a:pt x="1136" y="32576"/>
                </a:lnTo>
                <a:lnTo>
                  <a:pt x="1425" y="33250"/>
                </a:lnTo>
                <a:lnTo>
                  <a:pt x="1733" y="33905"/>
                </a:lnTo>
                <a:lnTo>
                  <a:pt x="2080" y="34540"/>
                </a:lnTo>
                <a:lnTo>
                  <a:pt x="2446" y="35156"/>
                </a:lnTo>
                <a:lnTo>
                  <a:pt x="2850" y="35772"/>
                </a:lnTo>
                <a:lnTo>
                  <a:pt x="3273" y="36369"/>
                </a:lnTo>
                <a:lnTo>
                  <a:pt x="3716" y="36947"/>
                </a:lnTo>
                <a:lnTo>
                  <a:pt x="4178" y="37505"/>
                </a:lnTo>
                <a:lnTo>
                  <a:pt x="4679" y="38044"/>
                </a:lnTo>
                <a:lnTo>
                  <a:pt x="5411" y="38795"/>
                </a:lnTo>
                <a:lnTo>
                  <a:pt x="6161" y="39488"/>
                </a:lnTo>
                <a:lnTo>
                  <a:pt x="6932" y="40162"/>
                </a:lnTo>
                <a:lnTo>
                  <a:pt x="7740" y="40797"/>
                </a:lnTo>
                <a:lnTo>
                  <a:pt x="8568" y="41394"/>
                </a:lnTo>
                <a:lnTo>
                  <a:pt x="9396" y="41952"/>
                </a:lnTo>
                <a:lnTo>
                  <a:pt x="10262" y="42491"/>
                </a:lnTo>
                <a:lnTo>
                  <a:pt x="11148" y="42992"/>
                </a:lnTo>
                <a:lnTo>
                  <a:pt x="12034" y="43454"/>
                </a:lnTo>
                <a:lnTo>
                  <a:pt x="12958" y="43878"/>
                </a:lnTo>
                <a:lnTo>
                  <a:pt x="13882" y="44263"/>
                </a:lnTo>
                <a:lnTo>
                  <a:pt x="14825" y="44629"/>
                </a:lnTo>
                <a:lnTo>
                  <a:pt x="15788" y="44956"/>
                </a:lnTo>
                <a:lnTo>
                  <a:pt x="16770" y="45264"/>
                </a:lnTo>
                <a:lnTo>
                  <a:pt x="17752" y="45533"/>
                </a:lnTo>
                <a:lnTo>
                  <a:pt x="18753" y="45764"/>
                </a:lnTo>
                <a:lnTo>
                  <a:pt x="19465" y="45918"/>
                </a:lnTo>
                <a:lnTo>
                  <a:pt x="20197" y="46053"/>
                </a:lnTo>
                <a:lnTo>
                  <a:pt x="20928" y="46169"/>
                </a:lnTo>
                <a:lnTo>
                  <a:pt x="21660" y="46284"/>
                </a:lnTo>
                <a:lnTo>
                  <a:pt x="22411" y="46381"/>
                </a:lnTo>
                <a:lnTo>
                  <a:pt x="23143" y="46458"/>
                </a:lnTo>
                <a:lnTo>
                  <a:pt x="23893" y="46515"/>
                </a:lnTo>
                <a:lnTo>
                  <a:pt x="24644" y="46573"/>
                </a:lnTo>
                <a:lnTo>
                  <a:pt x="25376" y="46612"/>
                </a:lnTo>
                <a:lnTo>
                  <a:pt x="26127" y="46631"/>
                </a:lnTo>
                <a:lnTo>
                  <a:pt x="27628" y="46631"/>
                </a:lnTo>
                <a:lnTo>
                  <a:pt x="28379" y="46612"/>
                </a:lnTo>
                <a:lnTo>
                  <a:pt x="29130" y="46573"/>
                </a:lnTo>
                <a:lnTo>
                  <a:pt x="29881" y="46535"/>
                </a:lnTo>
                <a:lnTo>
                  <a:pt x="30632" y="46477"/>
                </a:lnTo>
                <a:lnTo>
                  <a:pt x="31383" y="46400"/>
                </a:lnTo>
                <a:lnTo>
                  <a:pt x="32134" y="46323"/>
                </a:lnTo>
                <a:lnTo>
                  <a:pt x="32885" y="46227"/>
                </a:lnTo>
                <a:lnTo>
                  <a:pt x="33635" y="46111"/>
                </a:lnTo>
                <a:lnTo>
                  <a:pt x="34367" y="45976"/>
                </a:lnTo>
                <a:lnTo>
                  <a:pt x="35118" y="45841"/>
                </a:lnTo>
                <a:lnTo>
                  <a:pt x="35869" y="45687"/>
                </a:lnTo>
                <a:lnTo>
                  <a:pt x="36600" y="45533"/>
                </a:lnTo>
                <a:lnTo>
                  <a:pt x="37332" y="45360"/>
                </a:lnTo>
                <a:lnTo>
                  <a:pt x="38083" y="45168"/>
                </a:lnTo>
                <a:lnTo>
                  <a:pt x="38814" y="44975"/>
                </a:lnTo>
                <a:lnTo>
                  <a:pt x="39546" y="44763"/>
                </a:lnTo>
                <a:lnTo>
                  <a:pt x="40258" y="44532"/>
                </a:lnTo>
                <a:lnTo>
                  <a:pt x="40990" y="44301"/>
                </a:lnTo>
                <a:lnTo>
                  <a:pt x="41702" y="44051"/>
                </a:lnTo>
                <a:lnTo>
                  <a:pt x="42434" y="43781"/>
                </a:lnTo>
                <a:lnTo>
                  <a:pt x="43146" y="43512"/>
                </a:lnTo>
                <a:lnTo>
                  <a:pt x="43839" y="43242"/>
                </a:lnTo>
                <a:lnTo>
                  <a:pt x="44552" y="42934"/>
                </a:lnTo>
                <a:lnTo>
                  <a:pt x="45245" y="42645"/>
                </a:lnTo>
                <a:lnTo>
                  <a:pt x="45938" y="42318"/>
                </a:lnTo>
                <a:lnTo>
                  <a:pt x="46612" y="41991"/>
                </a:lnTo>
                <a:lnTo>
                  <a:pt x="47305" y="41664"/>
                </a:lnTo>
                <a:lnTo>
                  <a:pt x="47979" y="41317"/>
                </a:lnTo>
                <a:lnTo>
                  <a:pt x="48633" y="40951"/>
                </a:lnTo>
                <a:lnTo>
                  <a:pt x="49307" y="40585"/>
                </a:lnTo>
                <a:lnTo>
                  <a:pt x="49962" y="40200"/>
                </a:lnTo>
                <a:lnTo>
                  <a:pt x="50597" y="39815"/>
                </a:lnTo>
                <a:lnTo>
                  <a:pt x="51252" y="39411"/>
                </a:lnTo>
                <a:lnTo>
                  <a:pt x="51887" y="39007"/>
                </a:lnTo>
                <a:lnTo>
                  <a:pt x="52503" y="38583"/>
                </a:lnTo>
                <a:lnTo>
                  <a:pt x="53119" y="38140"/>
                </a:lnTo>
                <a:lnTo>
                  <a:pt x="53735" y="37697"/>
                </a:lnTo>
                <a:lnTo>
                  <a:pt x="54332" y="37255"/>
                </a:lnTo>
                <a:lnTo>
                  <a:pt x="54910" y="36793"/>
                </a:lnTo>
                <a:lnTo>
                  <a:pt x="55507" y="36330"/>
                </a:lnTo>
                <a:lnTo>
                  <a:pt x="56065" y="35849"/>
                </a:lnTo>
                <a:lnTo>
                  <a:pt x="56643" y="35368"/>
                </a:lnTo>
                <a:lnTo>
                  <a:pt x="57182" y="34867"/>
                </a:lnTo>
                <a:lnTo>
                  <a:pt x="57740" y="34367"/>
                </a:lnTo>
                <a:lnTo>
                  <a:pt x="58260" y="33847"/>
                </a:lnTo>
                <a:lnTo>
                  <a:pt x="58780" y="33327"/>
                </a:lnTo>
                <a:lnTo>
                  <a:pt x="59300" y="32788"/>
                </a:lnTo>
                <a:lnTo>
                  <a:pt x="59800" y="32249"/>
                </a:lnTo>
                <a:lnTo>
                  <a:pt x="60281" y="31690"/>
                </a:lnTo>
                <a:lnTo>
                  <a:pt x="60763" y="31132"/>
                </a:lnTo>
                <a:lnTo>
                  <a:pt x="61225" y="30574"/>
                </a:lnTo>
                <a:lnTo>
                  <a:pt x="61687" y="29996"/>
                </a:lnTo>
                <a:lnTo>
                  <a:pt x="62188" y="29322"/>
                </a:lnTo>
                <a:lnTo>
                  <a:pt x="62669" y="28649"/>
                </a:lnTo>
                <a:lnTo>
                  <a:pt x="63131" y="27936"/>
                </a:lnTo>
                <a:lnTo>
                  <a:pt x="63554" y="27224"/>
                </a:lnTo>
                <a:lnTo>
                  <a:pt x="63978" y="26492"/>
                </a:lnTo>
                <a:lnTo>
                  <a:pt x="64363" y="25741"/>
                </a:lnTo>
                <a:lnTo>
                  <a:pt x="64710" y="24990"/>
                </a:lnTo>
                <a:lnTo>
                  <a:pt x="65037" y="24201"/>
                </a:lnTo>
                <a:lnTo>
                  <a:pt x="65345" y="23431"/>
                </a:lnTo>
                <a:lnTo>
                  <a:pt x="65595" y="22622"/>
                </a:lnTo>
                <a:lnTo>
                  <a:pt x="65826" y="21814"/>
                </a:lnTo>
                <a:lnTo>
                  <a:pt x="66019" y="21005"/>
                </a:lnTo>
                <a:lnTo>
                  <a:pt x="66192" y="20177"/>
                </a:lnTo>
                <a:lnTo>
                  <a:pt x="66308" y="19349"/>
                </a:lnTo>
                <a:lnTo>
                  <a:pt x="66385" y="18502"/>
                </a:lnTo>
                <a:lnTo>
                  <a:pt x="66423" y="17674"/>
                </a:lnTo>
                <a:lnTo>
                  <a:pt x="66423" y="17097"/>
                </a:lnTo>
                <a:lnTo>
                  <a:pt x="66404" y="16500"/>
                </a:lnTo>
                <a:lnTo>
                  <a:pt x="66365" y="15922"/>
                </a:lnTo>
                <a:lnTo>
                  <a:pt x="66308" y="15364"/>
                </a:lnTo>
                <a:lnTo>
                  <a:pt x="66231" y="14786"/>
                </a:lnTo>
                <a:lnTo>
                  <a:pt x="66134" y="14209"/>
                </a:lnTo>
                <a:lnTo>
                  <a:pt x="66000" y="13650"/>
                </a:lnTo>
                <a:lnTo>
                  <a:pt x="65865" y="13092"/>
                </a:lnTo>
                <a:lnTo>
                  <a:pt x="65711" y="12534"/>
                </a:lnTo>
                <a:lnTo>
                  <a:pt x="65538" y="11975"/>
                </a:lnTo>
                <a:lnTo>
                  <a:pt x="65345" y="11436"/>
                </a:lnTo>
                <a:lnTo>
                  <a:pt x="65133" y="10897"/>
                </a:lnTo>
                <a:lnTo>
                  <a:pt x="64902" y="10377"/>
                </a:lnTo>
                <a:lnTo>
                  <a:pt x="64671" y="9838"/>
                </a:lnTo>
                <a:lnTo>
                  <a:pt x="64402" y="9338"/>
                </a:lnTo>
                <a:lnTo>
                  <a:pt x="64132" y="8818"/>
                </a:lnTo>
                <a:lnTo>
                  <a:pt x="63843" y="8317"/>
                </a:lnTo>
                <a:lnTo>
                  <a:pt x="63535" y="7836"/>
                </a:lnTo>
                <a:lnTo>
                  <a:pt x="63208" y="7355"/>
                </a:lnTo>
                <a:lnTo>
                  <a:pt x="62861" y="6893"/>
                </a:lnTo>
                <a:lnTo>
                  <a:pt x="62515" y="6431"/>
                </a:lnTo>
                <a:lnTo>
                  <a:pt x="62149" y="5988"/>
                </a:lnTo>
                <a:lnTo>
                  <a:pt x="61764" y="5564"/>
                </a:lnTo>
                <a:lnTo>
                  <a:pt x="61379" y="5141"/>
                </a:lnTo>
                <a:lnTo>
                  <a:pt x="60975" y="4736"/>
                </a:lnTo>
                <a:lnTo>
                  <a:pt x="60551" y="4351"/>
                </a:lnTo>
                <a:lnTo>
                  <a:pt x="60127" y="3966"/>
                </a:lnTo>
                <a:lnTo>
                  <a:pt x="59685" y="3600"/>
                </a:lnTo>
                <a:lnTo>
                  <a:pt x="59223" y="3273"/>
                </a:lnTo>
                <a:lnTo>
                  <a:pt x="58761" y="2926"/>
                </a:lnTo>
                <a:lnTo>
                  <a:pt x="58298" y="2618"/>
                </a:lnTo>
                <a:lnTo>
                  <a:pt x="57798" y="2330"/>
                </a:lnTo>
                <a:lnTo>
                  <a:pt x="57317" y="2041"/>
                </a:lnTo>
                <a:lnTo>
                  <a:pt x="56797" y="1791"/>
                </a:lnTo>
                <a:lnTo>
                  <a:pt x="56296" y="1540"/>
                </a:lnTo>
                <a:lnTo>
                  <a:pt x="55776" y="1328"/>
                </a:lnTo>
                <a:lnTo>
                  <a:pt x="55256" y="1117"/>
                </a:lnTo>
                <a:lnTo>
                  <a:pt x="54717" y="924"/>
                </a:lnTo>
                <a:lnTo>
                  <a:pt x="54178" y="751"/>
                </a:lnTo>
                <a:lnTo>
                  <a:pt x="53639" y="597"/>
                </a:lnTo>
                <a:lnTo>
                  <a:pt x="53100" y="462"/>
                </a:lnTo>
                <a:lnTo>
                  <a:pt x="52542" y="347"/>
                </a:lnTo>
                <a:lnTo>
                  <a:pt x="52003" y="250"/>
                </a:lnTo>
                <a:lnTo>
                  <a:pt x="51444" y="173"/>
                </a:lnTo>
                <a:lnTo>
                  <a:pt x="50886" y="96"/>
                </a:lnTo>
                <a:lnTo>
                  <a:pt x="50328" y="58"/>
                </a:lnTo>
                <a:lnTo>
                  <a:pt x="49769" y="19"/>
                </a:lnTo>
                <a:lnTo>
                  <a:pt x="49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0"/>
          <p:cNvSpPr txBox="1"/>
          <p:nvPr>
            <p:ph type="title"/>
          </p:nvPr>
        </p:nvSpPr>
        <p:spPr>
          <a:xfrm>
            <a:off x="713250" y="1473900"/>
            <a:ext cx="7717500" cy="82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482" name="Google Shape;1482;p30"/>
          <p:cNvSpPr txBox="1"/>
          <p:nvPr>
            <p:ph idx="1" type="subTitle"/>
          </p:nvPr>
        </p:nvSpPr>
        <p:spPr>
          <a:xfrm>
            <a:off x="894075" y="2298000"/>
            <a:ext cx="7363500" cy="91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
        <p:nvSpPr>
          <p:cNvPr id="1483" name="Google Shape;1483;p30"/>
          <p:cNvSpPr/>
          <p:nvPr/>
        </p:nvSpPr>
        <p:spPr>
          <a:xfrm>
            <a:off x="7693825" y="3442200"/>
            <a:ext cx="35600" cy="87750"/>
          </a:xfrm>
          <a:custGeom>
            <a:rect b="b" l="l" r="r" t="t"/>
            <a:pathLst>
              <a:path extrusionOk="0" h="3510" w="1424">
                <a:moveTo>
                  <a:pt x="0" y="0"/>
                </a:moveTo>
                <a:lnTo>
                  <a:pt x="0" y="0"/>
                </a:lnTo>
                <a:lnTo>
                  <a:pt x="0" y="0"/>
                </a:lnTo>
                <a:lnTo>
                  <a:pt x="0" y="0"/>
                </a:lnTo>
                <a:lnTo>
                  <a:pt x="141" y="281"/>
                </a:lnTo>
                <a:lnTo>
                  <a:pt x="321" y="622"/>
                </a:lnTo>
                <a:lnTo>
                  <a:pt x="522" y="1043"/>
                </a:lnTo>
                <a:lnTo>
                  <a:pt x="742" y="1564"/>
                </a:lnTo>
                <a:lnTo>
                  <a:pt x="983" y="2166"/>
                </a:lnTo>
                <a:lnTo>
                  <a:pt x="1203" y="2808"/>
                </a:lnTo>
                <a:lnTo>
                  <a:pt x="1424" y="3510"/>
                </a:lnTo>
                <a:lnTo>
                  <a:pt x="1424" y="3510"/>
                </a:lnTo>
                <a:lnTo>
                  <a:pt x="1203" y="2808"/>
                </a:lnTo>
                <a:lnTo>
                  <a:pt x="983" y="2166"/>
                </a:lnTo>
                <a:lnTo>
                  <a:pt x="742" y="1564"/>
                </a:lnTo>
                <a:lnTo>
                  <a:pt x="522" y="1043"/>
                </a:lnTo>
                <a:lnTo>
                  <a:pt x="321" y="622"/>
                </a:lnTo>
                <a:lnTo>
                  <a:pt x="141" y="281"/>
                </a:lnTo>
                <a:lnTo>
                  <a:pt x="0" y="0"/>
                </a:lnTo>
                <a:lnTo>
                  <a:pt x="0" y="0"/>
                </a:lnTo>
                <a:close/>
              </a:path>
            </a:pathLst>
          </a:custGeom>
          <a:solidFill>
            <a:srgbClr val="FF97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 name="Google Shape;1484;p30"/>
          <p:cNvGrpSpPr/>
          <p:nvPr/>
        </p:nvGrpSpPr>
        <p:grpSpPr>
          <a:xfrm>
            <a:off x="3148263" y="3845750"/>
            <a:ext cx="2847475" cy="960750"/>
            <a:chOff x="3178100" y="6174825"/>
            <a:chExt cx="2847475" cy="960750"/>
          </a:xfrm>
        </p:grpSpPr>
        <p:sp>
          <p:nvSpPr>
            <p:cNvPr id="1485" name="Google Shape;1485;p30"/>
            <p:cNvSpPr/>
            <p:nvPr/>
          </p:nvSpPr>
          <p:spPr>
            <a:xfrm>
              <a:off x="3178100" y="6987975"/>
              <a:ext cx="27696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0"/>
            <p:cNvSpPr/>
            <p:nvPr/>
          </p:nvSpPr>
          <p:spPr>
            <a:xfrm>
              <a:off x="4826700" y="6514750"/>
              <a:ext cx="1198875" cy="552500"/>
            </a:xfrm>
            <a:custGeom>
              <a:rect b="b" l="l" r="r" t="t"/>
              <a:pathLst>
                <a:path extrusionOk="0" h="22100" w="47955">
                  <a:moveTo>
                    <a:pt x="17590" y="1"/>
                  </a:moveTo>
                  <a:lnTo>
                    <a:pt x="17284" y="940"/>
                  </a:lnTo>
                  <a:lnTo>
                    <a:pt x="16885" y="2044"/>
                  </a:lnTo>
                  <a:lnTo>
                    <a:pt x="16369" y="3453"/>
                  </a:lnTo>
                  <a:lnTo>
                    <a:pt x="15688" y="5120"/>
                  </a:lnTo>
                  <a:lnTo>
                    <a:pt x="15312" y="6036"/>
                  </a:lnTo>
                  <a:lnTo>
                    <a:pt x="14889" y="6999"/>
                  </a:lnTo>
                  <a:lnTo>
                    <a:pt x="14419" y="7985"/>
                  </a:lnTo>
                  <a:lnTo>
                    <a:pt x="13926" y="8995"/>
                  </a:lnTo>
                  <a:lnTo>
                    <a:pt x="13410" y="10005"/>
                  </a:lnTo>
                  <a:lnTo>
                    <a:pt x="12846" y="11038"/>
                  </a:lnTo>
                  <a:lnTo>
                    <a:pt x="12259" y="12071"/>
                  </a:lnTo>
                  <a:lnTo>
                    <a:pt x="11648" y="13105"/>
                  </a:lnTo>
                  <a:lnTo>
                    <a:pt x="10991" y="14115"/>
                  </a:lnTo>
                  <a:lnTo>
                    <a:pt x="10333" y="15101"/>
                  </a:lnTo>
                  <a:lnTo>
                    <a:pt x="9605" y="16064"/>
                  </a:lnTo>
                  <a:lnTo>
                    <a:pt x="8877" y="16956"/>
                  </a:lnTo>
                  <a:lnTo>
                    <a:pt x="8501" y="17402"/>
                  </a:lnTo>
                  <a:lnTo>
                    <a:pt x="8102" y="17825"/>
                  </a:lnTo>
                  <a:lnTo>
                    <a:pt x="7726" y="18248"/>
                  </a:lnTo>
                  <a:lnTo>
                    <a:pt x="7304" y="18647"/>
                  </a:lnTo>
                  <a:lnTo>
                    <a:pt x="6904" y="19023"/>
                  </a:lnTo>
                  <a:lnTo>
                    <a:pt x="6482" y="19375"/>
                  </a:lnTo>
                  <a:lnTo>
                    <a:pt x="6059" y="19727"/>
                  </a:lnTo>
                  <a:lnTo>
                    <a:pt x="5636" y="20056"/>
                  </a:lnTo>
                  <a:lnTo>
                    <a:pt x="5214" y="20361"/>
                  </a:lnTo>
                  <a:lnTo>
                    <a:pt x="4767" y="20643"/>
                  </a:lnTo>
                  <a:lnTo>
                    <a:pt x="4321" y="20902"/>
                  </a:lnTo>
                  <a:lnTo>
                    <a:pt x="3851" y="21136"/>
                  </a:lnTo>
                  <a:lnTo>
                    <a:pt x="3405" y="21348"/>
                  </a:lnTo>
                  <a:lnTo>
                    <a:pt x="2936" y="21536"/>
                  </a:lnTo>
                  <a:lnTo>
                    <a:pt x="2466" y="21700"/>
                  </a:lnTo>
                  <a:lnTo>
                    <a:pt x="1973" y="21841"/>
                  </a:lnTo>
                  <a:lnTo>
                    <a:pt x="1480" y="21958"/>
                  </a:lnTo>
                  <a:lnTo>
                    <a:pt x="986" y="22029"/>
                  </a:lnTo>
                  <a:lnTo>
                    <a:pt x="493" y="22076"/>
                  </a:lnTo>
                  <a:lnTo>
                    <a:pt x="0" y="22099"/>
                  </a:lnTo>
                  <a:lnTo>
                    <a:pt x="30365" y="22099"/>
                  </a:lnTo>
                  <a:lnTo>
                    <a:pt x="30858" y="22076"/>
                  </a:lnTo>
                  <a:lnTo>
                    <a:pt x="31351" y="22029"/>
                  </a:lnTo>
                  <a:lnTo>
                    <a:pt x="31845" y="21958"/>
                  </a:lnTo>
                  <a:lnTo>
                    <a:pt x="32338" y="21841"/>
                  </a:lnTo>
                  <a:lnTo>
                    <a:pt x="32808" y="21700"/>
                  </a:lnTo>
                  <a:lnTo>
                    <a:pt x="33301" y="21536"/>
                  </a:lnTo>
                  <a:lnTo>
                    <a:pt x="33770" y="21348"/>
                  </a:lnTo>
                  <a:lnTo>
                    <a:pt x="34217" y="21136"/>
                  </a:lnTo>
                  <a:lnTo>
                    <a:pt x="34686" y="20902"/>
                  </a:lnTo>
                  <a:lnTo>
                    <a:pt x="35132" y="20643"/>
                  </a:lnTo>
                  <a:lnTo>
                    <a:pt x="35579" y="20361"/>
                  </a:lnTo>
                  <a:lnTo>
                    <a:pt x="36001" y="20056"/>
                  </a:lnTo>
                  <a:lnTo>
                    <a:pt x="36424" y="19727"/>
                  </a:lnTo>
                  <a:lnTo>
                    <a:pt x="36847" y="19375"/>
                  </a:lnTo>
                  <a:lnTo>
                    <a:pt x="37270" y="19023"/>
                  </a:lnTo>
                  <a:lnTo>
                    <a:pt x="37669" y="18647"/>
                  </a:lnTo>
                  <a:lnTo>
                    <a:pt x="38068" y="18248"/>
                  </a:lnTo>
                  <a:lnTo>
                    <a:pt x="38467" y="17825"/>
                  </a:lnTo>
                  <a:lnTo>
                    <a:pt x="38866" y="17402"/>
                  </a:lnTo>
                  <a:lnTo>
                    <a:pt x="39242" y="16956"/>
                  </a:lnTo>
                  <a:lnTo>
                    <a:pt x="39970" y="16064"/>
                  </a:lnTo>
                  <a:lnTo>
                    <a:pt x="40675" y="15101"/>
                  </a:lnTo>
                  <a:lnTo>
                    <a:pt x="41356" y="14115"/>
                  </a:lnTo>
                  <a:lnTo>
                    <a:pt x="42013" y="13105"/>
                  </a:lnTo>
                  <a:lnTo>
                    <a:pt x="42624" y="12071"/>
                  </a:lnTo>
                  <a:lnTo>
                    <a:pt x="43211" y="11038"/>
                  </a:lnTo>
                  <a:lnTo>
                    <a:pt x="43775" y="10005"/>
                  </a:lnTo>
                  <a:lnTo>
                    <a:pt x="44291" y="8995"/>
                  </a:lnTo>
                  <a:lnTo>
                    <a:pt x="44784" y="7985"/>
                  </a:lnTo>
                  <a:lnTo>
                    <a:pt x="45231" y="6999"/>
                  </a:lnTo>
                  <a:lnTo>
                    <a:pt x="45653" y="6036"/>
                  </a:lnTo>
                  <a:lnTo>
                    <a:pt x="46053" y="5120"/>
                  </a:lnTo>
                  <a:lnTo>
                    <a:pt x="46734" y="3453"/>
                  </a:lnTo>
                  <a:lnTo>
                    <a:pt x="47250" y="2044"/>
                  </a:lnTo>
                  <a:lnTo>
                    <a:pt x="47626" y="940"/>
                  </a:lnTo>
                  <a:lnTo>
                    <a:pt x="47955" y="1"/>
                  </a:lnTo>
                  <a:lnTo>
                    <a:pt x="45912" y="165"/>
                  </a:lnTo>
                  <a:lnTo>
                    <a:pt x="43892" y="306"/>
                  </a:lnTo>
                  <a:lnTo>
                    <a:pt x="41872" y="423"/>
                  </a:lnTo>
                  <a:lnTo>
                    <a:pt x="39900" y="541"/>
                  </a:lnTo>
                  <a:lnTo>
                    <a:pt x="37927" y="611"/>
                  </a:lnTo>
                  <a:lnTo>
                    <a:pt x="36001" y="658"/>
                  </a:lnTo>
                  <a:lnTo>
                    <a:pt x="34076" y="682"/>
                  </a:lnTo>
                  <a:lnTo>
                    <a:pt x="32173" y="705"/>
                  </a:lnTo>
                  <a:lnTo>
                    <a:pt x="30271" y="682"/>
                  </a:lnTo>
                  <a:lnTo>
                    <a:pt x="28416" y="658"/>
                  </a:lnTo>
                  <a:lnTo>
                    <a:pt x="26561" y="588"/>
                  </a:lnTo>
                  <a:lnTo>
                    <a:pt x="24729" y="517"/>
                  </a:lnTo>
                  <a:lnTo>
                    <a:pt x="22921" y="423"/>
                  </a:lnTo>
                  <a:lnTo>
                    <a:pt x="21136" y="306"/>
                  </a:lnTo>
                  <a:lnTo>
                    <a:pt x="19351" y="165"/>
                  </a:lnTo>
                  <a:lnTo>
                    <a:pt x="175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0"/>
            <p:cNvSpPr/>
            <p:nvPr/>
          </p:nvSpPr>
          <p:spPr>
            <a:xfrm>
              <a:off x="5309300" y="6579925"/>
              <a:ext cx="590650" cy="16450"/>
            </a:xfrm>
            <a:custGeom>
              <a:rect b="b" l="l" r="r" t="t"/>
              <a:pathLst>
                <a:path extrusionOk="0" h="658" w="23626">
                  <a:moveTo>
                    <a:pt x="235" y="0"/>
                  </a:moveTo>
                  <a:lnTo>
                    <a:pt x="141" y="24"/>
                  </a:lnTo>
                  <a:lnTo>
                    <a:pt x="71" y="94"/>
                  </a:lnTo>
                  <a:lnTo>
                    <a:pt x="24" y="165"/>
                  </a:lnTo>
                  <a:lnTo>
                    <a:pt x="0" y="259"/>
                  </a:lnTo>
                  <a:lnTo>
                    <a:pt x="24" y="376"/>
                  </a:lnTo>
                  <a:lnTo>
                    <a:pt x="71" y="446"/>
                  </a:lnTo>
                  <a:lnTo>
                    <a:pt x="141" y="517"/>
                  </a:lnTo>
                  <a:lnTo>
                    <a:pt x="235" y="540"/>
                  </a:lnTo>
                  <a:lnTo>
                    <a:pt x="18294" y="634"/>
                  </a:lnTo>
                  <a:lnTo>
                    <a:pt x="23414" y="658"/>
                  </a:lnTo>
                  <a:lnTo>
                    <a:pt x="23508" y="634"/>
                  </a:lnTo>
                  <a:lnTo>
                    <a:pt x="23578" y="587"/>
                  </a:lnTo>
                  <a:lnTo>
                    <a:pt x="23625" y="493"/>
                  </a:lnTo>
                  <a:lnTo>
                    <a:pt x="23625" y="400"/>
                  </a:lnTo>
                  <a:lnTo>
                    <a:pt x="23625" y="306"/>
                  </a:lnTo>
                  <a:lnTo>
                    <a:pt x="23578" y="212"/>
                  </a:lnTo>
                  <a:lnTo>
                    <a:pt x="23508" y="165"/>
                  </a:lnTo>
                  <a:lnTo>
                    <a:pt x="23414" y="141"/>
                  </a:lnTo>
                  <a:lnTo>
                    <a:pt x="5331"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0"/>
            <p:cNvSpPr/>
            <p:nvPr/>
          </p:nvSpPr>
          <p:spPr>
            <a:xfrm>
              <a:off x="5291100" y="6641575"/>
              <a:ext cx="508450" cy="13525"/>
            </a:xfrm>
            <a:custGeom>
              <a:rect b="b" l="l" r="r" t="t"/>
              <a:pathLst>
                <a:path extrusionOk="0" h="541" w="20338">
                  <a:moveTo>
                    <a:pt x="235" y="0"/>
                  </a:moveTo>
                  <a:lnTo>
                    <a:pt x="141" y="24"/>
                  </a:lnTo>
                  <a:lnTo>
                    <a:pt x="47" y="94"/>
                  </a:lnTo>
                  <a:lnTo>
                    <a:pt x="24" y="165"/>
                  </a:lnTo>
                  <a:lnTo>
                    <a:pt x="0" y="258"/>
                  </a:lnTo>
                  <a:lnTo>
                    <a:pt x="24" y="376"/>
                  </a:lnTo>
                  <a:lnTo>
                    <a:pt x="47" y="446"/>
                  </a:lnTo>
                  <a:lnTo>
                    <a:pt x="141" y="517"/>
                  </a:lnTo>
                  <a:lnTo>
                    <a:pt x="235" y="540"/>
                  </a:lnTo>
                  <a:lnTo>
                    <a:pt x="20103" y="540"/>
                  </a:lnTo>
                  <a:lnTo>
                    <a:pt x="20220" y="517"/>
                  </a:lnTo>
                  <a:lnTo>
                    <a:pt x="20290" y="446"/>
                  </a:lnTo>
                  <a:lnTo>
                    <a:pt x="20337" y="376"/>
                  </a:lnTo>
                  <a:lnTo>
                    <a:pt x="20337" y="258"/>
                  </a:lnTo>
                  <a:lnTo>
                    <a:pt x="20337" y="165"/>
                  </a:lnTo>
                  <a:lnTo>
                    <a:pt x="20290" y="94"/>
                  </a:lnTo>
                  <a:lnTo>
                    <a:pt x="20220" y="24"/>
                  </a:lnTo>
                  <a:lnTo>
                    <a:pt x="201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0"/>
            <p:cNvSpPr/>
            <p:nvPr/>
          </p:nvSpPr>
          <p:spPr>
            <a:xfrm>
              <a:off x="5275825" y="6702625"/>
              <a:ext cx="455025" cy="14125"/>
            </a:xfrm>
            <a:custGeom>
              <a:rect b="b" l="l" r="r" t="t"/>
              <a:pathLst>
                <a:path extrusionOk="0" h="565" w="18201">
                  <a:moveTo>
                    <a:pt x="235" y="1"/>
                  </a:moveTo>
                  <a:lnTo>
                    <a:pt x="141" y="24"/>
                  </a:lnTo>
                  <a:lnTo>
                    <a:pt x="71" y="94"/>
                  </a:lnTo>
                  <a:lnTo>
                    <a:pt x="24" y="165"/>
                  </a:lnTo>
                  <a:lnTo>
                    <a:pt x="0" y="259"/>
                  </a:lnTo>
                  <a:lnTo>
                    <a:pt x="24" y="376"/>
                  </a:lnTo>
                  <a:lnTo>
                    <a:pt x="71" y="447"/>
                  </a:lnTo>
                  <a:lnTo>
                    <a:pt x="141" y="517"/>
                  </a:lnTo>
                  <a:lnTo>
                    <a:pt x="235" y="541"/>
                  </a:lnTo>
                  <a:lnTo>
                    <a:pt x="14021" y="564"/>
                  </a:lnTo>
                  <a:lnTo>
                    <a:pt x="17966" y="564"/>
                  </a:lnTo>
                  <a:lnTo>
                    <a:pt x="18083" y="541"/>
                  </a:lnTo>
                  <a:lnTo>
                    <a:pt x="18154" y="494"/>
                  </a:lnTo>
                  <a:lnTo>
                    <a:pt x="18201" y="400"/>
                  </a:lnTo>
                  <a:lnTo>
                    <a:pt x="18201" y="306"/>
                  </a:lnTo>
                  <a:lnTo>
                    <a:pt x="18201" y="212"/>
                  </a:lnTo>
                  <a:lnTo>
                    <a:pt x="18154" y="141"/>
                  </a:lnTo>
                  <a:lnTo>
                    <a:pt x="18083" y="71"/>
                  </a:lnTo>
                  <a:lnTo>
                    <a:pt x="17966" y="47"/>
                  </a:lnTo>
                  <a:lnTo>
                    <a:pt x="4181" y="24"/>
                  </a:lnTo>
                  <a:lnTo>
                    <a:pt x="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0"/>
            <p:cNvSpPr/>
            <p:nvPr/>
          </p:nvSpPr>
          <p:spPr>
            <a:xfrm>
              <a:off x="5251750" y="6768975"/>
              <a:ext cx="366375" cy="14100"/>
            </a:xfrm>
            <a:custGeom>
              <a:rect b="b" l="l" r="r" t="t"/>
              <a:pathLst>
                <a:path extrusionOk="0" h="564" w="14655">
                  <a:moveTo>
                    <a:pt x="212" y="0"/>
                  </a:moveTo>
                  <a:lnTo>
                    <a:pt x="118" y="24"/>
                  </a:lnTo>
                  <a:lnTo>
                    <a:pt x="48" y="71"/>
                  </a:lnTo>
                  <a:lnTo>
                    <a:pt x="1" y="165"/>
                  </a:lnTo>
                  <a:lnTo>
                    <a:pt x="1" y="259"/>
                  </a:lnTo>
                  <a:lnTo>
                    <a:pt x="1" y="352"/>
                  </a:lnTo>
                  <a:lnTo>
                    <a:pt x="48" y="423"/>
                  </a:lnTo>
                  <a:lnTo>
                    <a:pt x="118" y="493"/>
                  </a:lnTo>
                  <a:lnTo>
                    <a:pt x="212" y="517"/>
                  </a:lnTo>
                  <a:lnTo>
                    <a:pt x="14420" y="564"/>
                  </a:lnTo>
                  <a:lnTo>
                    <a:pt x="14537" y="540"/>
                  </a:lnTo>
                  <a:lnTo>
                    <a:pt x="14608" y="470"/>
                  </a:lnTo>
                  <a:lnTo>
                    <a:pt x="14655" y="376"/>
                  </a:lnTo>
                  <a:lnTo>
                    <a:pt x="14655" y="282"/>
                  </a:lnTo>
                  <a:lnTo>
                    <a:pt x="14655" y="188"/>
                  </a:lnTo>
                  <a:lnTo>
                    <a:pt x="14608" y="118"/>
                  </a:lnTo>
                  <a:lnTo>
                    <a:pt x="14537" y="47"/>
                  </a:lnTo>
                  <a:lnTo>
                    <a:pt x="14420" y="24"/>
                  </a:lnTo>
                  <a:lnTo>
                    <a:pt x="2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0"/>
            <p:cNvSpPr/>
            <p:nvPr/>
          </p:nvSpPr>
          <p:spPr>
            <a:xfrm>
              <a:off x="5225325" y="6826500"/>
              <a:ext cx="537825" cy="17050"/>
            </a:xfrm>
            <a:custGeom>
              <a:rect b="b" l="l" r="r" t="t"/>
              <a:pathLst>
                <a:path extrusionOk="0" h="682" w="21513">
                  <a:moveTo>
                    <a:pt x="236" y="1"/>
                  </a:moveTo>
                  <a:lnTo>
                    <a:pt x="142" y="24"/>
                  </a:lnTo>
                  <a:lnTo>
                    <a:pt x="71" y="95"/>
                  </a:lnTo>
                  <a:lnTo>
                    <a:pt x="24" y="165"/>
                  </a:lnTo>
                  <a:lnTo>
                    <a:pt x="1" y="259"/>
                  </a:lnTo>
                  <a:lnTo>
                    <a:pt x="24" y="353"/>
                  </a:lnTo>
                  <a:lnTo>
                    <a:pt x="71" y="447"/>
                  </a:lnTo>
                  <a:lnTo>
                    <a:pt x="142" y="517"/>
                  </a:lnTo>
                  <a:lnTo>
                    <a:pt x="236" y="541"/>
                  </a:lnTo>
                  <a:lnTo>
                    <a:pt x="16651" y="658"/>
                  </a:lnTo>
                  <a:lnTo>
                    <a:pt x="21278" y="682"/>
                  </a:lnTo>
                  <a:lnTo>
                    <a:pt x="21371" y="658"/>
                  </a:lnTo>
                  <a:lnTo>
                    <a:pt x="21442" y="588"/>
                  </a:lnTo>
                  <a:lnTo>
                    <a:pt x="21489" y="517"/>
                  </a:lnTo>
                  <a:lnTo>
                    <a:pt x="21512" y="423"/>
                  </a:lnTo>
                  <a:lnTo>
                    <a:pt x="21489" y="329"/>
                  </a:lnTo>
                  <a:lnTo>
                    <a:pt x="21442" y="236"/>
                  </a:lnTo>
                  <a:lnTo>
                    <a:pt x="21371" y="189"/>
                  </a:lnTo>
                  <a:lnTo>
                    <a:pt x="21278" y="165"/>
                  </a:lnTo>
                  <a:lnTo>
                    <a:pt x="486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0"/>
            <p:cNvSpPr/>
            <p:nvPr/>
          </p:nvSpPr>
          <p:spPr>
            <a:xfrm>
              <a:off x="5193625" y="6882275"/>
              <a:ext cx="409250" cy="18225"/>
            </a:xfrm>
            <a:custGeom>
              <a:rect b="b" l="l" r="r" t="t"/>
              <a:pathLst>
                <a:path extrusionOk="0" h="729" w="16370">
                  <a:moveTo>
                    <a:pt x="236" y="1"/>
                  </a:moveTo>
                  <a:lnTo>
                    <a:pt x="118" y="24"/>
                  </a:lnTo>
                  <a:lnTo>
                    <a:pt x="48" y="71"/>
                  </a:lnTo>
                  <a:lnTo>
                    <a:pt x="1" y="165"/>
                  </a:lnTo>
                  <a:lnTo>
                    <a:pt x="1" y="259"/>
                  </a:lnTo>
                  <a:lnTo>
                    <a:pt x="1" y="353"/>
                  </a:lnTo>
                  <a:lnTo>
                    <a:pt x="48" y="447"/>
                  </a:lnTo>
                  <a:lnTo>
                    <a:pt x="118" y="494"/>
                  </a:lnTo>
                  <a:lnTo>
                    <a:pt x="236" y="517"/>
                  </a:lnTo>
                  <a:lnTo>
                    <a:pt x="12588" y="682"/>
                  </a:lnTo>
                  <a:lnTo>
                    <a:pt x="16134" y="729"/>
                  </a:lnTo>
                  <a:lnTo>
                    <a:pt x="16252" y="705"/>
                  </a:lnTo>
                  <a:lnTo>
                    <a:pt x="16322" y="635"/>
                  </a:lnTo>
                  <a:lnTo>
                    <a:pt x="16369" y="564"/>
                  </a:lnTo>
                  <a:lnTo>
                    <a:pt x="16369" y="470"/>
                  </a:lnTo>
                  <a:lnTo>
                    <a:pt x="16369" y="353"/>
                  </a:lnTo>
                  <a:lnTo>
                    <a:pt x="16322" y="283"/>
                  </a:lnTo>
                  <a:lnTo>
                    <a:pt x="16252" y="212"/>
                  </a:lnTo>
                  <a:lnTo>
                    <a:pt x="16134" y="189"/>
                  </a:lnTo>
                  <a:lnTo>
                    <a:pt x="378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0"/>
            <p:cNvSpPr/>
            <p:nvPr/>
          </p:nvSpPr>
          <p:spPr>
            <a:xfrm>
              <a:off x="5161350" y="6935125"/>
              <a:ext cx="502575" cy="18225"/>
            </a:xfrm>
            <a:custGeom>
              <a:rect b="b" l="l" r="r" t="t"/>
              <a:pathLst>
                <a:path extrusionOk="0" h="729" w="20103">
                  <a:moveTo>
                    <a:pt x="235" y="0"/>
                  </a:moveTo>
                  <a:lnTo>
                    <a:pt x="141" y="24"/>
                  </a:lnTo>
                  <a:lnTo>
                    <a:pt x="71" y="94"/>
                  </a:lnTo>
                  <a:lnTo>
                    <a:pt x="24" y="165"/>
                  </a:lnTo>
                  <a:lnTo>
                    <a:pt x="0" y="259"/>
                  </a:lnTo>
                  <a:lnTo>
                    <a:pt x="24" y="376"/>
                  </a:lnTo>
                  <a:lnTo>
                    <a:pt x="71" y="446"/>
                  </a:lnTo>
                  <a:lnTo>
                    <a:pt x="141" y="517"/>
                  </a:lnTo>
                  <a:lnTo>
                    <a:pt x="235" y="540"/>
                  </a:lnTo>
                  <a:lnTo>
                    <a:pt x="15547" y="681"/>
                  </a:lnTo>
                  <a:lnTo>
                    <a:pt x="19868" y="728"/>
                  </a:lnTo>
                  <a:lnTo>
                    <a:pt x="19985" y="705"/>
                  </a:lnTo>
                  <a:lnTo>
                    <a:pt x="20056" y="658"/>
                  </a:lnTo>
                  <a:lnTo>
                    <a:pt x="20079" y="564"/>
                  </a:lnTo>
                  <a:lnTo>
                    <a:pt x="20103" y="470"/>
                  </a:lnTo>
                  <a:lnTo>
                    <a:pt x="20079" y="376"/>
                  </a:lnTo>
                  <a:lnTo>
                    <a:pt x="20056" y="282"/>
                  </a:lnTo>
                  <a:lnTo>
                    <a:pt x="19985" y="235"/>
                  </a:lnTo>
                  <a:lnTo>
                    <a:pt x="19868" y="212"/>
                  </a:lnTo>
                  <a:lnTo>
                    <a:pt x="4579"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0"/>
            <p:cNvSpPr/>
            <p:nvPr/>
          </p:nvSpPr>
          <p:spPr>
            <a:xfrm>
              <a:off x="4028825" y="6174825"/>
              <a:ext cx="1557025" cy="892425"/>
            </a:xfrm>
            <a:custGeom>
              <a:rect b="b" l="l" r="r" t="t"/>
              <a:pathLst>
                <a:path extrusionOk="0" h="35697" w="62281">
                  <a:moveTo>
                    <a:pt x="0" y="0"/>
                  </a:moveTo>
                  <a:lnTo>
                    <a:pt x="587" y="24"/>
                  </a:lnTo>
                  <a:lnTo>
                    <a:pt x="1174" y="118"/>
                  </a:lnTo>
                  <a:lnTo>
                    <a:pt x="1738" y="235"/>
                  </a:lnTo>
                  <a:lnTo>
                    <a:pt x="2325" y="399"/>
                  </a:lnTo>
                  <a:lnTo>
                    <a:pt x="2889" y="634"/>
                  </a:lnTo>
                  <a:lnTo>
                    <a:pt x="3429" y="893"/>
                  </a:lnTo>
                  <a:lnTo>
                    <a:pt x="3992" y="1198"/>
                  </a:lnTo>
                  <a:lnTo>
                    <a:pt x="4533" y="1550"/>
                  </a:lnTo>
                  <a:lnTo>
                    <a:pt x="5096" y="1926"/>
                  </a:lnTo>
                  <a:lnTo>
                    <a:pt x="5636" y="2349"/>
                  </a:lnTo>
                  <a:lnTo>
                    <a:pt x="6153" y="2795"/>
                  </a:lnTo>
                  <a:lnTo>
                    <a:pt x="6693" y="3288"/>
                  </a:lnTo>
                  <a:lnTo>
                    <a:pt x="7210" y="3828"/>
                  </a:lnTo>
                  <a:lnTo>
                    <a:pt x="7750" y="4392"/>
                  </a:lnTo>
                  <a:lnTo>
                    <a:pt x="8266" y="4979"/>
                  </a:lnTo>
                  <a:lnTo>
                    <a:pt x="8783" y="5589"/>
                  </a:lnTo>
                  <a:lnTo>
                    <a:pt x="9276" y="6223"/>
                  </a:lnTo>
                  <a:lnTo>
                    <a:pt x="9793" y="6881"/>
                  </a:lnTo>
                  <a:lnTo>
                    <a:pt x="10286" y="7562"/>
                  </a:lnTo>
                  <a:lnTo>
                    <a:pt x="10803" y="8290"/>
                  </a:lnTo>
                  <a:lnTo>
                    <a:pt x="11789" y="9746"/>
                  </a:lnTo>
                  <a:lnTo>
                    <a:pt x="12775" y="11296"/>
                  </a:lnTo>
                  <a:lnTo>
                    <a:pt x="13738" y="12893"/>
                  </a:lnTo>
                  <a:lnTo>
                    <a:pt x="14701" y="14513"/>
                  </a:lnTo>
                  <a:lnTo>
                    <a:pt x="15664" y="16181"/>
                  </a:lnTo>
                  <a:lnTo>
                    <a:pt x="16603" y="17848"/>
                  </a:lnTo>
                  <a:lnTo>
                    <a:pt x="18506" y="21183"/>
                  </a:lnTo>
                  <a:lnTo>
                    <a:pt x="19445" y="22803"/>
                  </a:lnTo>
                  <a:lnTo>
                    <a:pt x="20361" y="24400"/>
                  </a:lnTo>
                  <a:lnTo>
                    <a:pt x="21300" y="25927"/>
                  </a:lnTo>
                  <a:lnTo>
                    <a:pt x="22240" y="27406"/>
                  </a:lnTo>
                  <a:lnTo>
                    <a:pt x="23179" y="28815"/>
                  </a:lnTo>
                  <a:lnTo>
                    <a:pt x="23649" y="29473"/>
                  </a:lnTo>
                  <a:lnTo>
                    <a:pt x="24118" y="30107"/>
                  </a:lnTo>
                  <a:lnTo>
                    <a:pt x="24588" y="30718"/>
                  </a:lnTo>
                  <a:lnTo>
                    <a:pt x="25058" y="31305"/>
                  </a:lnTo>
                  <a:lnTo>
                    <a:pt x="25551" y="31868"/>
                  </a:lnTo>
                  <a:lnTo>
                    <a:pt x="26021" y="32385"/>
                  </a:lnTo>
                  <a:lnTo>
                    <a:pt x="26490" y="32878"/>
                  </a:lnTo>
                  <a:lnTo>
                    <a:pt x="26983" y="33348"/>
                  </a:lnTo>
                  <a:lnTo>
                    <a:pt x="27453" y="33771"/>
                  </a:lnTo>
                  <a:lnTo>
                    <a:pt x="27946" y="34146"/>
                  </a:lnTo>
                  <a:lnTo>
                    <a:pt x="28439" y="34499"/>
                  </a:lnTo>
                  <a:lnTo>
                    <a:pt x="28909" y="34804"/>
                  </a:lnTo>
                  <a:lnTo>
                    <a:pt x="29402" y="35062"/>
                  </a:lnTo>
                  <a:lnTo>
                    <a:pt x="29895" y="35297"/>
                  </a:lnTo>
                  <a:lnTo>
                    <a:pt x="30389" y="35461"/>
                  </a:lnTo>
                  <a:lnTo>
                    <a:pt x="30905" y="35579"/>
                  </a:lnTo>
                  <a:lnTo>
                    <a:pt x="31398" y="35673"/>
                  </a:lnTo>
                  <a:lnTo>
                    <a:pt x="31915" y="35696"/>
                  </a:lnTo>
                  <a:lnTo>
                    <a:pt x="62280" y="35696"/>
                  </a:lnTo>
                  <a:lnTo>
                    <a:pt x="61764" y="35673"/>
                  </a:lnTo>
                  <a:lnTo>
                    <a:pt x="61270" y="35579"/>
                  </a:lnTo>
                  <a:lnTo>
                    <a:pt x="60754" y="35461"/>
                  </a:lnTo>
                  <a:lnTo>
                    <a:pt x="60261" y="35297"/>
                  </a:lnTo>
                  <a:lnTo>
                    <a:pt x="59767" y="35062"/>
                  </a:lnTo>
                  <a:lnTo>
                    <a:pt x="59274" y="34804"/>
                  </a:lnTo>
                  <a:lnTo>
                    <a:pt x="58781" y="34499"/>
                  </a:lnTo>
                  <a:lnTo>
                    <a:pt x="58311" y="34146"/>
                  </a:lnTo>
                  <a:lnTo>
                    <a:pt x="57818" y="33771"/>
                  </a:lnTo>
                  <a:lnTo>
                    <a:pt x="57348" y="33348"/>
                  </a:lnTo>
                  <a:lnTo>
                    <a:pt x="56855" y="32878"/>
                  </a:lnTo>
                  <a:lnTo>
                    <a:pt x="56386" y="32385"/>
                  </a:lnTo>
                  <a:lnTo>
                    <a:pt x="55892" y="31868"/>
                  </a:lnTo>
                  <a:lnTo>
                    <a:pt x="55423" y="31305"/>
                  </a:lnTo>
                  <a:lnTo>
                    <a:pt x="54953" y="30718"/>
                  </a:lnTo>
                  <a:lnTo>
                    <a:pt x="54483" y="30107"/>
                  </a:lnTo>
                  <a:lnTo>
                    <a:pt x="54014" y="29473"/>
                  </a:lnTo>
                  <a:lnTo>
                    <a:pt x="53544" y="28815"/>
                  </a:lnTo>
                  <a:lnTo>
                    <a:pt x="52605" y="27406"/>
                  </a:lnTo>
                  <a:lnTo>
                    <a:pt x="51665" y="25927"/>
                  </a:lnTo>
                  <a:lnTo>
                    <a:pt x="50726" y="24400"/>
                  </a:lnTo>
                  <a:lnTo>
                    <a:pt x="49787" y="22803"/>
                  </a:lnTo>
                  <a:lnTo>
                    <a:pt x="48847" y="21183"/>
                  </a:lnTo>
                  <a:lnTo>
                    <a:pt x="46968" y="17848"/>
                  </a:lnTo>
                  <a:lnTo>
                    <a:pt x="46029" y="16181"/>
                  </a:lnTo>
                  <a:lnTo>
                    <a:pt x="45066" y="14513"/>
                  </a:lnTo>
                  <a:lnTo>
                    <a:pt x="44103" y="12893"/>
                  </a:lnTo>
                  <a:lnTo>
                    <a:pt x="43141" y="11296"/>
                  </a:lnTo>
                  <a:lnTo>
                    <a:pt x="42154" y="9746"/>
                  </a:lnTo>
                  <a:lnTo>
                    <a:pt x="41168" y="8290"/>
                  </a:lnTo>
                  <a:lnTo>
                    <a:pt x="40651" y="7562"/>
                  </a:lnTo>
                  <a:lnTo>
                    <a:pt x="40158" y="6881"/>
                  </a:lnTo>
                  <a:lnTo>
                    <a:pt x="39641" y="6223"/>
                  </a:lnTo>
                  <a:lnTo>
                    <a:pt x="39125" y="5589"/>
                  </a:lnTo>
                  <a:lnTo>
                    <a:pt x="38632" y="4979"/>
                  </a:lnTo>
                  <a:lnTo>
                    <a:pt x="38091" y="4392"/>
                  </a:lnTo>
                  <a:lnTo>
                    <a:pt x="37575" y="3828"/>
                  </a:lnTo>
                  <a:lnTo>
                    <a:pt x="37058" y="3288"/>
                  </a:lnTo>
                  <a:lnTo>
                    <a:pt x="36518" y="2795"/>
                  </a:lnTo>
                  <a:lnTo>
                    <a:pt x="35978" y="2349"/>
                  </a:lnTo>
                  <a:lnTo>
                    <a:pt x="35438" y="1926"/>
                  </a:lnTo>
                  <a:lnTo>
                    <a:pt x="34898" y="1550"/>
                  </a:lnTo>
                  <a:lnTo>
                    <a:pt x="34357" y="1198"/>
                  </a:lnTo>
                  <a:lnTo>
                    <a:pt x="33794" y="893"/>
                  </a:lnTo>
                  <a:lnTo>
                    <a:pt x="33230" y="634"/>
                  </a:lnTo>
                  <a:lnTo>
                    <a:pt x="32667" y="399"/>
                  </a:lnTo>
                  <a:lnTo>
                    <a:pt x="32103" y="235"/>
                  </a:lnTo>
                  <a:lnTo>
                    <a:pt x="31539" y="118"/>
                  </a:lnTo>
                  <a:lnTo>
                    <a:pt x="30952" y="24"/>
                  </a:lnTo>
                  <a:lnTo>
                    <a:pt x="303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0"/>
            <p:cNvSpPr/>
            <p:nvPr/>
          </p:nvSpPr>
          <p:spPr>
            <a:xfrm>
              <a:off x="3364800" y="6174825"/>
              <a:ext cx="1423175" cy="892425"/>
            </a:xfrm>
            <a:custGeom>
              <a:rect b="b" l="l" r="r" t="t"/>
              <a:pathLst>
                <a:path extrusionOk="0" h="35697" w="56927">
                  <a:moveTo>
                    <a:pt x="26561" y="0"/>
                  </a:moveTo>
                  <a:lnTo>
                    <a:pt x="25974" y="24"/>
                  </a:lnTo>
                  <a:lnTo>
                    <a:pt x="25387" y="118"/>
                  </a:lnTo>
                  <a:lnTo>
                    <a:pt x="24776" y="235"/>
                  </a:lnTo>
                  <a:lnTo>
                    <a:pt x="24189" y="399"/>
                  </a:lnTo>
                  <a:lnTo>
                    <a:pt x="23602" y="634"/>
                  </a:lnTo>
                  <a:lnTo>
                    <a:pt x="22991" y="893"/>
                  </a:lnTo>
                  <a:lnTo>
                    <a:pt x="22404" y="1198"/>
                  </a:lnTo>
                  <a:lnTo>
                    <a:pt x="21817" y="1550"/>
                  </a:lnTo>
                  <a:lnTo>
                    <a:pt x="21207" y="1926"/>
                  </a:lnTo>
                  <a:lnTo>
                    <a:pt x="20620" y="2349"/>
                  </a:lnTo>
                  <a:lnTo>
                    <a:pt x="20032" y="2795"/>
                  </a:lnTo>
                  <a:lnTo>
                    <a:pt x="19445" y="3288"/>
                  </a:lnTo>
                  <a:lnTo>
                    <a:pt x="18858" y="3828"/>
                  </a:lnTo>
                  <a:lnTo>
                    <a:pt x="18271" y="4392"/>
                  </a:lnTo>
                  <a:lnTo>
                    <a:pt x="17684" y="4979"/>
                  </a:lnTo>
                  <a:lnTo>
                    <a:pt x="17097" y="5589"/>
                  </a:lnTo>
                  <a:lnTo>
                    <a:pt x="16533" y="6223"/>
                  </a:lnTo>
                  <a:lnTo>
                    <a:pt x="15946" y="6881"/>
                  </a:lnTo>
                  <a:lnTo>
                    <a:pt x="15383" y="7562"/>
                  </a:lnTo>
                  <a:lnTo>
                    <a:pt x="14819" y="8290"/>
                  </a:lnTo>
                  <a:lnTo>
                    <a:pt x="14255" y="9018"/>
                  </a:lnTo>
                  <a:lnTo>
                    <a:pt x="13715" y="9746"/>
                  </a:lnTo>
                  <a:lnTo>
                    <a:pt x="12635" y="11296"/>
                  </a:lnTo>
                  <a:lnTo>
                    <a:pt x="11555" y="12893"/>
                  </a:lnTo>
                  <a:lnTo>
                    <a:pt x="10521" y="14513"/>
                  </a:lnTo>
                  <a:lnTo>
                    <a:pt x="9535" y="16181"/>
                  </a:lnTo>
                  <a:lnTo>
                    <a:pt x="8572" y="17848"/>
                  </a:lnTo>
                  <a:lnTo>
                    <a:pt x="7633" y="19516"/>
                  </a:lnTo>
                  <a:lnTo>
                    <a:pt x="6740" y="21183"/>
                  </a:lnTo>
                  <a:lnTo>
                    <a:pt x="5895" y="22803"/>
                  </a:lnTo>
                  <a:lnTo>
                    <a:pt x="5096" y="24400"/>
                  </a:lnTo>
                  <a:lnTo>
                    <a:pt x="4345" y="25927"/>
                  </a:lnTo>
                  <a:lnTo>
                    <a:pt x="3640" y="27406"/>
                  </a:lnTo>
                  <a:lnTo>
                    <a:pt x="2396" y="30107"/>
                  </a:lnTo>
                  <a:lnTo>
                    <a:pt x="1386" y="32385"/>
                  </a:lnTo>
                  <a:lnTo>
                    <a:pt x="634" y="34146"/>
                  </a:lnTo>
                  <a:lnTo>
                    <a:pt x="0" y="35696"/>
                  </a:lnTo>
                  <a:lnTo>
                    <a:pt x="0" y="35696"/>
                  </a:lnTo>
                  <a:lnTo>
                    <a:pt x="1926" y="35532"/>
                  </a:lnTo>
                  <a:lnTo>
                    <a:pt x="3828" y="35414"/>
                  </a:lnTo>
                  <a:lnTo>
                    <a:pt x="5754" y="35297"/>
                  </a:lnTo>
                  <a:lnTo>
                    <a:pt x="7656" y="35227"/>
                  </a:lnTo>
                  <a:lnTo>
                    <a:pt x="9558" y="35156"/>
                  </a:lnTo>
                  <a:lnTo>
                    <a:pt x="11461" y="35109"/>
                  </a:lnTo>
                  <a:lnTo>
                    <a:pt x="13363" y="35062"/>
                  </a:lnTo>
                  <a:lnTo>
                    <a:pt x="17167" y="35062"/>
                  </a:lnTo>
                  <a:lnTo>
                    <a:pt x="19046" y="35086"/>
                  </a:lnTo>
                  <a:lnTo>
                    <a:pt x="20948" y="35133"/>
                  </a:lnTo>
                  <a:lnTo>
                    <a:pt x="22827" y="35203"/>
                  </a:lnTo>
                  <a:lnTo>
                    <a:pt x="24729" y="35297"/>
                  </a:lnTo>
                  <a:lnTo>
                    <a:pt x="26608" y="35414"/>
                  </a:lnTo>
                  <a:lnTo>
                    <a:pt x="28487" y="35532"/>
                  </a:lnTo>
                  <a:lnTo>
                    <a:pt x="30365" y="35696"/>
                  </a:lnTo>
                  <a:lnTo>
                    <a:pt x="31000" y="34146"/>
                  </a:lnTo>
                  <a:lnTo>
                    <a:pt x="31751" y="32385"/>
                  </a:lnTo>
                  <a:lnTo>
                    <a:pt x="32737" y="30107"/>
                  </a:lnTo>
                  <a:lnTo>
                    <a:pt x="33982" y="27406"/>
                  </a:lnTo>
                  <a:lnTo>
                    <a:pt x="34687" y="25927"/>
                  </a:lnTo>
                  <a:lnTo>
                    <a:pt x="35462" y="24400"/>
                  </a:lnTo>
                  <a:lnTo>
                    <a:pt x="36260" y="22803"/>
                  </a:lnTo>
                  <a:lnTo>
                    <a:pt x="37105" y="21183"/>
                  </a:lnTo>
                  <a:lnTo>
                    <a:pt x="37998" y="19516"/>
                  </a:lnTo>
                  <a:lnTo>
                    <a:pt x="38914" y="17848"/>
                  </a:lnTo>
                  <a:lnTo>
                    <a:pt x="39900" y="16181"/>
                  </a:lnTo>
                  <a:lnTo>
                    <a:pt x="40886" y="14513"/>
                  </a:lnTo>
                  <a:lnTo>
                    <a:pt x="41920" y="12893"/>
                  </a:lnTo>
                  <a:lnTo>
                    <a:pt x="42977" y="11296"/>
                  </a:lnTo>
                  <a:lnTo>
                    <a:pt x="44080" y="9746"/>
                  </a:lnTo>
                  <a:lnTo>
                    <a:pt x="44620" y="9018"/>
                  </a:lnTo>
                  <a:lnTo>
                    <a:pt x="45184" y="8290"/>
                  </a:lnTo>
                  <a:lnTo>
                    <a:pt x="45748" y="7562"/>
                  </a:lnTo>
                  <a:lnTo>
                    <a:pt x="46311" y="6881"/>
                  </a:lnTo>
                  <a:lnTo>
                    <a:pt x="46898" y="6223"/>
                  </a:lnTo>
                  <a:lnTo>
                    <a:pt x="47462" y="5589"/>
                  </a:lnTo>
                  <a:lnTo>
                    <a:pt x="48049" y="4979"/>
                  </a:lnTo>
                  <a:lnTo>
                    <a:pt x="48613" y="4392"/>
                  </a:lnTo>
                  <a:lnTo>
                    <a:pt x="49200" y="3828"/>
                  </a:lnTo>
                  <a:lnTo>
                    <a:pt x="49787" y="3288"/>
                  </a:lnTo>
                  <a:lnTo>
                    <a:pt x="50398" y="2795"/>
                  </a:lnTo>
                  <a:lnTo>
                    <a:pt x="50985" y="2349"/>
                  </a:lnTo>
                  <a:lnTo>
                    <a:pt x="51572" y="1926"/>
                  </a:lnTo>
                  <a:lnTo>
                    <a:pt x="52159" y="1550"/>
                  </a:lnTo>
                  <a:lnTo>
                    <a:pt x="52769" y="1198"/>
                  </a:lnTo>
                  <a:lnTo>
                    <a:pt x="53357" y="893"/>
                  </a:lnTo>
                  <a:lnTo>
                    <a:pt x="53944" y="634"/>
                  </a:lnTo>
                  <a:lnTo>
                    <a:pt x="54554" y="399"/>
                  </a:lnTo>
                  <a:lnTo>
                    <a:pt x="55141" y="235"/>
                  </a:lnTo>
                  <a:lnTo>
                    <a:pt x="55728" y="118"/>
                  </a:lnTo>
                  <a:lnTo>
                    <a:pt x="56339" y="24"/>
                  </a:lnTo>
                  <a:lnTo>
                    <a:pt x="569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0"/>
            <p:cNvSpPr/>
            <p:nvPr/>
          </p:nvSpPr>
          <p:spPr>
            <a:xfrm>
              <a:off x="3924900" y="6264650"/>
              <a:ext cx="569525" cy="12925"/>
            </a:xfrm>
            <a:custGeom>
              <a:rect b="b" l="l" r="r" t="t"/>
              <a:pathLst>
                <a:path extrusionOk="0" h="517" w="22781">
                  <a:moveTo>
                    <a:pt x="235" y="0"/>
                  </a:moveTo>
                  <a:lnTo>
                    <a:pt x="118" y="24"/>
                  </a:lnTo>
                  <a:lnTo>
                    <a:pt x="47" y="71"/>
                  </a:lnTo>
                  <a:lnTo>
                    <a:pt x="0" y="165"/>
                  </a:lnTo>
                  <a:lnTo>
                    <a:pt x="0" y="259"/>
                  </a:lnTo>
                  <a:lnTo>
                    <a:pt x="0" y="353"/>
                  </a:lnTo>
                  <a:lnTo>
                    <a:pt x="47" y="446"/>
                  </a:lnTo>
                  <a:lnTo>
                    <a:pt x="118" y="493"/>
                  </a:lnTo>
                  <a:lnTo>
                    <a:pt x="235" y="517"/>
                  </a:lnTo>
                  <a:lnTo>
                    <a:pt x="22545" y="517"/>
                  </a:lnTo>
                  <a:lnTo>
                    <a:pt x="22639" y="493"/>
                  </a:lnTo>
                  <a:lnTo>
                    <a:pt x="22710" y="446"/>
                  </a:lnTo>
                  <a:lnTo>
                    <a:pt x="22757" y="353"/>
                  </a:lnTo>
                  <a:lnTo>
                    <a:pt x="22780" y="259"/>
                  </a:lnTo>
                  <a:lnTo>
                    <a:pt x="22757" y="165"/>
                  </a:lnTo>
                  <a:lnTo>
                    <a:pt x="22710" y="71"/>
                  </a:lnTo>
                  <a:lnTo>
                    <a:pt x="22639" y="24"/>
                  </a:lnTo>
                  <a:lnTo>
                    <a:pt x="22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0"/>
            <p:cNvSpPr/>
            <p:nvPr/>
          </p:nvSpPr>
          <p:spPr>
            <a:xfrm>
              <a:off x="3853850" y="6316900"/>
              <a:ext cx="475575" cy="12925"/>
            </a:xfrm>
            <a:custGeom>
              <a:rect b="b" l="l" r="r" t="t"/>
              <a:pathLst>
                <a:path extrusionOk="0" h="517" w="19023">
                  <a:moveTo>
                    <a:pt x="236" y="0"/>
                  </a:moveTo>
                  <a:lnTo>
                    <a:pt x="142" y="24"/>
                  </a:lnTo>
                  <a:lnTo>
                    <a:pt x="71" y="71"/>
                  </a:lnTo>
                  <a:lnTo>
                    <a:pt x="24" y="165"/>
                  </a:lnTo>
                  <a:lnTo>
                    <a:pt x="1" y="259"/>
                  </a:lnTo>
                  <a:lnTo>
                    <a:pt x="24" y="353"/>
                  </a:lnTo>
                  <a:lnTo>
                    <a:pt x="71" y="447"/>
                  </a:lnTo>
                  <a:lnTo>
                    <a:pt x="142" y="494"/>
                  </a:lnTo>
                  <a:lnTo>
                    <a:pt x="236" y="517"/>
                  </a:lnTo>
                  <a:lnTo>
                    <a:pt x="18788" y="517"/>
                  </a:lnTo>
                  <a:lnTo>
                    <a:pt x="18906" y="494"/>
                  </a:lnTo>
                  <a:lnTo>
                    <a:pt x="18976" y="447"/>
                  </a:lnTo>
                  <a:lnTo>
                    <a:pt x="19023" y="353"/>
                  </a:lnTo>
                  <a:lnTo>
                    <a:pt x="19023" y="259"/>
                  </a:lnTo>
                  <a:lnTo>
                    <a:pt x="19023" y="165"/>
                  </a:lnTo>
                  <a:lnTo>
                    <a:pt x="18976" y="71"/>
                  </a:lnTo>
                  <a:lnTo>
                    <a:pt x="18906" y="24"/>
                  </a:lnTo>
                  <a:lnTo>
                    <a:pt x="187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0"/>
            <p:cNvSpPr/>
            <p:nvPr/>
          </p:nvSpPr>
          <p:spPr>
            <a:xfrm>
              <a:off x="3801025" y="6379125"/>
              <a:ext cx="455600" cy="12950"/>
            </a:xfrm>
            <a:custGeom>
              <a:rect b="b" l="l" r="r" t="t"/>
              <a:pathLst>
                <a:path extrusionOk="0" h="518" w="18224">
                  <a:moveTo>
                    <a:pt x="235" y="1"/>
                  </a:moveTo>
                  <a:lnTo>
                    <a:pt x="141" y="24"/>
                  </a:lnTo>
                  <a:lnTo>
                    <a:pt x="71" y="71"/>
                  </a:lnTo>
                  <a:lnTo>
                    <a:pt x="24" y="165"/>
                  </a:lnTo>
                  <a:lnTo>
                    <a:pt x="0" y="259"/>
                  </a:lnTo>
                  <a:lnTo>
                    <a:pt x="24" y="353"/>
                  </a:lnTo>
                  <a:lnTo>
                    <a:pt x="71" y="423"/>
                  </a:lnTo>
                  <a:lnTo>
                    <a:pt x="141" y="494"/>
                  </a:lnTo>
                  <a:lnTo>
                    <a:pt x="235" y="517"/>
                  </a:lnTo>
                  <a:lnTo>
                    <a:pt x="17989" y="517"/>
                  </a:lnTo>
                  <a:lnTo>
                    <a:pt x="18083" y="494"/>
                  </a:lnTo>
                  <a:lnTo>
                    <a:pt x="18153" y="423"/>
                  </a:lnTo>
                  <a:lnTo>
                    <a:pt x="18200" y="353"/>
                  </a:lnTo>
                  <a:lnTo>
                    <a:pt x="18224" y="259"/>
                  </a:lnTo>
                  <a:lnTo>
                    <a:pt x="18200" y="165"/>
                  </a:lnTo>
                  <a:lnTo>
                    <a:pt x="18153" y="71"/>
                  </a:lnTo>
                  <a:lnTo>
                    <a:pt x="18083" y="24"/>
                  </a:lnTo>
                  <a:lnTo>
                    <a:pt x="179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0"/>
            <p:cNvSpPr/>
            <p:nvPr/>
          </p:nvSpPr>
          <p:spPr>
            <a:xfrm>
              <a:off x="3682425" y="6572875"/>
              <a:ext cx="571850" cy="21150"/>
            </a:xfrm>
            <a:custGeom>
              <a:rect b="b" l="l" r="r" t="t"/>
              <a:pathLst>
                <a:path extrusionOk="0" h="846" w="22874">
                  <a:moveTo>
                    <a:pt x="22639" y="0"/>
                  </a:moveTo>
                  <a:lnTo>
                    <a:pt x="5167" y="259"/>
                  </a:lnTo>
                  <a:lnTo>
                    <a:pt x="235" y="329"/>
                  </a:lnTo>
                  <a:lnTo>
                    <a:pt x="141" y="353"/>
                  </a:lnTo>
                  <a:lnTo>
                    <a:pt x="47" y="400"/>
                  </a:lnTo>
                  <a:lnTo>
                    <a:pt x="24" y="494"/>
                  </a:lnTo>
                  <a:lnTo>
                    <a:pt x="0" y="588"/>
                  </a:lnTo>
                  <a:lnTo>
                    <a:pt x="24" y="682"/>
                  </a:lnTo>
                  <a:lnTo>
                    <a:pt x="47" y="775"/>
                  </a:lnTo>
                  <a:lnTo>
                    <a:pt x="141" y="822"/>
                  </a:lnTo>
                  <a:lnTo>
                    <a:pt x="235" y="846"/>
                  </a:lnTo>
                  <a:lnTo>
                    <a:pt x="17707" y="611"/>
                  </a:lnTo>
                  <a:lnTo>
                    <a:pt x="22639" y="541"/>
                  </a:lnTo>
                  <a:lnTo>
                    <a:pt x="22733" y="517"/>
                  </a:lnTo>
                  <a:lnTo>
                    <a:pt x="22804" y="447"/>
                  </a:lnTo>
                  <a:lnTo>
                    <a:pt x="22851" y="376"/>
                  </a:lnTo>
                  <a:lnTo>
                    <a:pt x="22874" y="259"/>
                  </a:lnTo>
                  <a:lnTo>
                    <a:pt x="22851" y="165"/>
                  </a:lnTo>
                  <a:lnTo>
                    <a:pt x="22804" y="94"/>
                  </a:lnTo>
                  <a:lnTo>
                    <a:pt x="22733" y="24"/>
                  </a:lnTo>
                  <a:lnTo>
                    <a:pt x="22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0"/>
            <p:cNvSpPr/>
            <p:nvPr/>
          </p:nvSpPr>
          <p:spPr>
            <a:xfrm>
              <a:off x="3641325" y="6646275"/>
              <a:ext cx="452675" cy="14700"/>
            </a:xfrm>
            <a:custGeom>
              <a:rect b="b" l="l" r="r" t="t"/>
              <a:pathLst>
                <a:path extrusionOk="0" h="588" w="18107">
                  <a:moveTo>
                    <a:pt x="17872" y="0"/>
                  </a:moveTo>
                  <a:lnTo>
                    <a:pt x="4134" y="47"/>
                  </a:lnTo>
                  <a:lnTo>
                    <a:pt x="235" y="70"/>
                  </a:lnTo>
                  <a:lnTo>
                    <a:pt x="118" y="94"/>
                  </a:lnTo>
                  <a:lnTo>
                    <a:pt x="47" y="141"/>
                  </a:lnTo>
                  <a:lnTo>
                    <a:pt x="24" y="235"/>
                  </a:lnTo>
                  <a:lnTo>
                    <a:pt x="0" y="329"/>
                  </a:lnTo>
                  <a:lnTo>
                    <a:pt x="24" y="423"/>
                  </a:lnTo>
                  <a:lnTo>
                    <a:pt x="47" y="517"/>
                  </a:lnTo>
                  <a:lnTo>
                    <a:pt x="118" y="564"/>
                  </a:lnTo>
                  <a:lnTo>
                    <a:pt x="235" y="587"/>
                  </a:lnTo>
                  <a:lnTo>
                    <a:pt x="13974" y="540"/>
                  </a:lnTo>
                  <a:lnTo>
                    <a:pt x="17872" y="540"/>
                  </a:lnTo>
                  <a:lnTo>
                    <a:pt x="17989" y="517"/>
                  </a:lnTo>
                  <a:lnTo>
                    <a:pt x="18060" y="446"/>
                  </a:lnTo>
                  <a:lnTo>
                    <a:pt x="18107" y="376"/>
                  </a:lnTo>
                  <a:lnTo>
                    <a:pt x="18107" y="282"/>
                  </a:lnTo>
                  <a:lnTo>
                    <a:pt x="18107" y="164"/>
                  </a:lnTo>
                  <a:lnTo>
                    <a:pt x="18060" y="94"/>
                  </a:lnTo>
                  <a:lnTo>
                    <a:pt x="17989" y="24"/>
                  </a:lnTo>
                  <a:lnTo>
                    <a:pt x="178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0"/>
            <p:cNvSpPr/>
            <p:nvPr/>
          </p:nvSpPr>
          <p:spPr>
            <a:xfrm>
              <a:off x="3609025" y="6719650"/>
              <a:ext cx="480875" cy="15300"/>
            </a:xfrm>
            <a:custGeom>
              <a:rect b="b" l="l" r="r" t="t"/>
              <a:pathLst>
                <a:path extrusionOk="0" h="612" w="19235">
                  <a:moveTo>
                    <a:pt x="19000" y="1"/>
                  </a:moveTo>
                  <a:lnTo>
                    <a:pt x="4392" y="71"/>
                  </a:lnTo>
                  <a:lnTo>
                    <a:pt x="236" y="71"/>
                  </a:lnTo>
                  <a:lnTo>
                    <a:pt x="142" y="94"/>
                  </a:lnTo>
                  <a:lnTo>
                    <a:pt x="71" y="165"/>
                  </a:lnTo>
                  <a:lnTo>
                    <a:pt x="24" y="259"/>
                  </a:lnTo>
                  <a:lnTo>
                    <a:pt x="1" y="353"/>
                  </a:lnTo>
                  <a:lnTo>
                    <a:pt x="24" y="447"/>
                  </a:lnTo>
                  <a:lnTo>
                    <a:pt x="71" y="517"/>
                  </a:lnTo>
                  <a:lnTo>
                    <a:pt x="142" y="588"/>
                  </a:lnTo>
                  <a:lnTo>
                    <a:pt x="236" y="611"/>
                  </a:lnTo>
                  <a:lnTo>
                    <a:pt x="14843" y="541"/>
                  </a:lnTo>
                  <a:lnTo>
                    <a:pt x="19000" y="517"/>
                  </a:lnTo>
                  <a:lnTo>
                    <a:pt x="19094" y="494"/>
                  </a:lnTo>
                  <a:lnTo>
                    <a:pt x="19164" y="447"/>
                  </a:lnTo>
                  <a:lnTo>
                    <a:pt x="19211" y="353"/>
                  </a:lnTo>
                  <a:lnTo>
                    <a:pt x="19234" y="259"/>
                  </a:lnTo>
                  <a:lnTo>
                    <a:pt x="19211" y="165"/>
                  </a:lnTo>
                  <a:lnTo>
                    <a:pt x="19164" y="71"/>
                  </a:lnTo>
                  <a:lnTo>
                    <a:pt x="19094" y="24"/>
                  </a:lnTo>
                  <a:lnTo>
                    <a:pt x="19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0"/>
            <p:cNvSpPr/>
            <p:nvPr/>
          </p:nvSpPr>
          <p:spPr>
            <a:xfrm>
              <a:off x="3588475" y="6780125"/>
              <a:ext cx="368725" cy="18225"/>
            </a:xfrm>
            <a:custGeom>
              <a:rect b="b" l="l" r="r" t="t"/>
              <a:pathLst>
                <a:path extrusionOk="0" h="729" w="14749">
                  <a:moveTo>
                    <a:pt x="236" y="0"/>
                  </a:moveTo>
                  <a:lnTo>
                    <a:pt x="142" y="24"/>
                  </a:lnTo>
                  <a:lnTo>
                    <a:pt x="71" y="71"/>
                  </a:lnTo>
                  <a:lnTo>
                    <a:pt x="24" y="165"/>
                  </a:lnTo>
                  <a:lnTo>
                    <a:pt x="1" y="259"/>
                  </a:lnTo>
                  <a:lnTo>
                    <a:pt x="24" y="353"/>
                  </a:lnTo>
                  <a:lnTo>
                    <a:pt x="71" y="423"/>
                  </a:lnTo>
                  <a:lnTo>
                    <a:pt x="142" y="494"/>
                  </a:lnTo>
                  <a:lnTo>
                    <a:pt x="236" y="517"/>
                  </a:lnTo>
                  <a:lnTo>
                    <a:pt x="14514" y="728"/>
                  </a:lnTo>
                  <a:lnTo>
                    <a:pt x="14608" y="705"/>
                  </a:lnTo>
                  <a:lnTo>
                    <a:pt x="14679" y="658"/>
                  </a:lnTo>
                  <a:lnTo>
                    <a:pt x="14725" y="564"/>
                  </a:lnTo>
                  <a:lnTo>
                    <a:pt x="14749" y="470"/>
                  </a:lnTo>
                  <a:lnTo>
                    <a:pt x="14725" y="376"/>
                  </a:lnTo>
                  <a:lnTo>
                    <a:pt x="14679" y="282"/>
                  </a:lnTo>
                  <a:lnTo>
                    <a:pt x="14608" y="235"/>
                  </a:lnTo>
                  <a:lnTo>
                    <a:pt x="14514" y="212"/>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0"/>
            <p:cNvSpPr/>
            <p:nvPr/>
          </p:nvSpPr>
          <p:spPr>
            <a:xfrm>
              <a:off x="3572625" y="6855275"/>
              <a:ext cx="489675" cy="14700"/>
            </a:xfrm>
            <a:custGeom>
              <a:rect b="b" l="l" r="r" t="t"/>
              <a:pathLst>
                <a:path extrusionOk="0" h="588" w="19587">
                  <a:moveTo>
                    <a:pt x="19352" y="0"/>
                  </a:moveTo>
                  <a:lnTo>
                    <a:pt x="4439" y="47"/>
                  </a:lnTo>
                  <a:lnTo>
                    <a:pt x="236" y="71"/>
                  </a:lnTo>
                  <a:lnTo>
                    <a:pt x="142" y="94"/>
                  </a:lnTo>
                  <a:lnTo>
                    <a:pt x="71" y="141"/>
                  </a:lnTo>
                  <a:lnTo>
                    <a:pt x="24" y="235"/>
                  </a:lnTo>
                  <a:lnTo>
                    <a:pt x="1" y="329"/>
                  </a:lnTo>
                  <a:lnTo>
                    <a:pt x="24" y="423"/>
                  </a:lnTo>
                  <a:lnTo>
                    <a:pt x="71" y="517"/>
                  </a:lnTo>
                  <a:lnTo>
                    <a:pt x="142" y="564"/>
                  </a:lnTo>
                  <a:lnTo>
                    <a:pt x="236" y="588"/>
                  </a:lnTo>
                  <a:lnTo>
                    <a:pt x="15148" y="541"/>
                  </a:lnTo>
                  <a:lnTo>
                    <a:pt x="19352" y="517"/>
                  </a:lnTo>
                  <a:lnTo>
                    <a:pt x="19446" y="517"/>
                  </a:lnTo>
                  <a:lnTo>
                    <a:pt x="19516" y="447"/>
                  </a:lnTo>
                  <a:lnTo>
                    <a:pt x="19563" y="353"/>
                  </a:lnTo>
                  <a:lnTo>
                    <a:pt x="19587" y="259"/>
                  </a:lnTo>
                  <a:lnTo>
                    <a:pt x="19563" y="165"/>
                  </a:lnTo>
                  <a:lnTo>
                    <a:pt x="19516" y="94"/>
                  </a:lnTo>
                  <a:lnTo>
                    <a:pt x="19446" y="24"/>
                  </a:lnTo>
                  <a:lnTo>
                    <a:pt x="19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0"/>
            <p:cNvSpPr/>
            <p:nvPr/>
          </p:nvSpPr>
          <p:spPr>
            <a:xfrm>
              <a:off x="3771650" y="6434325"/>
              <a:ext cx="441550" cy="18225"/>
            </a:xfrm>
            <a:custGeom>
              <a:rect b="b" l="l" r="r" t="t"/>
              <a:pathLst>
                <a:path extrusionOk="0" h="729" w="17662">
                  <a:moveTo>
                    <a:pt x="236" y="0"/>
                  </a:moveTo>
                  <a:lnTo>
                    <a:pt x="118" y="24"/>
                  </a:lnTo>
                  <a:lnTo>
                    <a:pt x="48" y="71"/>
                  </a:lnTo>
                  <a:lnTo>
                    <a:pt x="1" y="165"/>
                  </a:lnTo>
                  <a:lnTo>
                    <a:pt x="1" y="259"/>
                  </a:lnTo>
                  <a:lnTo>
                    <a:pt x="1" y="352"/>
                  </a:lnTo>
                  <a:lnTo>
                    <a:pt x="48" y="423"/>
                  </a:lnTo>
                  <a:lnTo>
                    <a:pt x="118" y="493"/>
                  </a:lnTo>
                  <a:lnTo>
                    <a:pt x="236" y="517"/>
                  </a:lnTo>
                  <a:lnTo>
                    <a:pt x="13645" y="681"/>
                  </a:lnTo>
                  <a:lnTo>
                    <a:pt x="17426" y="728"/>
                  </a:lnTo>
                  <a:lnTo>
                    <a:pt x="17520" y="705"/>
                  </a:lnTo>
                  <a:lnTo>
                    <a:pt x="17591" y="634"/>
                  </a:lnTo>
                  <a:lnTo>
                    <a:pt x="17638" y="564"/>
                  </a:lnTo>
                  <a:lnTo>
                    <a:pt x="17661" y="446"/>
                  </a:lnTo>
                  <a:lnTo>
                    <a:pt x="17638" y="352"/>
                  </a:lnTo>
                  <a:lnTo>
                    <a:pt x="17591" y="282"/>
                  </a:lnTo>
                  <a:lnTo>
                    <a:pt x="17520" y="212"/>
                  </a:lnTo>
                  <a:lnTo>
                    <a:pt x="17426" y="188"/>
                  </a:lnTo>
                  <a:lnTo>
                    <a:pt x="4017" y="47"/>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0"/>
            <p:cNvSpPr/>
            <p:nvPr/>
          </p:nvSpPr>
          <p:spPr>
            <a:xfrm>
              <a:off x="3900250" y="6910450"/>
              <a:ext cx="189650" cy="95725"/>
            </a:xfrm>
            <a:custGeom>
              <a:rect b="b" l="l" r="r" t="t"/>
              <a:pathLst>
                <a:path extrusionOk="0" h="3829" w="7586">
                  <a:moveTo>
                    <a:pt x="3405" y="1"/>
                  </a:moveTo>
                  <a:lnTo>
                    <a:pt x="3029" y="24"/>
                  </a:lnTo>
                  <a:lnTo>
                    <a:pt x="2677" y="71"/>
                  </a:lnTo>
                  <a:lnTo>
                    <a:pt x="2325" y="142"/>
                  </a:lnTo>
                  <a:lnTo>
                    <a:pt x="1996" y="236"/>
                  </a:lnTo>
                  <a:lnTo>
                    <a:pt x="1667" y="330"/>
                  </a:lnTo>
                  <a:lnTo>
                    <a:pt x="1386" y="424"/>
                  </a:lnTo>
                  <a:lnTo>
                    <a:pt x="1127" y="565"/>
                  </a:lnTo>
                  <a:lnTo>
                    <a:pt x="869" y="682"/>
                  </a:lnTo>
                  <a:lnTo>
                    <a:pt x="658" y="846"/>
                  </a:lnTo>
                  <a:lnTo>
                    <a:pt x="470" y="1011"/>
                  </a:lnTo>
                  <a:lnTo>
                    <a:pt x="305" y="1175"/>
                  </a:lnTo>
                  <a:lnTo>
                    <a:pt x="188" y="1340"/>
                  </a:lnTo>
                  <a:lnTo>
                    <a:pt x="94" y="1527"/>
                  </a:lnTo>
                  <a:lnTo>
                    <a:pt x="23" y="1715"/>
                  </a:lnTo>
                  <a:lnTo>
                    <a:pt x="0" y="1927"/>
                  </a:lnTo>
                  <a:lnTo>
                    <a:pt x="23" y="2115"/>
                  </a:lnTo>
                  <a:lnTo>
                    <a:pt x="94" y="2302"/>
                  </a:lnTo>
                  <a:lnTo>
                    <a:pt x="188" y="2490"/>
                  </a:lnTo>
                  <a:lnTo>
                    <a:pt x="305" y="2655"/>
                  </a:lnTo>
                  <a:lnTo>
                    <a:pt x="470" y="2843"/>
                  </a:lnTo>
                  <a:lnTo>
                    <a:pt x="658" y="2983"/>
                  </a:lnTo>
                  <a:lnTo>
                    <a:pt x="869" y="3148"/>
                  </a:lnTo>
                  <a:lnTo>
                    <a:pt x="1127" y="3289"/>
                  </a:lnTo>
                  <a:lnTo>
                    <a:pt x="1386" y="3406"/>
                  </a:lnTo>
                  <a:lnTo>
                    <a:pt x="1667" y="3524"/>
                  </a:lnTo>
                  <a:lnTo>
                    <a:pt x="1996" y="3618"/>
                  </a:lnTo>
                  <a:lnTo>
                    <a:pt x="2325" y="3688"/>
                  </a:lnTo>
                  <a:lnTo>
                    <a:pt x="2677" y="3758"/>
                  </a:lnTo>
                  <a:lnTo>
                    <a:pt x="3029" y="3805"/>
                  </a:lnTo>
                  <a:lnTo>
                    <a:pt x="3405" y="3829"/>
                  </a:lnTo>
                  <a:lnTo>
                    <a:pt x="4180" y="3829"/>
                  </a:lnTo>
                  <a:lnTo>
                    <a:pt x="4556" y="3805"/>
                  </a:lnTo>
                  <a:lnTo>
                    <a:pt x="4908" y="3758"/>
                  </a:lnTo>
                  <a:lnTo>
                    <a:pt x="5260" y="3688"/>
                  </a:lnTo>
                  <a:lnTo>
                    <a:pt x="5589" y="3618"/>
                  </a:lnTo>
                  <a:lnTo>
                    <a:pt x="5918" y="3524"/>
                  </a:lnTo>
                  <a:lnTo>
                    <a:pt x="6200" y="3406"/>
                  </a:lnTo>
                  <a:lnTo>
                    <a:pt x="6458" y="3289"/>
                  </a:lnTo>
                  <a:lnTo>
                    <a:pt x="6716" y="3148"/>
                  </a:lnTo>
                  <a:lnTo>
                    <a:pt x="6928" y="2983"/>
                  </a:lnTo>
                  <a:lnTo>
                    <a:pt x="7116" y="2843"/>
                  </a:lnTo>
                  <a:lnTo>
                    <a:pt x="7280" y="2655"/>
                  </a:lnTo>
                  <a:lnTo>
                    <a:pt x="7398" y="2490"/>
                  </a:lnTo>
                  <a:lnTo>
                    <a:pt x="7491" y="2302"/>
                  </a:lnTo>
                  <a:lnTo>
                    <a:pt x="7562" y="2115"/>
                  </a:lnTo>
                  <a:lnTo>
                    <a:pt x="7585" y="1927"/>
                  </a:lnTo>
                  <a:lnTo>
                    <a:pt x="7562" y="1715"/>
                  </a:lnTo>
                  <a:lnTo>
                    <a:pt x="7491" y="1527"/>
                  </a:lnTo>
                  <a:lnTo>
                    <a:pt x="7398" y="1340"/>
                  </a:lnTo>
                  <a:lnTo>
                    <a:pt x="7280" y="1175"/>
                  </a:lnTo>
                  <a:lnTo>
                    <a:pt x="7116" y="1011"/>
                  </a:lnTo>
                  <a:lnTo>
                    <a:pt x="6928" y="846"/>
                  </a:lnTo>
                  <a:lnTo>
                    <a:pt x="6716" y="682"/>
                  </a:lnTo>
                  <a:lnTo>
                    <a:pt x="6458" y="565"/>
                  </a:lnTo>
                  <a:lnTo>
                    <a:pt x="6200" y="424"/>
                  </a:lnTo>
                  <a:lnTo>
                    <a:pt x="5918" y="330"/>
                  </a:lnTo>
                  <a:lnTo>
                    <a:pt x="5589" y="236"/>
                  </a:lnTo>
                  <a:lnTo>
                    <a:pt x="5260" y="142"/>
                  </a:lnTo>
                  <a:lnTo>
                    <a:pt x="4908" y="71"/>
                  </a:lnTo>
                  <a:lnTo>
                    <a:pt x="4556" y="24"/>
                  </a:lnTo>
                  <a:lnTo>
                    <a:pt x="41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88" name="Shape 9688"/>
        <p:cNvGrpSpPr/>
        <p:nvPr/>
      </p:nvGrpSpPr>
      <p:grpSpPr>
        <a:xfrm>
          <a:off x="0" y="0"/>
          <a:ext cx="0" cy="0"/>
          <a:chOff x="0" y="0"/>
          <a:chExt cx="0" cy="0"/>
        </a:xfrm>
      </p:grpSpPr>
      <p:grpSp>
        <p:nvGrpSpPr>
          <p:cNvPr id="9689" name="Google Shape;9689;p66"/>
          <p:cNvGrpSpPr/>
          <p:nvPr/>
        </p:nvGrpSpPr>
        <p:grpSpPr>
          <a:xfrm>
            <a:off x="829817" y="1689241"/>
            <a:ext cx="442337" cy="419623"/>
            <a:chOff x="-6696925" y="3272575"/>
            <a:chExt cx="307200" cy="291425"/>
          </a:xfrm>
        </p:grpSpPr>
        <p:sp>
          <p:nvSpPr>
            <p:cNvPr id="9690" name="Google Shape;9690;p66"/>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6"/>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66"/>
          <p:cNvGrpSpPr/>
          <p:nvPr/>
        </p:nvGrpSpPr>
        <p:grpSpPr>
          <a:xfrm>
            <a:off x="829799" y="2204636"/>
            <a:ext cx="442373" cy="420775"/>
            <a:chOff x="-6690625" y="3631325"/>
            <a:chExt cx="307225" cy="292225"/>
          </a:xfrm>
        </p:grpSpPr>
        <p:sp>
          <p:nvSpPr>
            <p:cNvPr id="9693" name="Google Shape;9693;p66"/>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6"/>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6"/>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6"/>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6"/>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66"/>
          <p:cNvGrpSpPr/>
          <p:nvPr/>
        </p:nvGrpSpPr>
        <p:grpSpPr>
          <a:xfrm>
            <a:off x="851921" y="2756972"/>
            <a:ext cx="421927" cy="419371"/>
            <a:chOff x="-6689825" y="3992050"/>
            <a:chExt cx="293025" cy="291250"/>
          </a:xfrm>
        </p:grpSpPr>
        <p:sp>
          <p:nvSpPr>
            <p:cNvPr id="9699" name="Google Shape;9699;p66"/>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6"/>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6"/>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6"/>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6"/>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6"/>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6"/>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6"/>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6"/>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6"/>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6"/>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6"/>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1" name="Google Shape;9711;p66"/>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2" name="Google Shape;9712;p66"/>
          <p:cNvGrpSpPr/>
          <p:nvPr/>
        </p:nvGrpSpPr>
        <p:grpSpPr>
          <a:xfrm>
            <a:off x="3535232" y="2205192"/>
            <a:ext cx="423043" cy="419659"/>
            <a:chOff x="-4837325" y="3612425"/>
            <a:chExt cx="293800" cy="291450"/>
          </a:xfrm>
        </p:grpSpPr>
        <p:sp>
          <p:nvSpPr>
            <p:cNvPr id="9713" name="Google Shape;9713;p66"/>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6"/>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6"/>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66"/>
          <p:cNvGrpSpPr/>
          <p:nvPr/>
        </p:nvGrpSpPr>
        <p:grpSpPr>
          <a:xfrm>
            <a:off x="3548265" y="2756826"/>
            <a:ext cx="420775" cy="419659"/>
            <a:chOff x="-4837325" y="3971575"/>
            <a:chExt cx="292225" cy="291450"/>
          </a:xfrm>
        </p:grpSpPr>
        <p:sp>
          <p:nvSpPr>
            <p:cNvPr id="9717" name="Google Shape;9717;p66"/>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6"/>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6"/>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6"/>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6"/>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6"/>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66"/>
          <p:cNvGrpSpPr/>
          <p:nvPr/>
        </p:nvGrpSpPr>
        <p:grpSpPr>
          <a:xfrm>
            <a:off x="6240279" y="1714185"/>
            <a:ext cx="430998" cy="369730"/>
            <a:chOff x="-3037625" y="3254850"/>
            <a:chExt cx="299325" cy="256775"/>
          </a:xfrm>
        </p:grpSpPr>
        <p:sp>
          <p:nvSpPr>
            <p:cNvPr id="9724" name="Google Shape;9724;p66"/>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6"/>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6"/>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6"/>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66"/>
          <p:cNvGrpSpPr/>
          <p:nvPr/>
        </p:nvGrpSpPr>
        <p:grpSpPr>
          <a:xfrm>
            <a:off x="6244239" y="2204615"/>
            <a:ext cx="423079" cy="420811"/>
            <a:chOff x="-3031325" y="3597450"/>
            <a:chExt cx="293825" cy="292250"/>
          </a:xfrm>
        </p:grpSpPr>
        <p:sp>
          <p:nvSpPr>
            <p:cNvPr id="9729" name="Google Shape;9729;p66"/>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6"/>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6"/>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6"/>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66"/>
          <p:cNvGrpSpPr/>
          <p:nvPr/>
        </p:nvGrpSpPr>
        <p:grpSpPr>
          <a:xfrm>
            <a:off x="6256714" y="2781214"/>
            <a:ext cx="421927" cy="370882"/>
            <a:chOff x="-3030525" y="3973150"/>
            <a:chExt cx="293025" cy="257575"/>
          </a:xfrm>
        </p:grpSpPr>
        <p:sp>
          <p:nvSpPr>
            <p:cNvPr id="9734" name="Google Shape;9734;p66"/>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6"/>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66"/>
          <p:cNvGrpSpPr/>
          <p:nvPr/>
        </p:nvGrpSpPr>
        <p:grpSpPr>
          <a:xfrm>
            <a:off x="1358307" y="3369426"/>
            <a:ext cx="421927" cy="297195"/>
            <a:chOff x="-1199300" y="3279250"/>
            <a:chExt cx="293025" cy="206400"/>
          </a:xfrm>
        </p:grpSpPr>
        <p:sp>
          <p:nvSpPr>
            <p:cNvPr id="9737" name="Google Shape;9737;p66"/>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6"/>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6"/>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6"/>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66"/>
          <p:cNvGrpSpPr/>
          <p:nvPr/>
        </p:nvGrpSpPr>
        <p:grpSpPr>
          <a:xfrm>
            <a:off x="1365393" y="1688773"/>
            <a:ext cx="444605" cy="420559"/>
            <a:chOff x="-6338550" y="3272950"/>
            <a:chExt cx="308775" cy="292075"/>
          </a:xfrm>
        </p:grpSpPr>
        <p:sp>
          <p:nvSpPr>
            <p:cNvPr id="9742" name="Google Shape;9742;p66"/>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6"/>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6"/>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66"/>
          <p:cNvGrpSpPr/>
          <p:nvPr/>
        </p:nvGrpSpPr>
        <p:grpSpPr>
          <a:xfrm>
            <a:off x="1376732" y="2205194"/>
            <a:ext cx="421927" cy="419659"/>
            <a:chOff x="-6329100" y="3632100"/>
            <a:chExt cx="293025" cy="291450"/>
          </a:xfrm>
        </p:grpSpPr>
        <p:sp>
          <p:nvSpPr>
            <p:cNvPr id="9746" name="Google Shape;9746;p66"/>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6"/>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6"/>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66"/>
          <p:cNvGrpSpPr/>
          <p:nvPr/>
        </p:nvGrpSpPr>
        <p:grpSpPr>
          <a:xfrm>
            <a:off x="1389783" y="2756828"/>
            <a:ext cx="419623" cy="419659"/>
            <a:chOff x="-6329875" y="3992050"/>
            <a:chExt cx="291425" cy="291450"/>
          </a:xfrm>
        </p:grpSpPr>
        <p:sp>
          <p:nvSpPr>
            <p:cNvPr id="9750" name="Google Shape;9750;p66"/>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6"/>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6"/>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6"/>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66"/>
          <p:cNvGrpSpPr/>
          <p:nvPr/>
        </p:nvGrpSpPr>
        <p:grpSpPr>
          <a:xfrm>
            <a:off x="4075920" y="1687530"/>
            <a:ext cx="423079" cy="423043"/>
            <a:chOff x="-4478975" y="3251700"/>
            <a:chExt cx="293825" cy="293800"/>
          </a:xfrm>
        </p:grpSpPr>
        <p:sp>
          <p:nvSpPr>
            <p:cNvPr id="9755" name="Google Shape;9755;p66"/>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6"/>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6"/>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66"/>
          <p:cNvGrpSpPr/>
          <p:nvPr/>
        </p:nvGrpSpPr>
        <p:grpSpPr>
          <a:xfrm>
            <a:off x="4075920" y="2205192"/>
            <a:ext cx="423079" cy="419659"/>
            <a:chOff x="-4475825" y="3612425"/>
            <a:chExt cx="293825" cy="291450"/>
          </a:xfrm>
        </p:grpSpPr>
        <p:sp>
          <p:nvSpPr>
            <p:cNvPr id="9759" name="Google Shape;9759;p66"/>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6"/>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6"/>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66"/>
          <p:cNvGrpSpPr/>
          <p:nvPr/>
        </p:nvGrpSpPr>
        <p:grpSpPr>
          <a:xfrm>
            <a:off x="4084992" y="2756844"/>
            <a:ext cx="428730" cy="419623"/>
            <a:chOff x="-4480550" y="3970800"/>
            <a:chExt cx="297750" cy="291425"/>
          </a:xfrm>
        </p:grpSpPr>
        <p:sp>
          <p:nvSpPr>
            <p:cNvPr id="9763" name="Google Shape;9763;p66"/>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6"/>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66"/>
          <p:cNvGrpSpPr/>
          <p:nvPr/>
        </p:nvGrpSpPr>
        <p:grpSpPr>
          <a:xfrm>
            <a:off x="6788826" y="1689221"/>
            <a:ext cx="415123" cy="419659"/>
            <a:chOff x="-2668225" y="3239075"/>
            <a:chExt cx="288300" cy="291450"/>
          </a:xfrm>
        </p:grpSpPr>
        <p:sp>
          <p:nvSpPr>
            <p:cNvPr id="9766" name="Google Shape;9766;p66"/>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6"/>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6"/>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6"/>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6"/>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66"/>
          <p:cNvGrpSpPr/>
          <p:nvPr/>
        </p:nvGrpSpPr>
        <p:grpSpPr>
          <a:xfrm>
            <a:off x="6785982" y="2205191"/>
            <a:ext cx="420811" cy="419659"/>
            <a:chOff x="-2671375" y="3597450"/>
            <a:chExt cx="292250" cy="291450"/>
          </a:xfrm>
        </p:grpSpPr>
        <p:sp>
          <p:nvSpPr>
            <p:cNvPr id="9772" name="Google Shape;9772;p66"/>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6"/>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66"/>
          <p:cNvGrpSpPr/>
          <p:nvPr/>
        </p:nvGrpSpPr>
        <p:grpSpPr>
          <a:xfrm>
            <a:off x="6796765" y="2755691"/>
            <a:ext cx="423043" cy="421927"/>
            <a:chOff x="-2670575" y="3956600"/>
            <a:chExt cx="293800" cy="293025"/>
          </a:xfrm>
        </p:grpSpPr>
        <p:sp>
          <p:nvSpPr>
            <p:cNvPr id="9775" name="Google Shape;9775;p66"/>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6"/>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6"/>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6"/>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66"/>
          <p:cNvGrpSpPr/>
          <p:nvPr/>
        </p:nvGrpSpPr>
        <p:grpSpPr>
          <a:xfrm>
            <a:off x="3054285" y="3311947"/>
            <a:ext cx="426462" cy="418363"/>
            <a:chOff x="-1183550" y="3586525"/>
            <a:chExt cx="296175" cy="290550"/>
          </a:xfrm>
        </p:grpSpPr>
        <p:sp>
          <p:nvSpPr>
            <p:cNvPr id="9780" name="Google Shape;9780;p66"/>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6"/>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6"/>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6"/>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6"/>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6"/>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6"/>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6"/>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6"/>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66"/>
          <p:cNvGrpSpPr/>
          <p:nvPr/>
        </p:nvGrpSpPr>
        <p:grpSpPr>
          <a:xfrm>
            <a:off x="1917896" y="1689799"/>
            <a:ext cx="420811" cy="418507"/>
            <a:chOff x="-5971525" y="3273750"/>
            <a:chExt cx="292250" cy="290650"/>
          </a:xfrm>
        </p:grpSpPr>
        <p:sp>
          <p:nvSpPr>
            <p:cNvPr id="9790" name="Google Shape;9790;p66"/>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6"/>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66"/>
          <p:cNvGrpSpPr/>
          <p:nvPr/>
        </p:nvGrpSpPr>
        <p:grpSpPr>
          <a:xfrm>
            <a:off x="1912226" y="2203826"/>
            <a:ext cx="432150" cy="422395"/>
            <a:chOff x="-5974675" y="3632100"/>
            <a:chExt cx="300125" cy="293350"/>
          </a:xfrm>
        </p:grpSpPr>
        <p:sp>
          <p:nvSpPr>
            <p:cNvPr id="9793" name="Google Shape;9793;p66"/>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6"/>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6"/>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66"/>
          <p:cNvGrpSpPr/>
          <p:nvPr/>
        </p:nvGrpSpPr>
        <p:grpSpPr>
          <a:xfrm>
            <a:off x="1942267" y="2755694"/>
            <a:ext cx="395865" cy="421927"/>
            <a:chOff x="-5971525" y="3990475"/>
            <a:chExt cx="274925" cy="293025"/>
          </a:xfrm>
        </p:grpSpPr>
        <p:sp>
          <p:nvSpPr>
            <p:cNvPr id="9797" name="Google Shape;9797;p66"/>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6"/>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6"/>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6"/>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66"/>
          <p:cNvGrpSpPr/>
          <p:nvPr/>
        </p:nvGrpSpPr>
        <p:grpSpPr>
          <a:xfrm>
            <a:off x="4615473" y="1689798"/>
            <a:ext cx="420775" cy="418507"/>
            <a:chOff x="-4118225" y="3253275"/>
            <a:chExt cx="292225" cy="290650"/>
          </a:xfrm>
        </p:grpSpPr>
        <p:sp>
          <p:nvSpPr>
            <p:cNvPr id="9802" name="Google Shape;9802;p66"/>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6"/>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66"/>
          <p:cNvGrpSpPr/>
          <p:nvPr/>
        </p:nvGrpSpPr>
        <p:grpSpPr>
          <a:xfrm>
            <a:off x="4665924" y="2204922"/>
            <a:ext cx="319874" cy="420199"/>
            <a:chOff x="-4082800" y="3612425"/>
            <a:chExt cx="222150" cy="291825"/>
          </a:xfrm>
        </p:grpSpPr>
        <p:sp>
          <p:nvSpPr>
            <p:cNvPr id="9805" name="Google Shape;9805;p66"/>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6"/>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6"/>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66"/>
          <p:cNvGrpSpPr/>
          <p:nvPr/>
        </p:nvGrpSpPr>
        <p:grpSpPr>
          <a:xfrm>
            <a:off x="4627372" y="2769876"/>
            <a:ext cx="420775" cy="393561"/>
            <a:chOff x="-4118225" y="3990475"/>
            <a:chExt cx="292225" cy="273325"/>
          </a:xfrm>
        </p:grpSpPr>
        <p:sp>
          <p:nvSpPr>
            <p:cNvPr id="9809" name="Google Shape;9809;p66"/>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6"/>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6"/>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6"/>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3" name="Google Shape;9813;p66"/>
          <p:cNvGrpSpPr/>
          <p:nvPr/>
        </p:nvGrpSpPr>
        <p:grpSpPr>
          <a:xfrm>
            <a:off x="7338026" y="1688087"/>
            <a:ext cx="394713" cy="421927"/>
            <a:chOff x="-2312225" y="3238300"/>
            <a:chExt cx="274125" cy="293025"/>
          </a:xfrm>
        </p:grpSpPr>
        <p:sp>
          <p:nvSpPr>
            <p:cNvPr id="9814" name="Google Shape;9814;p66"/>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6"/>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66"/>
          <p:cNvGrpSpPr/>
          <p:nvPr/>
        </p:nvGrpSpPr>
        <p:grpSpPr>
          <a:xfrm>
            <a:off x="7335742" y="2756825"/>
            <a:ext cx="423079" cy="419659"/>
            <a:chOff x="-2310650" y="3958175"/>
            <a:chExt cx="293825" cy="291450"/>
          </a:xfrm>
        </p:grpSpPr>
        <p:sp>
          <p:nvSpPr>
            <p:cNvPr id="9817" name="Google Shape;9817;p66"/>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6"/>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66"/>
          <p:cNvGrpSpPr/>
          <p:nvPr/>
        </p:nvGrpSpPr>
        <p:grpSpPr>
          <a:xfrm>
            <a:off x="4702603" y="3308459"/>
            <a:ext cx="424159" cy="419659"/>
            <a:chOff x="-1182750" y="3962900"/>
            <a:chExt cx="294575" cy="291450"/>
          </a:xfrm>
        </p:grpSpPr>
        <p:sp>
          <p:nvSpPr>
            <p:cNvPr id="9820" name="Google Shape;9820;p66"/>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6"/>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6"/>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6"/>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6"/>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6"/>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6"/>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66"/>
          <p:cNvGrpSpPr/>
          <p:nvPr/>
        </p:nvGrpSpPr>
        <p:grpSpPr>
          <a:xfrm>
            <a:off x="2455739" y="1689223"/>
            <a:ext cx="424195" cy="419659"/>
            <a:chOff x="-5611575" y="3272950"/>
            <a:chExt cx="294600" cy="291450"/>
          </a:xfrm>
        </p:grpSpPr>
        <p:sp>
          <p:nvSpPr>
            <p:cNvPr id="9828" name="Google Shape;9828;p66"/>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6"/>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6"/>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6"/>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6"/>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66"/>
          <p:cNvGrpSpPr/>
          <p:nvPr/>
        </p:nvGrpSpPr>
        <p:grpSpPr>
          <a:xfrm>
            <a:off x="2455739" y="2205770"/>
            <a:ext cx="424195" cy="418507"/>
            <a:chOff x="-5613150" y="3632900"/>
            <a:chExt cx="294600" cy="290650"/>
          </a:xfrm>
        </p:grpSpPr>
        <p:sp>
          <p:nvSpPr>
            <p:cNvPr id="9834" name="Google Shape;9834;p66"/>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6"/>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66"/>
          <p:cNvGrpSpPr/>
          <p:nvPr/>
        </p:nvGrpSpPr>
        <p:grpSpPr>
          <a:xfrm>
            <a:off x="7324977" y="2153586"/>
            <a:ext cx="420811" cy="522864"/>
            <a:chOff x="-2310650" y="3525775"/>
            <a:chExt cx="292250" cy="363125"/>
          </a:xfrm>
        </p:grpSpPr>
        <p:sp>
          <p:nvSpPr>
            <p:cNvPr id="9837" name="Google Shape;9837;p66"/>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6"/>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6"/>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6"/>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66"/>
          <p:cNvGrpSpPr/>
          <p:nvPr/>
        </p:nvGrpSpPr>
        <p:grpSpPr>
          <a:xfrm>
            <a:off x="2467638" y="2756270"/>
            <a:ext cx="424195" cy="420775"/>
            <a:chOff x="-5613150" y="3991275"/>
            <a:chExt cx="294600" cy="292225"/>
          </a:xfrm>
        </p:grpSpPr>
        <p:sp>
          <p:nvSpPr>
            <p:cNvPr id="9842" name="Google Shape;9842;p66"/>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6"/>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6"/>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6"/>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6"/>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6"/>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6"/>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6"/>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6"/>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66"/>
          <p:cNvGrpSpPr/>
          <p:nvPr/>
        </p:nvGrpSpPr>
        <p:grpSpPr>
          <a:xfrm>
            <a:off x="5139126" y="1689438"/>
            <a:ext cx="434634" cy="419227"/>
            <a:chOff x="-3768700" y="3253275"/>
            <a:chExt cx="301850" cy="291150"/>
          </a:xfrm>
        </p:grpSpPr>
        <p:sp>
          <p:nvSpPr>
            <p:cNvPr id="9852" name="Google Shape;9852;p66"/>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6"/>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6"/>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5" name="Google Shape;9855;p66"/>
          <p:cNvGrpSpPr/>
          <p:nvPr/>
        </p:nvGrpSpPr>
        <p:grpSpPr>
          <a:xfrm>
            <a:off x="5143209" y="2217090"/>
            <a:ext cx="426462" cy="395865"/>
            <a:chOff x="-3808700" y="3628950"/>
            <a:chExt cx="296175" cy="274925"/>
          </a:xfrm>
        </p:grpSpPr>
        <p:sp>
          <p:nvSpPr>
            <p:cNvPr id="9856" name="Google Shape;9856;p66"/>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6"/>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6"/>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66"/>
          <p:cNvGrpSpPr/>
          <p:nvPr/>
        </p:nvGrpSpPr>
        <p:grpSpPr>
          <a:xfrm>
            <a:off x="5208420" y="2756412"/>
            <a:ext cx="419443" cy="420487"/>
            <a:chOff x="-3771675" y="3971775"/>
            <a:chExt cx="291300" cy="292025"/>
          </a:xfrm>
        </p:grpSpPr>
        <p:sp>
          <p:nvSpPr>
            <p:cNvPr id="9860" name="Google Shape;9860;p66"/>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6"/>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6"/>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6"/>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6"/>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66"/>
          <p:cNvGrpSpPr/>
          <p:nvPr/>
        </p:nvGrpSpPr>
        <p:grpSpPr>
          <a:xfrm>
            <a:off x="7869864" y="1716461"/>
            <a:ext cx="420271" cy="320774"/>
            <a:chOff x="-1951475" y="3273100"/>
            <a:chExt cx="291875" cy="222775"/>
          </a:xfrm>
        </p:grpSpPr>
        <p:sp>
          <p:nvSpPr>
            <p:cNvPr id="9866" name="Google Shape;9866;p66"/>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6"/>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6"/>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66"/>
          <p:cNvGrpSpPr/>
          <p:nvPr/>
        </p:nvGrpSpPr>
        <p:grpSpPr>
          <a:xfrm>
            <a:off x="7867344" y="2205191"/>
            <a:ext cx="425310" cy="419659"/>
            <a:chOff x="-1951475" y="3597450"/>
            <a:chExt cx="295375" cy="291450"/>
          </a:xfrm>
        </p:grpSpPr>
        <p:sp>
          <p:nvSpPr>
            <p:cNvPr id="9870" name="Google Shape;9870;p66"/>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6"/>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6"/>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6"/>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66"/>
          <p:cNvGrpSpPr/>
          <p:nvPr/>
        </p:nvGrpSpPr>
        <p:grpSpPr>
          <a:xfrm>
            <a:off x="7869595" y="2756825"/>
            <a:ext cx="444605" cy="419659"/>
            <a:chOff x="-1960150" y="3956600"/>
            <a:chExt cx="308775" cy="291450"/>
          </a:xfrm>
        </p:grpSpPr>
        <p:sp>
          <p:nvSpPr>
            <p:cNvPr id="9875" name="Google Shape;9875;p66"/>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6"/>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66"/>
          <p:cNvGrpSpPr/>
          <p:nvPr/>
        </p:nvGrpSpPr>
        <p:grpSpPr>
          <a:xfrm>
            <a:off x="1923633" y="3307636"/>
            <a:ext cx="420775" cy="420775"/>
            <a:chOff x="-804700" y="3226500"/>
            <a:chExt cx="292225" cy="292225"/>
          </a:xfrm>
        </p:grpSpPr>
        <p:sp>
          <p:nvSpPr>
            <p:cNvPr id="9878" name="Google Shape;9878;p66"/>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6"/>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6"/>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6"/>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6"/>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6"/>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6"/>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6"/>
          <p:cNvGrpSpPr/>
          <p:nvPr/>
        </p:nvGrpSpPr>
        <p:grpSpPr>
          <a:xfrm>
            <a:off x="3003724" y="1688647"/>
            <a:ext cx="420775" cy="420811"/>
            <a:chOff x="-5251625" y="3272950"/>
            <a:chExt cx="292225" cy="292250"/>
          </a:xfrm>
        </p:grpSpPr>
        <p:sp>
          <p:nvSpPr>
            <p:cNvPr id="9886" name="Google Shape;9886;p66"/>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6"/>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6"/>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66"/>
          <p:cNvGrpSpPr/>
          <p:nvPr/>
        </p:nvGrpSpPr>
        <p:grpSpPr>
          <a:xfrm>
            <a:off x="3000322" y="2204348"/>
            <a:ext cx="427578" cy="421351"/>
            <a:chOff x="-5254775" y="3631325"/>
            <a:chExt cx="296950" cy="292625"/>
          </a:xfrm>
        </p:grpSpPr>
        <p:sp>
          <p:nvSpPr>
            <p:cNvPr id="9890" name="Google Shape;9890;p66"/>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6"/>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6"/>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6"/>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6"/>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6"/>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6"/>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66"/>
          <p:cNvGrpSpPr/>
          <p:nvPr/>
        </p:nvGrpSpPr>
        <p:grpSpPr>
          <a:xfrm>
            <a:off x="3016181" y="2756270"/>
            <a:ext cx="419659" cy="420775"/>
            <a:chOff x="-5251625" y="3991275"/>
            <a:chExt cx="291450" cy="292225"/>
          </a:xfrm>
        </p:grpSpPr>
        <p:sp>
          <p:nvSpPr>
            <p:cNvPr id="9898" name="Google Shape;9898;p66"/>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6"/>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6"/>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6"/>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6"/>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66"/>
          <p:cNvGrpSpPr/>
          <p:nvPr/>
        </p:nvGrpSpPr>
        <p:grpSpPr>
          <a:xfrm>
            <a:off x="5756763" y="1689240"/>
            <a:ext cx="319874" cy="419623"/>
            <a:chOff x="-3365275" y="3253275"/>
            <a:chExt cx="222150" cy="291425"/>
          </a:xfrm>
        </p:grpSpPr>
        <p:sp>
          <p:nvSpPr>
            <p:cNvPr id="9904" name="Google Shape;9904;p66"/>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6"/>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6" name="Google Shape;9906;p66"/>
          <p:cNvGrpSpPr/>
          <p:nvPr/>
        </p:nvGrpSpPr>
        <p:grpSpPr>
          <a:xfrm>
            <a:off x="5730701" y="2204058"/>
            <a:ext cx="371998" cy="421927"/>
            <a:chOff x="-3383375" y="3611625"/>
            <a:chExt cx="258350" cy="293025"/>
          </a:xfrm>
        </p:grpSpPr>
        <p:sp>
          <p:nvSpPr>
            <p:cNvPr id="9907" name="Google Shape;9907;p66"/>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6"/>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66"/>
          <p:cNvGrpSpPr/>
          <p:nvPr/>
        </p:nvGrpSpPr>
        <p:grpSpPr>
          <a:xfrm>
            <a:off x="5793050" y="2756826"/>
            <a:ext cx="271097" cy="419659"/>
            <a:chOff x="-3347950" y="3971575"/>
            <a:chExt cx="188275" cy="291450"/>
          </a:xfrm>
        </p:grpSpPr>
        <p:sp>
          <p:nvSpPr>
            <p:cNvPr id="9910" name="Google Shape;9910;p66"/>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6"/>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6"/>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66"/>
          <p:cNvGrpSpPr/>
          <p:nvPr/>
        </p:nvGrpSpPr>
        <p:grpSpPr>
          <a:xfrm>
            <a:off x="842909" y="3307061"/>
            <a:ext cx="371998" cy="421927"/>
            <a:chOff x="-1575775" y="3238300"/>
            <a:chExt cx="258350" cy="293025"/>
          </a:xfrm>
        </p:grpSpPr>
        <p:sp>
          <p:nvSpPr>
            <p:cNvPr id="9914" name="Google Shape;9914;p66"/>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6"/>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6"/>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6"/>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6"/>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66"/>
          <p:cNvGrpSpPr/>
          <p:nvPr/>
        </p:nvGrpSpPr>
        <p:grpSpPr>
          <a:xfrm>
            <a:off x="2487807" y="3309051"/>
            <a:ext cx="423079" cy="424159"/>
            <a:chOff x="-1591550" y="3597475"/>
            <a:chExt cx="293825" cy="294575"/>
          </a:xfrm>
        </p:grpSpPr>
        <p:sp>
          <p:nvSpPr>
            <p:cNvPr id="9920" name="Google Shape;9920;p66"/>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6"/>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6"/>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66"/>
          <p:cNvGrpSpPr/>
          <p:nvPr/>
        </p:nvGrpSpPr>
        <p:grpSpPr>
          <a:xfrm>
            <a:off x="4137277" y="3318663"/>
            <a:ext cx="421927" cy="399248"/>
            <a:chOff x="-1592325" y="3957400"/>
            <a:chExt cx="293025" cy="277275"/>
          </a:xfrm>
        </p:grpSpPr>
        <p:sp>
          <p:nvSpPr>
            <p:cNvPr id="9924" name="Google Shape;9924;p66"/>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6"/>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6"/>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6"/>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66"/>
          <p:cNvGrpSpPr/>
          <p:nvPr/>
        </p:nvGrpSpPr>
        <p:grpSpPr>
          <a:xfrm>
            <a:off x="3624147" y="3310744"/>
            <a:ext cx="369730" cy="420775"/>
            <a:chOff x="-778700" y="3612425"/>
            <a:chExt cx="256775" cy="292225"/>
          </a:xfrm>
        </p:grpSpPr>
        <p:sp>
          <p:nvSpPr>
            <p:cNvPr id="9929" name="Google Shape;9929;p66"/>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6"/>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6"/>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6"/>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6"/>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6"/>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66"/>
          <p:cNvGrpSpPr/>
          <p:nvPr/>
        </p:nvGrpSpPr>
        <p:grpSpPr>
          <a:xfrm>
            <a:off x="6095649" y="3828305"/>
            <a:ext cx="340731" cy="387641"/>
            <a:chOff x="7728464" y="1561258"/>
            <a:chExt cx="349719" cy="397866"/>
          </a:xfrm>
        </p:grpSpPr>
        <p:sp>
          <p:nvSpPr>
            <p:cNvPr id="9936" name="Google Shape;9936;p66"/>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6"/>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66"/>
          <p:cNvGrpSpPr/>
          <p:nvPr/>
        </p:nvGrpSpPr>
        <p:grpSpPr>
          <a:xfrm>
            <a:off x="4018617" y="3828305"/>
            <a:ext cx="387681" cy="387641"/>
            <a:chOff x="5611350" y="1561258"/>
            <a:chExt cx="397907" cy="397866"/>
          </a:xfrm>
        </p:grpSpPr>
        <p:sp>
          <p:nvSpPr>
            <p:cNvPr id="9939" name="Google Shape;9939;p66"/>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6"/>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6"/>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6"/>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66"/>
          <p:cNvGrpSpPr/>
          <p:nvPr/>
        </p:nvGrpSpPr>
        <p:grpSpPr>
          <a:xfrm>
            <a:off x="4537903" y="3925571"/>
            <a:ext cx="387610" cy="193109"/>
            <a:chOff x="6140660" y="1661097"/>
            <a:chExt cx="397835" cy="198202"/>
          </a:xfrm>
        </p:grpSpPr>
        <p:sp>
          <p:nvSpPr>
            <p:cNvPr id="9944" name="Google Shape;9944;p66"/>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6"/>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6"/>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6"/>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66"/>
          <p:cNvGrpSpPr/>
          <p:nvPr/>
        </p:nvGrpSpPr>
        <p:grpSpPr>
          <a:xfrm>
            <a:off x="5057118" y="3828305"/>
            <a:ext cx="387681" cy="387641"/>
            <a:chOff x="6669907" y="1561258"/>
            <a:chExt cx="397907" cy="397866"/>
          </a:xfrm>
        </p:grpSpPr>
        <p:sp>
          <p:nvSpPr>
            <p:cNvPr id="9949" name="Google Shape;9949;p66"/>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6"/>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6"/>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6"/>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6"/>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66"/>
          <p:cNvGrpSpPr/>
          <p:nvPr/>
        </p:nvGrpSpPr>
        <p:grpSpPr>
          <a:xfrm>
            <a:off x="1942348" y="3885842"/>
            <a:ext cx="387681" cy="272572"/>
            <a:chOff x="3386036" y="1746339"/>
            <a:chExt cx="397907" cy="279762"/>
          </a:xfrm>
        </p:grpSpPr>
        <p:sp>
          <p:nvSpPr>
            <p:cNvPr id="9955" name="Google Shape;9955;p66"/>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6"/>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66"/>
          <p:cNvGrpSpPr/>
          <p:nvPr/>
        </p:nvGrpSpPr>
        <p:grpSpPr>
          <a:xfrm>
            <a:off x="2980045" y="3828288"/>
            <a:ext cx="387681" cy="387681"/>
            <a:chOff x="4417380" y="1687279"/>
            <a:chExt cx="397907" cy="397907"/>
          </a:xfrm>
        </p:grpSpPr>
        <p:sp>
          <p:nvSpPr>
            <p:cNvPr id="9958" name="Google Shape;9958;p66"/>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6"/>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66"/>
          <p:cNvGrpSpPr/>
          <p:nvPr/>
        </p:nvGrpSpPr>
        <p:grpSpPr>
          <a:xfrm>
            <a:off x="7926526" y="3308537"/>
            <a:ext cx="387661" cy="387661"/>
            <a:chOff x="2869999" y="1687279"/>
            <a:chExt cx="397887" cy="397887"/>
          </a:xfrm>
        </p:grpSpPr>
        <p:sp>
          <p:nvSpPr>
            <p:cNvPr id="9961" name="Google Shape;9961;p66"/>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6"/>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66"/>
          <p:cNvGrpSpPr/>
          <p:nvPr/>
        </p:nvGrpSpPr>
        <p:grpSpPr>
          <a:xfrm>
            <a:off x="2461634" y="3828664"/>
            <a:ext cx="386807" cy="386929"/>
            <a:chOff x="3902887" y="1687655"/>
            <a:chExt cx="397010" cy="397135"/>
          </a:xfrm>
        </p:grpSpPr>
        <p:sp>
          <p:nvSpPr>
            <p:cNvPr id="9964" name="Google Shape;9964;p66"/>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6"/>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6" name="Google Shape;9966;p66"/>
          <p:cNvGrpSpPr/>
          <p:nvPr/>
        </p:nvGrpSpPr>
        <p:grpSpPr>
          <a:xfrm>
            <a:off x="3499331" y="3828344"/>
            <a:ext cx="387681" cy="387681"/>
            <a:chOff x="4933458" y="1687279"/>
            <a:chExt cx="397907" cy="397907"/>
          </a:xfrm>
        </p:grpSpPr>
        <p:sp>
          <p:nvSpPr>
            <p:cNvPr id="9967" name="Google Shape;9967;p66"/>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6"/>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66"/>
          <p:cNvGrpSpPr/>
          <p:nvPr/>
        </p:nvGrpSpPr>
        <p:grpSpPr>
          <a:xfrm>
            <a:off x="5273586" y="3308775"/>
            <a:ext cx="387681" cy="387661"/>
            <a:chOff x="266768" y="1721375"/>
            <a:chExt cx="397907" cy="397887"/>
          </a:xfrm>
        </p:grpSpPr>
        <p:sp>
          <p:nvSpPr>
            <p:cNvPr id="9970" name="Google Shape;9970;p6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66"/>
          <p:cNvGrpSpPr/>
          <p:nvPr/>
        </p:nvGrpSpPr>
        <p:grpSpPr>
          <a:xfrm>
            <a:off x="7395588" y="3308924"/>
            <a:ext cx="387539" cy="386888"/>
            <a:chOff x="2408992" y="1722875"/>
            <a:chExt cx="397761" cy="397093"/>
          </a:xfrm>
        </p:grpSpPr>
        <p:sp>
          <p:nvSpPr>
            <p:cNvPr id="9973" name="Google Shape;9973;p66"/>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6"/>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66"/>
          <p:cNvGrpSpPr/>
          <p:nvPr/>
        </p:nvGrpSpPr>
        <p:grpSpPr>
          <a:xfrm>
            <a:off x="5576404" y="3828305"/>
            <a:ext cx="387641" cy="387641"/>
            <a:chOff x="7199196" y="1561258"/>
            <a:chExt cx="397866" cy="397866"/>
          </a:xfrm>
        </p:grpSpPr>
        <p:sp>
          <p:nvSpPr>
            <p:cNvPr id="9976" name="Google Shape;9976;p66"/>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6"/>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6"/>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66"/>
          <p:cNvGrpSpPr/>
          <p:nvPr/>
        </p:nvGrpSpPr>
        <p:grpSpPr>
          <a:xfrm>
            <a:off x="6332282" y="3308537"/>
            <a:ext cx="387661" cy="387661"/>
            <a:chOff x="1379798" y="1723250"/>
            <a:chExt cx="397887" cy="397887"/>
          </a:xfrm>
        </p:grpSpPr>
        <p:sp>
          <p:nvSpPr>
            <p:cNvPr id="9980" name="Google Shape;9980;p6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6"/>
          <p:cNvGrpSpPr/>
          <p:nvPr/>
        </p:nvGrpSpPr>
        <p:grpSpPr>
          <a:xfrm>
            <a:off x="5801242" y="3308537"/>
            <a:ext cx="387641" cy="387661"/>
            <a:chOff x="864491" y="1723250"/>
            <a:chExt cx="397866" cy="397887"/>
          </a:xfrm>
        </p:grpSpPr>
        <p:sp>
          <p:nvSpPr>
            <p:cNvPr id="9985" name="Google Shape;9985;p6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8" name="Google Shape;9988;p66"/>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9" name="Google Shape;9989;p66"/>
          <p:cNvGrpSpPr/>
          <p:nvPr/>
        </p:nvGrpSpPr>
        <p:grpSpPr>
          <a:xfrm>
            <a:off x="6568070" y="3827060"/>
            <a:ext cx="388966" cy="388966"/>
            <a:chOff x="1190625" y="238125"/>
            <a:chExt cx="5235075" cy="5235075"/>
          </a:xfrm>
        </p:grpSpPr>
        <p:sp>
          <p:nvSpPr>
            <p:cNvPr id="9990" name="Google Shape;9990;p66"/>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6"/>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2" name="Google Shape;9992;p6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96" name="Shape 9996"/>
        <p:cNvGrpSpPr/>
        <p:nvPr/>
      </p:nvGrpSpPr>
      <p:grpSpPr>
        <a:xfrm>
          <a:off x="0" y="0"/>
          <a:ext cx="0" cy="0"/>
          <a:chOff x="0" y="0"/>
          <a:chExt cx="0" cy="0"/>
        </a:xfrm>
      </p:grpSpPr>
      <p:pic>
        <p:nvPicPr>
          <p:cNvPr id="9997" name="Google Shape;9997;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9" name="Shape 1509"/>
        <p:cNvGrpSpPr/>
        <p:nvPr/>
      </p:nvGrpSpPr>
      <p:grpSpPr>
        <a:xfrm>
          <a:off x="0" y="0"/>
          <a:ext cx="0" cy="0"/>
          <a:chOff x="0" y="0"/>
          <a:chExt cx="0" cy="0"/>
        </a:xfrm>
      </p:grpSpPr>
      <p:sp>
        <p:nvSpPr>
          <p:cNvPr id="1510" name="Google Shape;1510;p31"/>
          <p:cNvSpPr txBox="1"/>
          <p:nvPr>
            <p:ph idx="4" type="title"/>
          </p:nvPr>
        </p:nvSpPr>
        <p:spPr>
          <a:xfrm>
            <a:off x="719929" y="2603244"/>
            <a:ext cx="25056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511" name="Google Shape;1511;p31"/>
          <p:cNvSpPr txBox="1"/>
          <p:nvPr>
            <p:ph idx="5" type="title"/>
          </p:nvPr>
        </p:nvSpPr>
        <p:spPr>
          <a:xfrm>
            <a:off x="3319200" y="2603244"/>
            <a:ext cx="25056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512" name="Google Shape;1512;p31"/>
          <p:cNvSpPr txBox="1"/>
          <p:nvPr>
            <p:ph idx="6" type="title"/>
          </p:nvPr>
        </p:nvSpPr>
        <p:spPr>
          <a:xfrm>
            <a:off x="5918471" y="2603244"/>
            <a:ext cx="25056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513" name="Google Shape;1513;p31"/>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THREE </a:t>
            </a:r>
            <a:r>
              <a:rPr lang="en">
                <a:solidFill>
                  <a:schemeClr val="lt1"/>
                </a:solidFill>
              </a:rPr>
              <a:t>COLUMNS</a:t>
            </a:r>
            <a:endParaRPr>
              <a:solidFill>
                <a:schemeClr val="lt1"/>
              </a:solidFill>
            </a:endParaRPr>
          </a:p>
        </p:txBody>
      </p:sp>
      <p:sp>
        <p:nvSpPr>
          <p:cNvPr id="1514" name="Google Shape;1514;p31"/>
          <p:cNvSpPr txBox="1"/>
          <p:nvPr>
            <p:ph idx="1" type="subTitle"/>
          </p:nvPr>
        </p:nvSpPr>
        <p:spPr>
          <a:xfrm>
            <a:off x="721879" y="2822700"/>
            <a:ext cx="25017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in the Solar System</a:t>
            </a:r>
            <a:endParaRPr/>
          </a:p>
        </p:txBody>
      </p:sp>
      <p:sp>
        <p:nvSpPr>
          <p:cNvPr id="1515" name="Google Shape;1515;p31"/>
          <p:cNvSpPr txBox="1"/>
          <p:nvPr>
            <p:ph idx="2" type="subTitle"/>
          </p:nvPr>
        </p:nvSpPr>
        <p:spPr>
          <a:xfrm>
            <a:off x="3321150" y="2822700"/>
            <a:ext cx="25017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a:t>
            </a:r>
            <a:endParaRPr/>
          </a:p>
        </p:txBody>
      </p:sp>
      <p:sp>
        <p:nvSpPr>
          <p:cNvPr id="1516" name="Google Shape;1516;p31"/>
          <p:cNvSpPr txBox="1"/>
          <p:nvPr>
            <p:ph idx="3" type="subTitle"/>
          </p:nvPr>
        </p:nvSpPr>
        <p:spPr>
          <a:xfrm>
            <a:off x="5920421" y="2822700"/>
            <a:ext cx="25017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517" name="Google Shape;1517;p31"/>
          <p:cNvSpPr/>
          <p:nvPr/>
        </p:nvSpPr>
        <p:spPr>
          <a:xfrm>
            <a:off x="1593229" y="1682458"/>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1"/>
          <p:cNvSpPr/>
          <p:nvPr/>
        </p:nvSpPr>
        <p:spPr>
          <a:xfrm>
            <a:off x="4192500" y="1682458"/>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1"/>
          <p:cNvSpPr/>
          <p:nvPr/>
        </p:nvSpPr>
        <p:spPr>
          <a:xfrm>
            <a:off x="6791771" y="1682458"/>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0" name="Google Shape;1520;p31"/>
          <p:cNvGrpSpPr/>
          <p:nvPr/>
        </p:nvGrpSpPr>
        <p:grpSpPr>
          <a:xfrm flipH="1">
            <a:off x="1800331" y="3708400"/>
            <a:ext cx="2352600" cy="1226225"/>
            <a:chOff x="2284875" y="4615250"/>
            <a:chExt cx="2352600" cy="1226225"/>
          </a:xfrm>
        </p:grpSpPr>
        <p:sp>
          <p:nvSpPr>
            <p:cNvPr id="1521" name="Google Shape;1521;p31"/>
            <p:cNvSpPr/>
            <p:nvPr/>
          </p:nvSpPr>
          <p:spPr>
            <a:xfrm>
              <a:off x="2284875" y="5741575"/>
              <a:ext cx="2352600" cy="99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1"/>
            <p:cNvSpPr/>
            <p:nvPr/>
          </p:nvSpPr>
          <p:spPr>
            <a:xfrm>
              <a:off x="3154350" y="5114275"/>
              <a:ext cx="1358600" cy="649950"/>
            </a:xfrm>
            <a:custGeom>
              <a:rect b="b" l="l" r="r" t="t"/>
              <a:pathLst>
                <a:path extrusionOk="0" h="25998" w="54344">
                  <a:moveTo>
                    <a:pt x="2819" y="1"/>
                  </a:moveTo>
                  <a:lnTo>
                    <a:pt x="1" y="7680"/>
                  </a:lnTo>
                  <a:lnTo>
                    <a:pt x="306" y="7915"/>
                  </a:lnTo>
                  <a:lnTo>
                    <a:pt x="588" y="8079"/>
                  </a:lnTo>
                  <a:lnTo>
                    <a:pt x="846" y="8197"/>
                  </a:lnTo>
                  <a:lnTo>
                    <a:pt x="1105" y="8244"/>
                  </a:lnTo>
                  <a:lnTo>
                    <a:pt x="1316" y="8267"/>
                  </a:lnTo>
                  <a:lnTo>
                    <a:pt x="1527" y="8220"/>
                  </a:lnTo>
                  <a:lnTo>
                    <a:pt x="1692" y="8150"/>
                  </a:lnTo>
                  <a:lnTo>
                    <a:pt x="1856" y="8079"/>
                  </a:lnTo>
                  <a:lnTo>
                    <a:pt x="1997" y="7962"/>
                  </a:lnTo>
                  <a:lnTo>
                    <a:pt x="2091" y="7844"/>
                  </a:lnTo>
                  <a:lnTo>
                    <a:pt x="2279" y="7610"/>
                  </a:lnTo>
                  <a:lnTo>
                    <a:pt x="2373" y="7445"/>
                  </a:lnTo>
                  <a:lnTo>
                    <a:pt x="2420" y="7351"/>
                  </a:lnTo>
                  <a:lnTo>
                    <a:pt x="7164" y="8479"/>
                  </a:lnTo>
                  <a:lnTo>
                    <a:pt x="7375" y="8925"/>
                  </a:lnTo>
                  <a:lnTo>
                    <a:pt x="7586" y="9324"/>
                  </a:lnTo>
                  <a:lnTo>
                    <a:pt x="7821" y="9676"/>
                  </a:lnTo>
                  <a:lnTo>
                    <a:pt x="8056" y="10005"/>
                  </a:lnTo>
                  <a:lnTo>
                    <a:pt x="8291" y="10263"/>
                  </a:lnTo>
                  <a:lnTo>
                    <a:pt x="8526" y="10522"/>
                  </a:lnTo>
                  <a:lnTo>
                    <a:pt x="8784" y="10710"/>
                  </a:lnTo>
                  <a:lnTo>
                    <a:pt x="9019" y="10897"/>
                  </a:lnTo>
                  <a:lnTo>
                    <a:pt x="9277" y="11038"/>
                  </a:lnTo>
                  <a:lnTo>
                    <a:pt x="9512" y="11132"/>
                  </a:lnTo>
                  <a:lnTo>
                    <a:pt x="9770" y="11226"/>
                  </a:lnTo>
                  <a:lnTo>
                    <a:pt x="10005" y="11297"/>
                  </a:lnTo>
                  <a:lnTo>
                    <a:pt x="10240" y="11320"/>
                  </a:lnTo>
                  <a:lnTo>
                    <a:pt x="10498" y="11344"/>
                  </a:lnTo>
                  <a:lnTo>
                    <a:pt x="10733" y="11344"/>
                  </a:lnTo>
                  <a:lnTo>
                    <a:pt x="10945" y="11320"/>
                  </a:lnTo>
                  <a:lnTo>
                    <a:pt x="11179" y="11273"/>
                  </a:lnTo>
                  <a:lnTo>
                    <a:pt x="11391" y="11226"/>
                  </a:lnTo>
                  <a:lnTo>
                    <a:pt x="11790" y="11109"/>
                  </a:lnTo>
                  <a:lnTo>
                    <a:pt x="12166" y="10968"/>
                  </a:lnTo>
                  <a:lnTo>
                    <a:pt x="12471" y="10803"/>
                  </a:lnTo>
                  <a:lnTo>
                    <a:pt x="12729" y="10639"/>
                  </a:lnTo>
                  <a:lnTo>
                    <a:pt x="12917" y="10522"/>
                  </a:lnTo>
                  <a:lnTo>
                    <a:pt x="13082" y="10404"/>
                  </a:lnTo>
                  <a:lnTo>
                    <a:pt x="14632" y="11250"/>
                  </a:lnTo>
                  <a:lnTo>
                    <a:pt x="16440" y="12213"/>
                  </a:lnTo>
                  <a:lnTo>
                    <a:pt x="18765" y="13434"/>
                  </a:lnTo>
                  <a:lnTo>
                    <a:pt x="21559" y="14866"/>
                  </a:lnTo>
                  <a:lnTo>
                    <a:pt x="24683" y="16440"/>
                  </a:lnTo>
                  <a:lnTo>
                    <a:pt x="26350" y="17262"/>
                  </a:lnTo>
                  <a:lnTo>
                    <a:pt x="28088" y="18084"/>
                  </a:lnTo>
                  <a:lnTo>
                    <a:pt x="29826" y="18906"/>
                  </a:lnTo>
                  <a:lnTo>
                    <a:pt x="31634" y="19727"/>
                  </a:lnTo>
                  <a:lnTo>
                    <a:pt x="33419" y="20526"/>
                  </a:lnTo>
                  <a:lnTo>
                    <a:pt x="35227" y="21324"/>
                  </a:lnTo>
                  <a:lnTo>
                    <a:pt x="37012" y="22076"/>
                  </a:lnTo>
                  <a:lnTo>
                    <a:pt x="38773" y="22780"/>
                  </a:lnTo>
                  <a:lnTo>
                    <a:pt x="40511" y="23438"/>
                  </a:lnTo>
                  <a:lnTo>
                    <a:pt x="42202" y="24049"/>
                  </a:lnTo>
                  <a:lnTo>
                    <a:pt x="43822" y="24565"/>
                  </a:lnTo>
                  <a:lnTo>
                    <a:pt x="45396" y="25035"/>
                  </a:lnTo>
                  <a:lnTo>
                    <a:pt x="46147" y="25246"/>
                  </a:lnTo>
                  <a:lnTo>
                    <a:pt x="46875" y="25434"/>
                  </a:lnTo>
                  <a:lnTo>
                    <a:pt x="47556" y="25575"/>
                  </a:lnTo>
                  <a:lnTo>
                    <a:pt x="48237" y="25716"/>
                  </a:lnTo>
                  <a:lnTo>
                    <a:pt x="48895" y="25833"/>
                  </a:lnTo>
                  <a:lnTo>
                    <a:pt x="49506" y="25904"/>
                  </a:lnTo>
                  <a:lnTo>
                    <a:pt x="50093" y="25974"/>
                  </a:lnTo>
                  <a:lnTo>
                    <a:pt x="50656" y="25998"/>
                  </a:lnTo>
                  <a:lnTo>
                    <a:pt x="51196" y="25998"/>
                  </a:lnTo>
                  <a:lnTo>
                    <a:pt x="51666" y="25974"/>
                  </a:lnTo>
                  <a:lnTo>
                    <a:pt x="52136" y="25904"/>
                  </a:lnTo>
                  <a:lnTo>
                    <a:pt x="52559" y="25833"/>
                  </a:lnTo>
                  <a:lnTo>
                    <a:pt x="52934" y="25692"/>
                  </a:lnTo>
                  <a:lnTo>
                    <a:pt x="53263" y="25552"/>
                  </a:lnTo>
                  <a:lnTo>
                    <a:pt x="53568" y="25340"/>
                  </a:lnTo>
                  <a:lnTo>
                    <a:pt x="53686" y="25246"/>
                  </a:lnTo>
                  <a:lnTo>
                    <a:pt x="53803" y="25129"/>
                  </a:lnTo>
                  <a:lnTo>
                    <a:pt x="53944" y="24988"/>
                  </a:lnTo>
                  <a:lnTo>
                    <a:pt x="54038" y="24824"/>
                  </a:lnTo>
                  <a:lnTo>
                    <a:pt x="54132" y="24659"/>
                  </a:lnTo>
                  <a:lnTo>
                    <a:pt x="54202" y="24471"/>
                  </a:lnTo>
                  <a:lnTo>
                    <a:pt x="54273" y="24307"/>
                  </a:lnTo>
                  <a:lnTo>
                    <a:pt x="54296" y="24119"/>
                  </a:lnTo>
                  <a:lnTo>
                    <a:pt x="54320" y="23955"/>
                  </a:lnTo>
                  <a:lnTo>
                    <a:pt x="54343" y="23790"/>
                  </a:lnTo>
                  <a:lnTo>
                    <a:pt x="54320" y="23602"/>
                  </a:lnTo>
                  <a:lnTo>
                    <a:pt x="54296" y="23438"/>
                  </a:lnTo>
                  <a:lnTo>
                    <a:pt x="54249" y="23250"/>
                  </a:lnTo>
                  <a:lnTo>
                    <a:pt x="54202" y="23062"/>
                  </a:lnTo>
                  <a:lnTo>
                    <a:pt x="54062" y="22710"/>
                  </a:lnTo>
                  <a:lnTo>
                    <a:pt x="53850" y="22358"/>
                  </a:lnTo>
                  <a:lnTo>
                    <a:pt x="53592" y="21982"/>
                  </a:lnTo>
                  <a:lnTo>
                    <a:pt x="53263" y="21630"/>
                  </a:lnTo>
                  <a:lnTo>
                    <a:pt x="52887" y="21254"/>
                  </a:lnTo>
                  <a:lnTo>
                    <a:pt x="52488" y="20878"/>
                  </a:lnTo>
                  <a:lnTo>
                    <a:pt x="52018" y="20526"/>
                  </a:lnTo>
                  <a:lnTo>
                    <a:pt x="51525" y="20150"/>
                  </a:lnTo>
                  <a:lnTo>
                    <a:pt x="50962" y="19774"/>
                  </a:lnTo>
                  <a:lnTo>
                    <a:pt x="50374" y="19422"/>
                  </a:lnTo>
                  <a:lnTo>
                    <a:pt x="49740" y="19046"/>
                  </a:lnTo>
                  <a:lnTo>
                    <a:pt x="49083" y="18671"/>
                  </a:lnTo>
                  <a:lnTo>
                    <a:pt x="48378" y="18295"/>
                  </a:lnTo>
                  <a:lnTo>
                    <a:pt x="47650" y="17943"/>
                  </a:lnTo>
                  <a:lnTo>
                    <a:pt x="46100" y="17215"/>
                  </a:lnTo>
                  <a:lnTo>
                    <a:pt x="44456" y="16487"/>
                  </a:lnTo>
                  <a:lnTo>
                    <a:pt x="42695" y="15782"/>
                  </a:lnTo>
                  <a:lnTo>
                    <a:pt x="40887" y="15078"/>
                  </a:lnTo>
                  <a:lnTo>
                    <a:pt x="39008" y="14397"/>
                  </a:lnTo>
                  <a:lnTo>
                    <a:pt x="37106" y="13716"/>
                  </a:lnTo>
                  <a:lnTo>
                    <a:pt x="35157" y="13058"/>
                  </a:lnTo>
                  <a:lnTo>
                    <a:pt x="33208" y="12447"/>
                  </a:lnTo>
                  <a:lnTo>
                    <a:pt x="31282" y="11837"/>
                  </a:lnTo>
                  <a:lnTo>
                    <a:pt x="29356" y="11250"/>
                  </a:lnTo>
                  <a:lnTo>
                    <a:pt x="27477" y="10710"/>
                  </a:lnTo>
                  <a:lnTo>
                    <a:pt x="23931" y="9700"/>
                  </a:lnTo>
                  <a:lnTo>
                    <a:pt x="20714" y="8831"/>
                  </a:lnTo>
                  <a:lnTo>
                    <a:pt x="18013" y="8126"/>
                  </a:lnTo>
                  <a:lnTo>
                    <a:pt x="15900" y="7610"/>
                  </a:lnTo>
                  <a:lnTo>
                    <a:pt x="14068" y="7163"/>
                  </a:lnTo>
                  <a:lnTo>
                    <a:pt x="13904" y="6741"/>
                  </a:lnTo>
                  <a:lnTo>
                    <a:pt x="13739" y="6341"/>
                  </a:lnTo>
                  <a:lnTo>
                    <a:pt x="13575" y="5989"/>
                  </a:lnTo>
                  <a:lnTo>
                    <a:pt x="13363" y="5684"/>
                  </a:lnTo>
                  <a:lnTo>
                    <a:pt x="13176" y="5402"/>
                  </a:lnTo>
                  <a:lnTo>
                    <a:pt x="12964" y="5167"/>
                  </a:lnTo>
                  <a:lnTo>
                    <a:pt x="12753" y="4956"/>
                  </a:lnTo>
                  <a:lnTo>
                    <a:pt x="12518" y="4791"/>
                  </a:lnTo>
                  <a:lnTo>
                    <a:pt x="12283" y="4651"/>
                  </a:lnTo>
                  <a:lnTo>
                    <a:pt x="12072" y="4533"/>
                  </a:lnTo>
                  <a:lnTo>
                    <a:pt x="11837" y="4439"/>
                  </a:lnTo>
                  <a:lnTo>
                    <a:pt x="11602" y="4369"/>
                  </a:lnTo>
                  <a:lnTo>
                    <a:pt x="11344" y="4322"/>
                  </a:lnTo>
                  <a:lnTo>
                    <a:pt x="11109" y="4298"/>
                  </a:lnTo>
                  <a:lnTo>
                    <a:pt x="10663" y="4298"/>
                  </a:lnTo>
                  <a:lnTo>
                    <a:pt x="10216" y="4345"/>
                  </a:lnTo>
                  <a:lnTo>
                    <a:pt x="9794" y="4463"/>
                  </a:lnTo>
                  <a:lnTo>
                    <a:pt x="9418" y="4580"/>
                  </a:lnTo>
                  <a:lnTo>
                    <a:pt x="9089" y="4721"/>
                  </a:lnTo>
                  <a:lnTo>
                    <a:pt x="8807" y="4862"/>
                  </a:lnTo>
                  <a:lnTo>
                    <a:pt x="8596" y="4956"/>
                  </a:lnTo>
                  <a:lnTo>
                    <a:pt x="8432" y="5073"/>
                  </a:lnTo>
                  <a:lnTo>
                    <a:pt x="4345" y="2161"/>
                  </a:lnTo>
                  <a:lnTo>
                    <a:pt x="4345" y="1879"/>
                  </a:lnTo>
                  <a:lnTo>
                    <a:pt x="4322" y="1621"/>
                  </a:lnTo>
                  <a:lnTo>
                    <a:pt x="4275" y="1363"/>
                  </a:lnTo>
                  <a:lnTo>
                    <a:pt x="4181" y="1151"/>
                  </a:lnTo>
                  <a:lnTo>
                    <a:pt x="4087" y="964"/>
                  </a:lnTo>
                  <a:lnTo>
                    <a:pt x="3946" y="776"/>
                  </a:lnTo>
                  <a:lnTo>
                    <a:pt x="3805" y="635"/>
                  </a:lnTo>
                  <a:lnTo>
                    <a:pt x="3664" y="494"/>
                  </a:lnTo>
                  <a:lnTo>
                    <a:pt x="3359" y="283"/>
                  </a:lnTo>
                  <a:lnTo>
                    <a:pt x="3101" y="118"/>
                  </a:lnTo>
                  <a:lnTo>
                    <a:pt x="2913" y="48"/>
                  </a:lnTo>
                  <a:lnTo>
                    <a:pt x="28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1"/>
            <p:cNvSpPr/>
            <p:nvPr/>
          </p:nvSpPr>
          <p:spPr>
            <a:xfrm>
              <a:off x="3154350" y="5114275"/>
              <a:ext cx="1358600" cy="649950"/>
            </a:xfrm>
            <a:custGeom>
              <a:rect b="b" l="l" r="r" t="t"/>
              <a:pathLst>
                <a:path extrusionOk="0" fill="none" h="25998" w="54344">
                  <a:moveTo>
                    <a:pt x="54202" y="24471"/>
                  </a:moveTo>
                  <a:lnTo>
                    <a:pt x="54202" y="24471"/>
                  </a:lnTo>
                  <a:lnTo>
                    <a:pt x="54132" y="24659"/>
                  </a:lnTo>
                  <a:lnTo>
                    <a:pt x="54038" y="24824"/>
                  </a:lnTo>
                  <a:lnTo>
                    <a:pt x="53944" y="24988"/>
                  </a:lnTo>
                  <a:lnTo>
                    <a:pt x="53803" y="25129"/>
                  </a:lnTo>
                  <a:lnTo>
                    <a:pt x="53803" y="25129"/>
                  </a:lnTo>
                  <a:lnTo>
                    <a:pt x="53686" y="25246"/>
                  </a:lnTo>
                  <a:lnTo>
                    <a:pt x="53568" y="25340"/>
                  </a:lnTo>
                  <a:lnTo>
                    <a:pt x="53263" y="25552"/>
                  </a:lnTo>
                  <a:lnTo>
                    <a:pt x="52934" y="25692"/>
                  </a:lnTo>
                  <a:lnTo>
                    <a:pt x="52559" y="25833"/>
                  </a:lnTo>
                  <a:lnTo>
                    <a:pt x="52136" y="25904"/>
                  </a:lnTo>
                  <a:lnTo>
                    <a:pt x="51666" y="25974"/>
                  </a:lnTo>
                  <a:lnTo>
                    <a:pt x="51196" y="25998"/>
                  </a:lnTo>
                  <a:lnTo>
                    <a:pt x="50656" y="25998"/>
                  </a:lnTo>
                  <a:lnTo>
                    <a:pt x="50093" y="25974"/>
                  </a:lnTo>
                  <a:lnTo>
                    <a:pt x="49506" y="25904"/>
                  </a:lnTo>
                  <a:lnTo>
                    <a:pt x="48895" y="25833"/>
                  </a:lnTo>
                  <a:lnTo>
                    <a:pt x="48237" y="25716"/>
                  </a:lnTo>
                  <a:lnTo>
                    <a:pt x="47556" y="25575"/>
                  </a:lnTo>
                  <a:lnTo>
                    <a:pt x="46875" y="25434"/>
                  </a:lnTo>
                  <a:lnTo>
                    <a:pt x="46147" y="25246"/>
                  </a:lnTo>
                  <a:lnTo>
                    <a:pt x="45396" y="25035"/>
                  </a:lnTo>
                  <a:lnTo>
                    <a:pt x="43822" y="24565"/>
                  </a:lnTo>
                  <a:lnTo>
                    <a:pt x="42202" y="24049"/>
                  </a:lnTo>
                  <a:lnTo>
                    <a:pt x="40511" y="23438"/>
                  </a:lnTo>
                  <a:lnTo>
                    <a:pt x="38773" y="22780"/>
                  </a:lnTo>
                  <a:lnTo>
                    <a:pt x="37012" y="22076"/>
                  </a:lnTo>
                  <a:lnTo>
                    <a:pt x="35227" y="21324"/>
                  </a:lnTo>
                  <a:lnTo>
                    <a:pt x="33419" y="20526"/>
                  </a:lnTo>
                  <a:lnTo>
                    <a:pt x="31634" y="19727"/>
                  </a:lnTo>
                  <a:lnTo>
                    <a:pt x="29826" y="18906"/>
                  </a:lnTo>
                  <a:lnTo>
                    <a:pt x="28088" y="18084"/>
                  </a:lnTo>
                  <a:lnTo>
                    <a:pt x="26350" y="17262"/>
                  </a:lnTo>
                  <a:lnTo>
                    <a:pt x="24683" y="16440"/>
                  </a:lnTo>
                  <a:lnTo>
                    <a:pt x="21559" y="14866"/>
                  </a:lnTo>
                  <a:lnTo>
                    <a:pt x="18765" y="13434"/>
                  </a:lnTo>
                  <a:lnTo>
                    <a:pt x="16440" y="12213"/>
                  </a:lnTo>
                  <a:lnTo>
                    <a:pt x="14632" y="11250"/>
                  </a:lnTo>
                  <a:lnTo>
                    <a:pt x="13082" y="10404"/>
                  </a:lnTo>
                  <a:lnTo>
                    <a:pt x="13082" y="10404"/>
                  </a:lnTo>
                  <a:lnTo>
                    <a:pt x="12917" y="10522"/>
                  </a:lnTo>
                  <a:lnTo>
                    <a:pt x="12729" y="10639"/>
                  </a:lnTo>
                  <a:lnTo>
                    <a:pt x="12471" y="10803"/>
                  </a:lnTo>
                  <a:lnTo>
                    <a:pt x="12166" y="10968"/>
                  </a:lnTo>
                  <a:lnTo>
                    <a:pt x="11790" y="11109"/>
                  </a:lnTo>
                  <a:lnTo>
                    <a:pt x="11391" y="11226"/>
                  </a:lnTo>
                  <a:lnTo>
                    <a:pt x="11179" y="11273"/>
                  </a:lnTo>
                  <a:lnTo>
                    <a:pt x="10945" y="11320"/>
                  </a:lnTo>
                  <a:lnTo>
                    <a:pt x="10733" y="11344"/>
                  </a:lnTo>
                  <a:lnTo>
                    <a:pt x="10498" y="11344"/>
                  </a:lnTo>
                  <a:lnTo>
                    <a:pt x="10240" y="11320"/>
                  </a:lnTo>
                  <a:lnTo>
                    <a:pt x="10005" y="11297"/>
                  </a:lnTo>
                  <a:lnTo>
                    <a:pt x="9770" y="11226"/>
                  </a:lnTo>
                  <a:lnTo>
                    <a:pt x="9512" y="11132"/>
                  </a:lnTo>
                  <a:lnTo>
                    <a:pt x="9277" y="11038"/>
                  </a:lnTo>
                  <a:lnTo>
                    <a:pt x="9019" y="10897"/>
                  </a:lnTo>
                  <a:lnTo>
                    <a:pt x="8784" y="10710"/>
                  </a:lnTo>
                  <a:lnTo>
                    <a:pt x="8526" y="10522"/>
                  </a:lnTo>
                  <a:lnTo>
                    <a:pt x="8291" y="10263"/>
                  </a:lnTo>
                  <a:lnTo>
                    <a:pt x="8056" y="10005"/>
                  </a:lnTo>
                  <a:lnTo>
                    <a:pt x="7821" y="9676"/>
                  </a:lnTo>
                  <a:lnTo>
                    <a:pt x="7586" y="9324"/>
                  </a:lnTo>
                  <a:lnTo>
                    <a:pt x="7375" y="8925"/>
                  </a:lnTo>
                  <a:lnTo>
                    <a:pt x="7164" y="8479"/>
                  </a:lnTo>
                  <a:lnTo>
                    <a:pt x="2420" y="7351"/>
                  </a:lnTo>
                  <a:lnTo>
                    <a:pt x="2420" y="7351"/>
                  </a:lnTo>
                  <a:lnTo>
                    <a:pt x="2373" y="7445"/>
                  </a:lnTo>
                  <a:lnTo>
                    <a:pt x="2279" y="7610"/>
                  </a:lnTo>
                  <a:lnTo>
                    <a:pt x="2091" y="7844"/>
                  </a:lnTo>
                  <a:lnTo>
                    <a:pt x="1997" y="7962"/>
                  </a:lnTo>
                  <a:lnTo>
                    <a:pt x="1856" y="8079"/>
                  </a:lnTo>
                  <a:lnTo>
                    <a:pt x="1692" y="8150"/>
                  </a:lnTo>
                  <a:lnTo>
                    <a:pt x="1527" y="8220"/>
                  </a:lnTo>
                  <a:lnTo>
                    <a:pt x="1316" y="8267"/>
                  </a:lnTo>
                  <a:lnTo>
                    <a:pt x="1105" y="8244"/>
                  </a:lnTo>
                  <a:lnTo>
                    <a:pt x="846" y="8197"/>
                  </a:lnTo>
                  <a:lnTo>
                    <a:pt x="588" y="8079"/>
                  </a:lnTo>
                  <a:lnTo>
                    <a:pt x="306" y="7915"/>
                  </a:lnTo>
                  <a:lnTo>
                    <a:pt x="1" y="7680"/>
                  </a:lnTo>
                  <a:lnTo>
                    <a:pt x="2819" y="1"/>
                  </a:lnTo>
                  <a:lnTo>
                    <a:pt x="2819" y="1"/>
                  </a:lnTo>
                  <a:lnTo>
                    <a:pt x="2913" y="48"/>
                  </a:lnTo>
                  <a:lnTo>
                    <a:pt x="3101" y="118"/>
                  </a:lnTo>
                  <a:lnTo>
                    <a:pt x="3359" y="283"/>
                  </a:lnTo>
                  <a:lnTo>
                    <a:pt x="3664" y="494"/>
                  </a:lnTo>
                  <a:lnTo>
                    <a:pt x="3805" y="635"/>
                  </a:lnTo>
                  <a:lnTo>
                    <a:pt x="3946" y="776"/>
                  </a:lnTo>
                  <a:lnTo>
                    <a:pt x="4087" y="964"/>
                  </a:lnTo>
                  <a:lnTo>
                    <a:pt x="4181" y="1151"/>
                  </a:lnTo>
                  <a:lnTo>
                    <a:pt x="4275" y="1363"/>
                  </a:lnTo>
                  <a:lnTo>
                    <a:pt x="4322" y="1621"/>
                  </a:lnTo>
                  <a:lnTo>
                    <a:pt x="4345" y="1879"/>
                  </a:lnTo>
                  <a:lnTo>
                    <a:pt x="4345" y="2161"/>
                  </a:lnTo>
                  <a:lnTo>
                    <a:pt x="8432" y="5073"/>
                  </a:lnTo>
                  <a:lnTo>
                    <a:pt x="8432" y="5073"/>
                  </a:lnTo>
                  <a:lnTo>
                    <a:pt x="8596" y="4956"/>
                  </a:lnTo>
                  <a:lnTo>
                    <a:pt x="8807" y="4862"/>
                  </a:lnTo>
                  <a:lnTo>
                    <a:pt x="9089" y="4721"/>
                  </a:lnTo>
                  <a:lnTo>
                    <a:pt x="9418" y="4580"/>
                  </a:lnTo>
                  <a:lnTo>
                    <a:pt x="9794" y="4463"/>
                  </a:lnTo>
                  <a:lnTo>
                    <a:pt x="10216" y="4345"/>
                  </a:lnTo>
                  <a:lnTo>
                    <a:pt x="10663" y="4298"/>
                  </a:lnTo>
                  <a:lnTo>
                    <a:pt x="10898" y="4298"/>
                  </a:lnTo>
                  <a:lnTo>
                    <a:pt x="11109" y="4298"/>
                  </a:lnTo>
                  <a:lnTo>
                    <a:pt x="11344" y="4322"/>
                  </a:lnTo>
                  <a:lnTo>
                    <a:pt x="11602" y="4369"/>
                  </a:lnTo>
                  <a:lnTo>
                    <a:pt x="11837" y="4439"/>
                  </a:lnTo>
                  <a:lnTo>
                    <a:pt x="12072" y="4533"/>
                  </a:lnTo>
                  <a:lnTo>
                    <a:pt x="12283" y="4651"/>
                  </a:lnTo>
                  <a:lnTo>
                    <a:pt x="12518" y="4791"/>
                  </a:lnTo>
                  <a:lnTo>
                    <a:pt x="12753" y="4956"/>
                  </a:lnTo>
                  <a:lnTo>
                    <a:pt x="12964" y="5167"/>
                  </a:lnTo>
                  <a:lnTo>
                    <a:pt x="13176" y="5402"/>
                  </a:lnTo>
                  <a:lnTo>
                    <a:pt x="13363" y="5684"/>
                  </a:lnTo>
                  <a:lnTo>
                    <a:pt x="13575" y="5989"/>
                  </a:lnTo>
                  <a:lnTo>
                    <a:pt x="13739" y="6341"/>
                  </a:lnTo>
                  <a:lnTo>
                    <a:pt x="13904" y="6741"/>
                  </a:lnTo>
                  <a:lnTo>
                    <a:pt x="14068" y="7163"/>
                  </a:lnTo>
                  <a:lnTo>
                    <a:pt x="14068" y="7163"/>
                  </a:lnTo>
                  <a:lnTo>
                    <a:pt x="15900" y="7610"/>
                  </a:lnTo>
                  <a:lnTo>
                    <a:pt x="18013" y="8126"/>
                  </a:lnTo>
                  <a:lnTo>
                    <a:pt x="20714" y="8831"/>
                  </a:lnTo>
                  <a:lnTo>
                    <a:pt x="23931" y="9700"/>
                  </a:lnTo>
                  <a:lnTo>
                    <a:pt x="27477" y="10710"/>
                  </a:lnTo>
                  <a:lnTo>
                    <a:pt x="29356" y="11250"/>
                  </a:lnTo>
                  <a:lnTo>
                    <a:pt x="31282" y="11837"/>
                  </a:lnTo>
                  <a:lnTo>
                    <a:pt x="33208" y="12447"/>
                  </a:lnTo>
                  <a:lnTo>
                    <a:pt x="35157" y="13058"/>
                  </a:lnTo>
                  <a:lnTo>
                    <a:pt x="37106" y="13716"/>
                  </a:lnTo>
                  <a:lnTo>
                    <a:pt x="39008" y="14397"/>
                  </a:lnTo>
                  <a:lnTo>
                    <a:pt x="40887" y="15078"/>
                  </a:lnTo>
                  <a:lnTo>
                    <a:pt x="42695" y="15782"/>
                  </a:lnTo>
                  <a:lnTo>
                    <a:pt x="44456" y="16487"/>
                  </a:lnTo>
                  <a:lnTo>
                    <a:pt x="46100" y="17215"/>
                  </a:lnTo>
                  <a:lnTo>
                    <a:pt x="47650" y="17943"/>
                  </a:lnTo>
                  <a:lnTo>
                    <a:pt x="48378" y="18295"/>
                  </a:lnTo>
                  <a:lnTo>
                    <a:pt x="49083" y="18671"/>
                  </a:lnTo>
                  <a:lnTo>
                    <a:pt x="49740" y="19046"/>
                  </a:lnTo>
                  <a:lnTo>
                    <a:pt x="50374" y="19422"/>
                  </a:lnTo>
                  <a:lnTo>
                    <a:pt x="50962" y="19774"/>
                  </a:lnTo>
                  <a:lnTo>
                    <a:pt x="51525" y="20150"/>
                  </a:lnTo>
                  <a:lnTo>
                    <a:pt x="52018" y="20526"/>
                  </a:lnTo>
                  <a:lnTo>
                    <a:pt x="52488" y="20878"/>
                  </a:lnTo>
                  <a:lnTo>
                    <a:pt x="52887" y="21254"/>
                  </a:lnTo>
                  <a:lnTo>
                    <a:pt x="53263" y="21630"/>
                  </a:lnTo>
                  <a:lnTo>
                    <a:pt x="53592" y="21982"/>
                  </a:lnTo>
                  <a:lnTo>
                    <a:pt x="53850" y="22358"/>
                  </a:lnTo>
                  <a:lnTo>
                    <a:pt x="54062" y="22710"/>
                  </a:lnTo>
                  <a:lnTo>
                    <a:pt x="54202" y="23062"/>
                  </a:lnTo>
                  <a:lnTo>
                    <a:pt x="54249" y="23250"/>
                  </a:lnTo>
                  <a:lnTo>
                    <a:pt x="54296" y="23438"/>
                  </a:lnTo>
                  <a:lnTo>
                    <a:pt x="54320" y="23602"/>
                  </a:lnTo>
                  <a:lnTo>
                    <a:pt x="54343" y="23790"/>
                  </a:lnTo>
                  <a:lnTo>
                    <a:pt x="54320" y="23955"/>
                  </a:lnTo>
                  <a:lnTo>
                    <a:pt x="54296" y="24119"/>
                  </a:lnTo>
                  <a:lnTo>
                    <a:pt x="54273" y="24307"/>
                  </a:lnTo>
                  <a:lnTo>
                    <a:pt x="54202" y="2447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1"/>
            <p:cNvSpPr/>
            <p:nvPr/>
          </p:nvSpPr>
          <p:spPr>
            <a:xfrm>
              <a:off x="3167875" y="5219375"/>
              <a:ext cx="1331575" cy="544850"/>
            </a:xfrm>
            <a:custGeom>
              <a:rect b="b" l="l" r="r" t="t"/>
              <a:pathLst>
                <a:path extrusionOk="0" h="21794" w="53263">
                  <a:moveTo>
                    <a:pt x="1714" y="0"/>
                  </a:moveTo>
                  <a:lnTo>
                    <a:pt x="1597" y="400"/>
                  </a:lnTo>
                  <a:lnTo>
                    <a:pt x="1245" y="1292"/>
                  </a:lnTo>
                  <a:lnTo>
                    <a:pt x="845" y="2184"/>
                  </a:lnTo>
                  <a:lnTo>
                    <a:pt x="446" y="3030"/>
                  </a:lnTo>
                  <a:lnTo>
                    <a:pt x="0" y="3852"/>
                  </a:lnTo>
                  <a:lnTo>
                    <a:pt x="188" y="3946"/>
                  </a:lnTo>
                  <a:lnTo>
                    <a:pt x="376" y="4016"/>
                  </a:lnTo>
                  <a:lnTo>
                    <a:pt x="540" y="4040"/>
                  </a:lnTo>
                  <a:lnTo>
                    <a:pt x="705" y="4063"/>
                  </a:lnTo>
                  <a:lnTo>
                    <a:pt x="845" y="4040"/>
                  </a:lnTo>
                  <a:lnTo>
                    <a:pt x="986" y="4016"/>
                  </a:lnTo>
                  <a:lnTo>
                    <a:pt x="1127" y="3969"/>
                  </a:lnTo>
                  <a:lnTo>
                    <a:pt x="1221" y="3922"/>
                  </a:lnTo>
                  <a:lnTo>
                    <a:pt x="1433" y="3781"/>
                  </a:lnTo>
                  <a:lnTo>
                    <a:pt x="1597" y="3617"/>
                  </a:lnTo>
                  <a:lnTo>
                    <a:pt x="1714" y="3429"/>
                  </a:lnTo>
                  <a:lnTo>
                    <a:pt x="1808" y="3288"/>
                  </a:lnTo>
                  <a:lnTo>
                    <a:pt x="1879" y="3147"/>
                  </a:lnTo>
                  <a:lnTo>
                    <a:pt x="6623" y="4275"/>
                  </a:lnTo>
                  <a:lnTo>
                    <a:pt x="6810" y="4674"/>
                  </a:lnTo>
                  <a:lnTo>
                    <a:pt x="6998" y="5026"/>
                  </a:lnTo>
                  <a:lnTo>
                    <a:pt x="7210" y="5378"/>
                  </a:lnTo>
                  <a:lnTo>
                    <a:pt x="7421" y="5660"/>
                  </a:lnTo>
                  <a:lnTo>
                    <a:pt x="7632" y="5918"/>
                  </a:lnTo>
                  <a:lnTo>
                    <a:pt x="7844" y="6153"/>
                  </a:lnTo>
                  <a:lnTo>
                    <a:pt x="8055" y="6365"/>
                  </a:lnTo>
                  <a:lnTo>
                    <a:pt x="8266" y="6552"/>
                  </a:lnTo>
                  <a:lnTo>
                    <a:pt x="8501" y="6693"/>
                  </a:lnTo>
                  <a:lnTo>
                    <a:pt x="8713" y="6811"/>
                  </a:lnTo>
                  <a:lnTo>
                    <a:pt x="8924" y="6928"/>
                  </a:lnTo>
                  <a:lnTo>
                    <a:pt x="9159" y="6999"/>
                  </a:lnTo>
                  <a:lnTo>
                    <a:pt x="9370" y="7069"/>
                  </a:lnTo>
                  <a:lnTo>
                    <a:pt x="9605" y="7093"/>
                  </a:lnTo>
                  <a:lnTo>
                    <a:pt x="9816" y="7116"/>
                  </a:lnTo>
                  <a:lnTo>
                    <a:pt x="10028" y="7140"/>
                  </a:lnTo>
                  <a:lnTo>
                    <a:pt x="10286" y="7116"/>
                  </a:lnTo>
                  <a:lnTo>
                    <a:pt x="10521" y="7093"/>
                  </a:lnTo>
                  <a:lnTo>
                    <a:pt x="10779" y="7046"/>
                  </a:lnTo>
                  <a:lnTo>
                    <a:pt x="11014" y="6999"/>
                  </a:lnTo>
                  <a:lnTo>
                    <a:pt x="11437" y="6834"/>
                  </a:lnTo>
                  <a:lnTo>
                    <a:pt x="11813" y="6670"/>
                  </a:lnTo>
                  <a:lnTo>
                    <a:pt x="12118" y="6482"/>
                  </a:lnTo>
                  <a:lnTo>
                    <a:pt x="12353" y="6341"/>
                  </a:lnTo>
                  <a:lnTo>
                    <a:pt x="12541" y="6200"/>
                  </a:lnTo>
                  <a:lnTo>
                    <a:pt x="13785" y="6858"/>
                  </a:lnTo>
                  <a:lnTo>
                    <a:pt x="15194" y="7633"/>
                  </a:lnTo>
                  <a:lnTo>
                    <a:pt x="17073" y="8619"/>
                  </a:lnTo>
                  <a:lnTo>
                    <a:pt x="19351" y="9817"/>
                  </a:lnTo>
                  <a:lnTo>
                    <a:pt x="21934" y="11132"/>
                  </a:lnTo>
                  <a:lnTo>
                    <a:pt x="24752" y="12541"/>
                  </a:lnTo>
                  <a:lnTo>
                    <a:pt x="27782" y="13997"/>
                  </a:lnTo>
                  <a:lnTo>
                    <a:pt x="29332" y="14725"/>
                  </a:lnTo>
                  <a:lnTo>
                    <a:pt x="30905" y="15453"/>
                  </a:lnTo>
                  <a:lnTo>
                    <a:pt x="32502" y="16158"/>
                  </a:lnTo>
                  <a:lnTo>
                    <a:pt x="34099" y="16862"/>
                  </a:lnTo>
                  <a:lnTo>
                    <a:pt x="35696" y="17543"/>
                  </a:lnTo>
                  <a:lnTo>
                    <a:pt x="37269" y="18177"/>
                  </a:lnTo>
                  <a:lnTo>
                    <a:pt x="38819" y="18788"/>
                  </a:lnTo>
                  <a:lnTo>
                    <a:pt x="40346" y="19351"/>
                  </a:lnTo>
                  <a:lnTo>
                    <a:pt x="41825" y="19892"/>
                  </a:lnTo>
                  <a:lnTo>
                    <a:pt x="43258" y="20361"/>
                  </a:lnTo>
                  <a:lnTo>
                    <a:pt x="44643" y="20784"/>
                  </a:lnTo>
                  <a:lnTo>
                    <a:pt x="45959" y="21136"/>
                  </a:lnTo>
                  <a:lnTo>
                    <a:pt x="47203" y="21418"/>
                  </a:lnTo>
                  <a:lnTo>
                    <a:pt x="47790" y="21535"/>
                  </a:lnTo>
                  <a:lnTo>
                    <a:pt x="48354" y="21629"/>
                  </a:lnTo>
                  <a:lnTo>
                    <a:pt x="48918" y="21700"/>
                  </a:lnTo>
                  <a:lnTo>
                    <a:pt x="49434" y="21747"/>
                  </a:lnTo>
                  <a:lnTo>
                    <a:pt x="49951" y="21794"/>
                  </a:lnTo>
                  <a:lnTo>
                    <a:pt x="50890" y="21794"/>
                  </a:lnTo>
                  <a:lnTo>
                    <a:pt x="51336" y="21747"/>
                  </a:lnTo>
                  <a:lnTo>
                    <a:pt x="51736" y="21676"/>
                  </a:lnTo>
                  <a:lnTo>
                    <a:pt x="52111" y="21582"/>
                  </a:lnTo>
                  <a:lnTo>
                    <a:pt x="52464" y="21465"/>
                  </a:lnTo>
                  <a:lnTo>
                    <a:pt x="52769" y="21324"/>
                  </a:lnTo>
                  <a:lnTo>
                    <a:pt x="53027" y="21136"/>
                  </a:lnTo>
                  <a:lnTo>
                    <a:pt x="53262" y="20925"/>
                  </a:lnTo>
                  <a:lnTo>
                    <a:pt x="52863" y="20948"/>
                  </a:lnTo>
                  <a:lnTo>
                    <a:pt x="51994" y="20948"/>
                  </a:lnTo>
                  <a:lnTo>
                    <a:pt x="51548" y="20925"/>
                  </a:lnTo>
                  <a:lnTo>
                    <a:pt x="51078" y="20878"/>
                  </a:lnTo>
                  <a:lnTo>
                    <a:pt x="50632" y="20831"/>
                  </a:lnTo>
                  <a:lnTo>
                    <a:pt x="49716" y="20667"/>
                  </a:lnTo>
                  <a:lnTo>
                    <a:pt x="48824" y="20479"/>
                  </a:lnTo>
                  <a:lnTo>
                    <a:pt x="47908" y="20244"/>
                  </a:lnTo>
                  <a:lnTo>
                    <a:pt x="47015" y="19985"/>
                  </a:lnTo>
                  <a:lnTo>
                    <a:pt x="46146" y="19704"/>
                  </a:lnTo>
                  <a:lnTo>
                    <a:pt x="45278" y="19422"/>
                  </a:lnTo>
                  <a:lnTo>
                    <a:pt x="43187" y="18670"/>
                  </a:lnTo>
                  <a:lnTo>
                    <a:pt x="41121" y="17895"/>
                  </a:lnTo>
                  <a:lnTo>
                    <a:pt x="39054" y="17073"/>
                  </a:lnTo>
                  <a:lnTo>
                    <a:pt x="37011" y="16228"/>
                  </a:lnTo>
                  <a:lnTo>
                    <a:pt x="34968" y="15336"/>
                  </a:lnTo>
                  <a:lnTo>
                    <a:pt x="32925" y="14443"/>
                  </a:lnTo>
                  <a:lnTo>
                    <a:pt x="30905" y="13504"/>
                  </a:lnTo>
                  <a:lnTo>
                    <a:pt x="28886" y="12564"/>
                  </a:lnTo>
                  <a:lnTo>
                    <a:pt x="26889" y="11578"/>
                  </a:lnTo>
                  <a:lnTo>
                    <a:pt x="24893" y="10592"/>
                  </a:lnTo>
                  <a:lnTo>
                    <a:pt x="22897" y="9582"/>
                  </a:lnTo>
                  <a:lnTo>
                    <a:pt x="20924" y="8572"/>
                  </a:lnTo>
                  <a:lnTo>
                    <a:pt x="16979" y="6506"/>
                  </a:lnTo>
                  <a:lnTo>
                    <a:pt x="13081" y="4415"/>
                  </a:lnTo>
                  <a:lnTo>
                    <a:pt x="12846" y="4556"/>
                  </a:lnTo>
                  <a:lnTo>
                    <a:pt x="12588" y="4674"/>
                  </a:lnTo>
                  <a:lnTo>
                    <a:pt x="12306" y="4791"/>
                  </a:lnTo>
                  <a:lnTo>
                    <a:pt x="12047" y="4885"/>
                  </a:lnTo>
                  <a:lnTo>
                    <a:pt x="11766" y="4956"/>
                  </a:lnTo>
                  <a:lnTo>
                    <a:pt x="11460" y="5003"/>
                  </a:lnTo>
                  <a:lnTo>
                    <a:pt x="11178" y="5026"/>
                  </a:lnTo>
                  <a:lnTo>
                    <a:pt x="10897" y="5050"/>
                  </a:lnTo>
                  <a:lnTo>
                    <a:pt x="10591" y="5026"/>
                  </a:lnTo>
                  <a:lnTo>
                    <a:pt x="10310" y="5003"/>
                  </a:lnTo>
                  <a:lnTo>
                    <a:pt x="10004" y="4956"/>
                  </a:lnTo>
                  <a:lnTo>
                    <a:pt x="9722" y="4862"/>
                  </a:lnTo>
                  <a:lnTo>
                    <a:pt x="9323" y="4721"/>
                  </a:lnTo>
                  <a:lnTo>
                    <a:pt x="8924" y="4509"/>
                  </a:lnTo>
                  <a:lnTo>
                    <a:pt x="8572" y="4275"/>
                  </a:lnTo>
                  <a:lnTo>
                    <a:pt x="8243" y="3993"/>
                  </a:lnTo>
                  <a:lnTo>
                    <a:pt x="7938" y="3687"/>
                  </a:lnTo>
                  <a:lnTo>
                    <a:pt x="7656" y="3335"/>
                  </a:lnTo>
                  <a:lnTo>
                    <a:pt x="7421" y="2959"/>
                  </a:lnTo>
                  <a:lnTo>
                    <a:pt x="7233" y="2584"/>
                  </a:lnTo>
                  <a:lnTo>
                    <a:pt x="6552" y="2490"/>
                  </a:lnTo>
                  <a:lnTo>
                    <a:pt x="5848" y="2396"/>
                  </a:lnTo>
                  <a:lnTo>
                    <a:pt x="5143" y="2255"/>
                  </a:lnTo>
                  <a:lnTo>
                    <a:pt x="4462" y="2114"/>
                  </a:lnTo>
                  <a:lnTo>
                    <a:pt x="3781" y="1926"/>
                  </a:lnTo>
                  <a:lnTo>
                    <a:pt x="3100" y="1738"/>
                  </a:lnTo>
                  <a:lnTo>
                    <a:pt x="2442" y="1503"/>
                  </a:lnTo>
                  <a:lnTo>
                    <a:pt x="1785" y="1245"/>
                  </a:lnTo>
                  <a:lnTo>
                    <a:pt x="1714"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1"/>
            <p:cNvSpPr/>
            <p:nvPr/>
          </p:nvSpPr>
          <p:spPr>
            <a:xfrm>
              <a:off x="3167875" y="5219375"/>
              <a:ext cx="1331575" cy="544850"/>
            </a:xfrm>
            <a:custGeom>
              <a:rect b="b" l="l" r="r" t="t"/>
              <a:pathLst>
                <a:path extrusionOk="0" fill="none" h="21794" w="53263">
                  <a:moveTo>
                    <a:pt x="1714" y="0"/>
                  </a:moveTo>
                  <a:lnTo>
                    <a:pt x="1714" y="0"/>
                  </a:lnTo>
                  <a:lnTo>
                    <a:pt x="1597" y="400"/>
                  </a:lnTo>
                  <a:lnTo>
                    <a:pt x="1597" y="400"/>
                  </a:lnTo>
                  <a:lnTo>
                    <a:pt x="1245" y="1292"/>
                  </a:lnTo>
                  <a:lnTo>
                    <a:pt x="845" y="2184"/>
                  </a:lnTo>
                  <a:lnTo>
                    <a:pt x="446" y="3030"/>
                  </a:lnTo>
                  <a:lnTo>
                    <a:pt x="0" y="3852"/>
                  </a:lnTo>
                  <a:lnTo>
                    <a:pt x="0" y="3852"/>
                  </a:lnTo>
                  <a:lnTo>
                    <a:pt x="188" y="3946"/>
                  </a:lnTo>
                  <a:lnTo>
                    <a:pt x="376" y="4016"/>
                  </a:lnTo>
                  <a:lnTo>
                    <a:pt x="540" y="4040"/>
                  </a:lnTo>
                  <a:lnTo>
                    <a:pt x="705" y="4063"/>
                  </a:lnTo>
                  <a:lnTo>
                    <a:pt x="705" y="4063"/>
                  </a:lnTo>
                  <a:lnTo>
                    <a:pt x="845" y="4040"/>
                  </a:lnTo>
                  <a:lnTo>
                    <a:pt x="986" y="4016"/>
                  </a:lnTo>
                  <a:lnTo>
                    <a:pt x="1127" y="3969"/>
                  </a:lnTo>
                  <a:lnTo>
                    <a:pt x="1221" y="3922"/>
                  </a:lnTo>
                  <a:lnTo>
                    <a:pt x="1433" y="3781"/>
                  </a:lnTo>
                  <a:lnTo>
                    <a:pt x="1597" y="3617"/>
                  </a:lnTo>
                  <a:lnTo>
                    <a:pt x="1714" y="3429"/>
                  </a:lnTo>
                  <a:lnTo>
                    <a:pt x="1808" y="3288"/>
                  </a:lnTo>
                  <a:lnTo>
                    <a:pt x="1879" y="3147"/>
                  </a:lnTo>
                  <a:lnTo>
                    <a:pt x="6623" y="4275"/>
                  </a:lnTo>
                  <a:lnTo>
                    <a:pt x="6623" y="4275"/>
                  </a:lnTo>
                  <a:lnTo>
                    <a:pt x="6810" y="4674"/>
                  </a:lnTo>
                  <a:lnTo>
                    <a:pt x="6998" y="5026"/>
                  </a:lnTo>
                  <a:lnTo>
                    <a:pt x="7210" y="5378"/>
                  </a:lnTo>
                  <a:lnTo>
                    <a:pt x="7421" y="5660"/>
                  </a:lnTo>
                  <a:lnTo>
                    <a:pt x="7632" y="5918"/>
                  </a:lnTo>
                  <a:lnTo>
                    <a:pt x="7844" y="6153"/>
                  </a:lnTo>
                  <a:lnTo>
                    <a:pt x="8055" y="6365"/>
                  </a:lnTo>
                  <a:lnTo>
                    <a:pt x="8266" y="6552"/>
                  </a:lnTo>
                  <a:lnTo>
                    <a:pt x="8501" y="6693"/>
                  </a:lnTo>
                  <a:lnTo>
                    <a:pt x="8713" y="6811"/>
                  </a:lnTo>
                  <a:lnTo>
                    <a:pt x="8924" y="6928"/>
                  </a:lnTo>
                  <a:lnTo>
                    <a:pt x="9159" y="6999"/>
                  </a:lnTo>
                  <a:lnTo>
                    <a:pt x="9370" y="7069"/>
                  </a:lnTo>
                  <a:lnTo>
                    <a:pt x="9605" y="7093"/>
                  </a:lnTo>
                  <a:lnTo>
                    <a:pt x="9816" y="7116"/>
                  </a:lnTo>
                  <a:lnTo>
                    <a:pt x="10028" y="7140"/>
                  </a:lnTo>
                  <a:lnTo>
                    <a:pt x="10028" y="7140"/>
                  </a:lnTo>
                  <a:lnTo>
                    <a:pt x="10286" y="7116"/>
                  </a:lnTo>
                  <a:lnTo>
                    <a:pt x="10521" y="7093"/>
                  </a:lnTo>
                  <a:lnTo>
                    <a:pt x="10779" y="7046"/>
                  </a:lnTo>
                  <a:lnTo>
                    <a:pt x="11014" y="6999"/>
                  </a:lnTo>
                  <a:lnTo>
                    <a:pt x="11437" y="6834"/>
                  </a:lnTo>
                  <a:lnTo>
                    <a:pt x="11813" y="6670"/>
                  </a:lnTo>
                  <a:lnTo>
                    <a:pt x="12118" y="6482"/>
                  </a:lnTo>
                  <a:lnTo>
                    <a:pt x="12353" y="6341"/>
                  </a:lnTo>
                  <a:lnTo>
                    <a:pt x="12541" y="6200"/>
                  </a:lnTo>
                  <a:lnTo>
                    <a:pt x="12541" y="6200"/>
                  </a:lnTo>
                  <a:lnTo>
                    <a:pt x="13785" y="6858"/>
                  </a:lnTo>
                  <a:lnTo>
                    <a:pt x="15194" y="7633"/>
                  </a:lnTo>
                  <a:lnTo>
                    <a:pt x="17073" y="8619"/>
                  </a:lnTo>
                  <a:lnTo>
                    <a:pt x="19351" y="9817"/>
                  </a:lnTo>
                  <a:lnTo>
                    <a:pt x="21934" y="11132"/>
                  </a:lnTo>
                  <a:lnTo>
                    <a:pt x="24752" y="12541"/>
                  </a:lnTo>
                  <a:lnTo>
                    <a:pt x="27782" y="13997"/>
                  </a:lnTo>
                  <a:lnTo>
                    <a:pt x="29332" y="14725"/>
                  </a:lnTo>
                  <a:lnTo>
                    <a:pt x="30905" y="15453"/>
                  </a:lnTo>
                  <a:lnTo>
                    <a:pt x="32502" y="16158"/>
                  </a:lnTo>
                  <a:lnTo>
                    <a:pt x="34099" y="16862"/>
                  </a:lnTo>
                  <a:lnTo>
                    <a:pt x="35696" y="17543"/>
                  </a:lnTo>
                  <a:lnTo>
                    <a:pt x="37269" y="18177"/>
                  </a:lnTo>
                  <a:lnTo>
                    <a:pt x="38819" y="18788"/>
                  </a:lnTo>
                  <a:lnTo>
                    <a:pt x="40346" y="19351"/>
                  </a:lnTo>
                  <a:lnTo>
                    <a:pt x="41825" y="19892"/>
                  </a:lnTo>
                  <a:lnTo>
                    <a:pt x="43258" y="20361"/>
                  </a:lnTo>
                  <a:lnTo>
                    <a:pt x="44643" y="20784"/>
                  </a:lnTo>
                  <a:lnTo>
                    <a:pt x="45959" y="21136"/>
                  </a:lnTo>
                  <a:lnTo>
                    <a:pt x="47203" y="21418"/>
                  </a:lnTo>
                  <a:lnTo>
                    <a:pt x="47790" y="21535"/>
                  </a:lnTo>
                  <a:lnTo>
                    <a:pt x="48354" y="21629"/>
                  </a:lnTo>
                  <a:lnTo>
                    <a:pt x="48918" y="21700"/>
                  </a:lnTo>
                  <a:lnTo>
                    <a:pt x="49434" y="21747"/>
                  </a:lnTo>
                  <a:lnTo>
                    <a:pt x="49951" y="21794"/>
                  </a:lnTo>
                  <a:lnTo>
                    <a:pt x="50421" y="21794"/>
                  </a:lnTo>
                  <a:lnTo>
                    <a:pt x="50421" y="21794"/>
                  </a:lnTo>
                  <a:lnTo>
                    <a:pt x="50890" y="21794"/>
                  </a:lnTo>
                  <a:lnTo>
                    <a:pt x="51336" y="21747"/>
                  </a:lnTo>
                  <a:lnTo>
                    <a:pt x="51736" y="21676"/>
                  </a:lnTo>
                  <a:lnTo>
                    <a:pt x="52111" y="21582"/>
                  </a:lnTo>
                  <a:lnTo>
                    <a:pt x="52464" y="21465"/>
                  </a:lnTo>
                  <a:lnTo>
                    <a:pt x="52769" y="21324"/>
                  </a:lnTo>
                  <a:lnTo>
                    <a:pt x="53027" y="21136"/>
                  </a:lnTo>
                  <a:lnTo>
                    <a:pt x="53262" y="20925"/>
                  </a:lnTo>
                  <a:lnTo>
                    <a:pt x="53262" y="20925"/>
                  </a:lnTo>
                  <a:lnTo>
                    <a:pt x="52863" y="20948"/>
                  </a:lnTo>
                  <a:lnTo>
                    <a:pt x="52440" y="20948"/>
                  </a:lnTo>
                  <a:lnTo>
                    <a:pt x="52440" y="20948"/>
                  </a:lnTo>
                  <a:lnTo>
                    <a:pt x="51994" y="20948"/>
                  </a:lnTo>
                  <a:lnTo>
                    <a:pt x="51548" y="20925"/>
                  </a:lnTo>
                  <a:lnTo>
                    <a:pt x="51078" y="20878"/>
                  </a:lnTo>
                  <a:lnTo>
                    <a:pt x="50632" y="20831"/>
                  </a:lnTo>
                  <a:lnTo>
                    <a:pt x="49716" y="20667"/>
                  </a:lnTo>
                  <a:lnTo>
                    <a:pt x="48824" y="20479"/>
                  </a:lnTo>
                  <a:lnTo>
                    <a:pt x="47908" y="20244"/>
                  </a:lnTo>
                  <a:lnTo>
                    <a:pt x="47015" y="19985"/>
                  </a:lnTo>
                  <a:lnTo>
                    <a:pt x="46146" y="19704"/>
                  </a:lnTo>
                  <a:lnTo>
                    <a:pt x="45278" y="19422"/>
                  </a:lnTo>
                  <a:lnTo>
                    <a:pt x="45278" y="19422"/>
                  </a:lnTo>
                  <a:lnTo>
                    <a:pt x="43187" y="18670"/>
                  </a:lnTo>
                  <a:lnTo>
                    <a:pt x="41121" y="17895"/>
                  </a:lnTo>
                  <a:lnTo>
                    <a:pt x="39054" y="17073"/>
                  </a:lnTo>
                  <a:lnTo>
                    <a:pt x="37011" y="16228"/>
                  </a:lnTo>
                  <a:lnTo>
                    <a:pt x="34968" y="15336"/>
                  </a:lnTo>
                  <a:lnTo>
                    <a:pt x="32925" y="14443"/>
                  </a:lnTo>
                  <a:lnTo>
                    <a:pt x="30905" y="13504"/>
                  </a:lnTo>
                  <a:lnTo>
                    <a:pt x="28886" y="12564"/>
                  </a:lnTo>
                  <a:lnTo>
                    <a:pt x="26889" y="11578"/>
                  </a:lnTo>
                  <a:lnTo>
                    <a:pt x="24893" y="10592"/>
                  </a:lnTo>
                  <a:lnTo>
                    <a:pt x="22897" y="9582"/>
                  </a:lnTo>
                  <a:lnTo>
                    <a:pt x="20924" y="8572"/>
                  </a:lnTo>
                  <a:lnTo>
                    <a:pt x="16979" y="6506"/>
                  </a:lnTo>
                  <a:lnTo>
                    <a:pt x="13081" y="4415"/>
                  </a:lnTo>
                  <a:lnTo>
                    <a:pt x="13081" y="4415"/>
                  </a:lnTo>
                  <a:lnTo>
                    <a:pt x="12846" y="4556"/>
                  </a:lnTo>
                  <a:lnTo>
                    <a:pt x="12588" y="4674"/>
                  </a:lnTo>
                  <a:lnTo>
                    <a:pt x="12306" y="4791"/>
                  </a:lnTo>
                  <a:lnTo>
                    <a:pt x="12047" y="4885"/>
                  </a:lnTo>
                  <a:lnTo>
                    <a:pt x="11766" y="4956"/>
                  </a:lnTo>
                  <a:lnTo>
                    <a:pt x="11460" y="5003"/>
                  </a:lnTo>
                  <a:lnTo>
                    <a:pt x="11178" y="5026"/>
                  </a:lnTo>
                  <a:lnTo>
                    <a:pt x="10897" y="5050"/>
                  </a:lnTo>
                  <a:lnTo>
                    <a:pt x="10897" y="5050"/>
                  </a:lnTo>
                  <a:lnTo>
                    <a:pt x="10591" y="5026"/>
                  </a:lnTo>
                  <a:lnTo>
                    <a:pt x="10310" y="5003"/>
                  </a:lnTo>
                  <a:lnTo>
                    <a:pt x="10004" y="4956"/>
                  </a:lnTo>
                  <a:lnTo>
                    <a:pt x="9722" y="4862"/>
                  </a:lnTo>
                  <a:lnTo>
                    <a:pt x="9722" y="4862"/>
                  </a:lnTo>
                  <a:lnTo>
                    <a:pt x="9323" y="4721"/>
                  </a:lnTo>
                  <a:lnTo>
                    <a:pt x="8924" y="4509"/>
                  </a:lnTo>
                  <a:lnTo>
                    <a:pt x="8572" y="4275"/>
                  </a:lnTo>
                  <a:lnTo>
                    <a:pt x="8243" y="3993"/>
                  </a:lnTo>
                  <a:lnTo>
                    <a:pt x="7938" y="3687"/>
                  </a:lnTo>
                  <a:lnTo>
                    <a:pt x="7656" y="3335"/>
                  </a:lnTo>
                  <a:lnTo>
                    <a:pt x="7421" y="2959"/>
                  </a:lnTo>
                  <a:lnTo>
                    <a:pt x="7233" y="2584"/>
                  </a:lnTo>
                  <a:lnTo>
                    <a:pt x="7233" y="2584"/>
                  </a:lnTo>
                  <a:lnTo>
                    <a:pt x="6552" y="2490"/>
                  </a:lnTo>
                  <a:lnTo>
                    <a:pt x="5848" y="2396"/>
                  </a:lnTo>
                  <a:lnTo>
                    <a:pt x="5143" y="2255"/>
                  </a:lnTo>
                  <a:lnTo>
                    <a:pt x="4462" y="2114"/>
                  </a:lnTo>
                  <a:lnTo>
                    <a:pt x="3781" y="1926"/>
                  </a:lnTo>
                  <a:lnTo>
                    <a:pt x="3100" y="1738"/>
                  </a:lnTo>
                  <a:lnTo>
                    <a:pt x="2442" y="1503"/>
                  </a:lnTo>
                  <a:lnTo>
                    <a:pt x="1785" y="1245"/>
                  </a:lnTo>
                  <a:lnTo>
                    <a:pt x="1785" y="1245"/>
                  </a:lnTo>
                  <a:lnTo>
                    <a:pt x="17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1"/>
            <p:cNvSpPr/>
            <p:nvPr/>
          </p:nvSpPr>
          <p:spPr>
            <a:xfrm>
              <a:off x="2500900" y="5324475"/>
              <a:ext cx="604175" cy="272425"/>
            </a:xfrm>
            <a:custGeom>
              <a:rect b="b" l="l" r="r" t="t"/>
              <a:pathLst>
                <a:path extrusionOk="0" h="10897" w="24167">
                  <a:moveTo>
                    <a:pt x="1363" y="0"/>
                  </a:moveTo>
                  <a:lnTo>
                    <a:pt x="1222" y="24"/>
                  </a:lnTo>
                  <a:lnTo>
                    <a:pt x="1081" y="71"/>
                  </a:lnTo>
                  <a:lnTo>
                    <a:pt x="964" y="117"/>
                  </a:lnTo>
                  <a:lnTo>
                    <a:pt x="729" y="235"/>
                  </a:lnTo>
                  <a:lnTo>
                    <a:pt x="541" y="352"/>
                  </a:lnTo>
                  <a:lnTo>
                    <a:pt x="400" y="493"/>
                  </a:lnTo>
                  <a:lnTo>
                    <a:pt x="283" y="634"/>
                  </a:lnTo>
                  <a:lnTo>
                    <a:pt x="165" y="799"/>
                  </a:lnTo>
                  <a:lnTo>
                    <a:pt x="95" y="963"/>
                  </a:lnTo>
                  <a:lnTo>
                    <a:pt x="48" y="1127"/>
                  </a:lnTo>
                  <a:lnTo>
                    <a:pt x="24" y="1292"/>
                  </a:lnTo>
                  <a:lnTo>
                    <a:pt x="1" y="1456"/>
                  </a:lnTo>
                  <a:lnTo>
                    <a:pt x="24" y="1620"/>
                  </a:lnTo>
                  <a:lnTo>
                    <a:pt x="71" y="1949"/>
                  </a:lnTo>
                  <a:lnTo>
                    <a:pt x="142" y="2255"/>
                  </a:lnTo>
                  <a:lnTo>
                    <a:pt x="236" y="2513"/>
                  </a:lnTo>
                  <a:lnTo>
                    <a:pt x="330" y="2677"/>
                  </a:lnTo>
                  <a:lnTo>
                    <a:pt x="471" y="2865"/>
                  </a:lnTo>
                  <a:lnTo>
                    <a:pt x="612" y="3006"/>
                  </a:lnTo>
                  <a:lnTo>
                    <a:pt x="799" y="3147"/>
                  </a:lnTo>
                  <a:lnTo>
                    <a:pt x="1457" y="3523"/>
                  </a:lnTo>
                  <a:lnTo>
                    <a:pt x="2420" y="4063"/>
                  </a:lnTo>
                  <a:lnTo>
                    <a:pt x="3594" y="4697"/>
                  </a:lnTo>
                  <a:lnTo>
                    <a:pt x="4956" y="5401"/>
                  </a:lnTo>
                  <a:lnTo>
                    <a:pt x="6436" y="6129"/>
                  </a:lnTo>
                  <a:lnTo>
                    <a:pt x="7986" y="6857"/>
                  </a:lnTo>
                  <a:lnTo>
                    <a:pt x="9559" y="7539"/>
                  </a:lnTo>
                  <a:lnTo>
                    <a:pt x="10311" y="7844"/>
                  </a:lnTo>
                  <a:lnTo>
                    <a:pt x="11062" y="8149"/>
                  </a:lnTo>
                  <a:lnTo>
                    <a:pt x="12001" y="8478"/>
                  </a:lnTo>
                  <a:lnTo>
                    <a:pt x="12964" y="8807"/>
                  </a:lnTo>
                  <a:lnTo>
                    <a:pt x="13927" y="9135"/>
                  </a:lnTo>
                  <a:lnTo>
                    <a:pt x="14890" y="9417"/>
                  </a:lnTo>
                  <a:lnTo>
                    <a:pt x="15853" y="9699"/>
                  </a:lnTo>
                  <a:lnTo>
                    <a:pt x="16769" y="9957"/>
                  </a:lnTo>
                  <a:lnTo>
                    <a:pt x="17685" y="10192"/>
                  </a:lnTo>
                  <a:lnTo>
                    <a:pt x="18553" y="10404"/>
                  </a:lnTo>
                  <a:lnTo>
                    <a:pt x="19235" y="10545"/>
                  </a:lnTo>
                  <a:lnTo>
                    <a:pt x="19892" y="10662"/>
                  </a:lnTo>
                  <a:lnTo>
                    <a:pt x="20503" y="10756"/>
                  </a:lnTo>
                  <a:lnTo>
                    <a:pt x="21066" y="10826"/>
                  </a:lnTo>
                  <a:lnTo>
                    <a:pt x="21583" y="10897"/>
                  </a:lnTo>
                  <a:lnTo>
                    <a:pt x="22475" y="10897"/>
                  </a:lnTo>
                  <a:lnTo>
                    <a:pt x="22828" y="10873"/>
                  </a:lnTo>
                  <a:lnTo>
                    <a:pt x="23039" y="10826"/>
                  </a:lnTo>
                  <a:lnTo>
                    <a:pt x="23203" y="10756"/>
                  </a:lnTo>
                  <a:lnTo>
                    <a:pt x="23368" y="10685"/>
                  </a:lnTo>
                  <a:lnTo>
                    <a:pt x="23509" y="10615"/>
                  </a:lnTo>
                  <a:lnTo>
                    <a:pt x="23650" y="10521"/>
                  </a:lnTo>
                  <a:lnTo>
                    <a:pt x="23743" y="10427"/>
                  </a:lnTo>
                  <a:lnTo>
                    <a:pt x="23837" y="10333"/>
                  </a:lnTo>
                  <a:lnTo>
                    <a:pt x="23908" y="10216"/>
                  </a:lnTo>
                  <a:lnTo>
                    <a:pt x="24025" y="9957"/>
                  </a:lnTo>
                  <a:lnTo>
                    <a:pt x="24096" y="9699"/>
                  </a:lnTo>
                  <a:lnTo>
                    <a:pt x="24143" y="9417"/>
                  </a:lnTo>
                  <a:lnTo>
                    <a:pt x="24166" y="9112"/>
                  </a:lnTo>
                  <a:lnTo>
                    <a:pt x="24143" y="8948"/>
                  </a:lnTo>
                  <a:lnTo>
                    <a:pt x="24096" y="8760"/>
                  </a:lnTo>
                  <a:lnTo>
                    <a:pt x="24025" y="8572"/>
                  </a:lnTo>
                  <a:lnTo>
                    <a:pt x="23908" y="8407"/>
                  </a:lnTo>
                  <a:lnTo>
                    <a:pt x="23767" y="8267"/>
                  </a:lnTo>
                  <a:lnTo>
                    <a:pt x="23603" y="8126"/>
                  </a:lnTo>
                  <a:lnTo>
                    <a:pt x="23415" y="8008"/>
                  </a:lnTo>
                  <a:lnTo>
                    <a:pt x="23203" y="7914"/>
                  </a:lnTo>
                  <a:lnTo>
                    <a:pt x="19070" y="6388"/>
                  </a:lnTo>
                  <a:lnTo>
                    <a:pt x="2091" y="94"/>
                  </a:lnTo>
                  <a:lnTo>
                    <a:pt x="1786" y="24"/>
                  </a:lnTo>
                  <a:lnTo>
                    <a:pt x="1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1"/>
            <p:cNvSpPr/>
            <p:nvPr/>
          </p:nvSpPr>
          <p:spPr>
            <a:xfrm>
              <a:off x="2500900" y="5324475"/>
              <a:ext cx="604175" cy="272425"/>
            </a:xfrm>
            <a:custGeom>
              <a:rect b="b" l="l" r="r" t="t"/>
              <a:pathLst>
                <a:path extrusionOk="0" fill="none" h="10897" w="24167">
                  <a:moveTo>
                    <a:pt x="22828" y="10873"/>
                  </a:moveTo>
                  <a:lnTo>
                    <a:pt x="22828" y="10873"/>
                  </a:lnTo>
                  <a:lnTo>
                    <a:pt x="22475" y="10897"/>
                  </a:lnTo>
                  <a:lnTo>
                    <a:pt x="22053" y="10897"/>
                  </a:lnTo>
                  <a:lnTo>
                    <a:pt x="21583" y="10897"/>
                  </a:lnTo>
                  <a:lnTo>
                    <a:pt x="21066" y="10826"/>
                  </a:lnTo>
                  <a:lnTo>
                    <a:pt x="20503" y="10756"/>
                  </a:lnTo>
                  <a:lnTo>
                    <a:pt x="19892" y="10662"/>
                  </a:lnTo>
                  <a:lnTo>
                    <a:pt x="19235" y="10545"/>
                  </a:lnTo>
                  <a:lnTo>
                    <a:pt x="18553" y="10404"/>
                  </a:lnTo>
                  <a:lnTo>
                    <a:pt x="18553" y="10404"/>
                  </a:lnTo>
                  <a:lnTo>
                    <a:pt x="18553" y="10404"/>
                  </a:lnTo>
                  <a:lnTo>
                    <a:pt x="17685" y="10192"/>
                  </a:lnTo>
                  <a:lnTo>
                    <a:pt x="16769" y="9957"/>
                  </a:lnTo>
                  <a:lnTo>
                    <a:pt x="15853" y="9699"/>
                  </a:lnTo>
                  <a:lnTo>
                    <a:pt x="14890" y="9417"/>
                  </a:lnTo>
                  <a:lnTo>
                    <a:pt x="13927" y="9135"/>
                  </a:lnTo>
                  <a:lnTo>
                    <a:pt x="12964" y="8807"/>
                  </a:lnTo>
                  <a:lnTo>
                    <a:pt x="12001" y="8478"/>
                  </a:lnTo>
                  <a:lnTo>
                    <a:pt x="11062" y="8149"/>
                  </a:lnTo>
                  <a:lnTo>
                    <a:pt x="11062" y="8149"/>
                  </a:lnTo>
                  <a:lnTo>
                    <a:pt x="10311" y="7844"/>
                  </a:lnTo>
                  <a:lnTo>
                    <a:pt x="9559" y="7539"/>
                  </a:lnTo>
                  <a:lnTo>
                    <a:pt x="7986" y="6857"/>
                  </a:lnTo>
                  <a:lnTo>
                    <a:pt x="6436" y="6129"/>
                  </a:lnTo>
                  <a:lnTo>
                    <a:pt x="4956" y="5401"/>
                  </a:lnTo>
                  <a:lnTo>
                    <a:pt x="3594" y="4697"/>
                  </a:lnTo>
                  <a:lnTo>
                    <a:pt x="2420" y="4063"/>
                  </a:lnTo>
                  <a:lnTo>
                    <a:pt x="1457" y="3523"/>
                  </a:lnTo>
                  <a:lnTo>
                    <a:pt x="799" y="3147"/>
                  </a:lnTo>
                  <a:lnTo>
                    <a:pt x="799" y="3147"/>
                  </a:lnTo>
                  <a:lnTo>
                    <a:pt x="612" y="3006"/>
                  </a:lnTo>
                  <a:lnTo>
                    <a:pt x="471" y="2865"/>
                  </a:lnTo>
                  <a:lnTo>
                    <a:pt x="330" y="2677"/>
                  </a:lnTo>
                  <a:lnTo>
                    <a:pt x="236" y="2513"/>
                  </a:lnTo>
                  <a:lnTo>
                    <a:pt x="236" y="2513"/>
                  </a:lnTo>
                  <a:lnTo>
                    <a:pt x="142" y="2255"/>
                  </a:lnTo>
                  <a:lnTo>
                    <a:pt x="71" y="1949"/>
                  </a:lnTo>
                  <a:lnTo>
                    <a:pt x="24" y="1620"/>
                  </a:lnTo>
                  <a:lnTo>
                    <a:pt x="1" y="1456"/>
                  </a:lnTo>
                  <a:lnTo>
                    <a:pt x="24" y="1292"/>
                  </a:lnTo>
                  <a:lnTo>
                    <a:pt x="48" y="1127"/>
                  </a:lnTo>
                  <a:lnTo>
                    <a:pt x="95" y="963"/>
                  </a:lnTo>
                  <a:lnTo>
                    <a:pt x="165" y="799"/>
                  </a:lnTo>
                  <a:lnTo>
                    <a:pt x="283" y="634"/>
                  </a:lnTo>
                  <a:lnTo>
                    <a:pt x="400" y="493"/>
                  </a:lnTo>
                  <a:lnTo>
                    <a:pt x="541" y="352"/>
                  </a:lnTo>
                  <a:lnTo>
                    <a:pt x="729" y="235"/>
                  </a:lnTo>
                  <a:lnTo>
                    <a:pt x="964" y="117"/>
                  </a:lnTo>
                  <a:lnTo>
                    <a:pt x="964" y="117"/>
                  </a:lnTo>
                  <a:lnTo>
                    <a:pt x="1081" y="71"/>
                  </a:lnTo>
                  <a:lnTo>
                    <a:pt x="1222" y="24"/>
                  </a:lnTo>
                  <a:lnTo>
                    <a:pt x="1363" y="0"/>
                  </a:lnTo>
                  <a:lnTo>
                    <a:pt x="1504" y="0"/>
                  </a:lnTo>
                  <a:lnTo>
                    <a:pt x="1786" y="24"/>
                  </a:lnTo>
                  <a:lnTo>
                    <a:pt x="2091" y="94"/>
                  </a:lnTo>
                  <a:lnTo>
                    <a:pt x="19070" y="6388"/>
                  </a:lnTo>
                  <a:lnTo>
                    <a:pt x="19070" y="6388"/>
                  </a:lnTo>
                  <a:lnTo>
                    <a:pt x="23203" y="7914"/>
                  </a:lnTo>
                  <a:lnTo>
                    <a:pt x="23203" y="7914"/>
                  </a:lnTo>
                  <a:lnTo>
                    <a:pt x="23415" y="8008"/>
                  </a:lnTo>
                  <a:lnTo>
                    <a:pt x="23603" y="8126"/>
                  </a:lnTo>
                  <a:lnTo>
                    <a:pt x="23767" y="8267"/>
                  </a:lnTo>
                  <a:lnTo>
                    <a:pt x="23908" y="8407"/>
                  </a:lnTo>
                  <a:lnTo>
                    <a:pt x="24025" y="8572"/>
                  </a:lnTo>
                  <a:lnTo>
                    <a:pt x="24096" y="8760"/>
                  </a:lnTo>
                  <a:lnTo>
                    <a:pt x="24143" y="8948"/>
                  </a:lnTo>
                  <a:lnTo>
                    <a:pt x="24166" y="9112"/>
                  </a:lnTo>
                  <a:lnTo>
                    <a:pt x="24166" y="9112"/>
                  </a:lnTo>
                  <a:lnTo>
                    <a:pt x="24143" y="9417"/>
                  </a:lnTo>
                  <a:lnTo>
                    <a:pt x="24096" y="9699"/>
                  </a:lnTo>
                  <a:lnTo>
                    <a:pt x="24025" y="9957"/>
                  </a:lnTo>
                  <a:lnTo>
                    <a:pt x="23908" y="10216"/>
                  </a:lnTo>
                  <a:lnTo>
                    <a:pt x="23837" y="10333"/>
                  </a:lnTo>
                  <a:lnTo>
                    <a:pt x="23743" y="10427"/>
                  </a:lnTo>
                  <a:lnTo>
                    <a:pt x="23650" y="10521"/>
                  </a:lnTo>
                  <a:lnTo>
                    <a:pt x="23509" y="10615"/>
                  </a:lnTo>
                  <a:lnTo>
                    <a:pt x="23368" y="10685"/>
                  </a:lnTo>
                  <a:lnTo>
                    <a:pt x="23203" y="10756"/>
                  </a:lnTo>
                  <a:lnTo>
                    <a:pt x="23039" y="10826"/>
                  </a:lnTo>
                  <a:lnTo>
                    <a:pt x="22828" y="1087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1"/>
            <p:cNvSpPr/>
            <p:nvPr/>
          </p:nvSpPr>
          <p:spPr>
            <a:xfrm>
              <a:off x="2585450" y="5306275"/>
              <a:ext cx="484975" cy="207250"/>
            </a:xfrm>
            <a:custGeom>
              <a:rect b="b" l="l" r="r" t="t"/>
              <a:pathLst>
                <a:path extrusionOk="0" h="8290" w="19399">
                  <a:moveTo>
                    <a:pt x="846" y="0"/>
                  </a:moveTo>
                  <a:lnTo>
                    <a:pt x="658" y="47"/>
                  </a:lnTo>
                  <a:lnTo>
                    <a:pt x="588" y="47"/>
                  </a:lnTo>
                  <a:lnTo>
                    <a:pt x="400" y="141"/>
                  </a:lnTo>
                  <a:lnTo>
                    <a:pt x="236" y="235"/>
                  </a:lnTo>
                  <a:lnTo>
                    <a:pt x="142" y="352"/>
                  </a:lnTo>
                  <a:lnTo>
                    <a:pt x="48" y="470"/>
                  </a:lnTo>
                  <a:lnTo>
                    <a:pt x="1" y="611"/>
                  </a:lnTo>
                  <a:lnTo>
                    <a:pt x="1" y="752"/>
                  </a:lnTo>
                  <a:lnTo>
                    <a:pt x="1" y="892"/>
                  </a:lnTo>
                  <a:lnTo>
                    <a:pt x="24" y="1010"/>
                  </a:lnTo>
                  <a:lnTo>
                    <a:pt x="71" y="1198"/>
                  </a:lnTo>
                  <a:lnTo>
                    <a:pt x="142" y="1362"/>
                  </a:lnTo>
                  <a:lnTo>
                    <a:pt x="236" y="1527"/>
                  </a:lnTo>
                  <a:lnTo>
                    <a:pt x="329" y="1644"/>
                  </a:lnTo>
                  <a:lnTo>
                    <a:pt x="423" y="1761"/>
                  </a:lnTo>
                  <a:lnTo>
                    <a:pt x="564" y="1879"/>
                  </a:lnTo>
                  <a:lnTo>
                    <a:pt x="705" y="1973"/>
                  </a:lnTo>
                  <a:lnTo>
                    <a:pt x="1269" y="2255"/>
                  </a:lnTo>
                  <a:lnTo>
                    <a:pt x="2044" y="2654"/>
                  </a:lnTo>
                  <a:lnTo>
                    <a:pt x="3007" y="3147"/>
                  </a:lnTo>
                  <a:lnTo>
                    <a:pt x="4110" y="3687"/>
                  </a:lnTo>
                  <a:lnTo>
                    <a:pt x="5332" y="4251"/>
                  </a:lnTo>
                  <a:lnTo>
                    <a:pt x="6576" y="4791"/>
                  </a:lnTo>
                  <a:lnTo>
                    <a:pt x="7844" y="5331"/>
                  </a:lnTo>
                  <a:lnTo>
                    <a:pt x="9066" y="5801"/>
                  </a:lnTo>
                  <a:lnTo>
                    <a:pt x="10803" y="6411"/>
                  </a:lnTo>
                  <a:lnTo>
                    <a:pt x="12518" y="6975"/>
                  </a:lnTo>
                  <a:lnTo>
                    <a:pt x="14185" y="7468"/>
                  </a:lnTo>
                  <a:lnTo>
                    <a:pt x="14984" y="7679"/>
                  </a:lnTo>
                  <a:lnTo>
                    <a:pt x="15735" y="7867"/>
                  </a:lnTo>
                  <a:lnTo>
                    <a:pt x="16581" y="8055"/>
                  </a:lnTo>
                  <a:lnTo>
                    <a:pt x="17332" y="8196"/>
                  </a:lnTo>
                  <a:lnTo>
                    <a:pt x="17966" y="8267"/>
                  </a:lnTo>
                  <a:lnTo>
                    <a:pt x="18224" y="8290"/>
                  </a:lnTo>
                  <a:lnTo>
                    <a:pt x="18459" y="8267"/>
                  </a:lnTo>
                  <a:lnTo>
                    <a:pt x="18741" y="8243"/>
                  </a:lnTo>
                  <a:lnTo>
                    <a:pt x="18952" y="8173"/>
                  </a:lnTo>
                  <a:lnTo>
                    <a:pt x="19117" y="8102"/>
                  </a:lnTo>
                  <a:lnTo>
                    <a:pt x="19234" y="7985"/>
                  </a:lnTo>
                  <a:lnTo>
                    <a:pt x="19305" y="7867"/>
                  </a:lnTo>
                  <a:lnTo>
                    <a:pt x="19375" y="7726"/>
                  </a:lnTo>
                  <a:lnTo>
                    <a:pt x="19399" y="7562"/>
                  </a:lnTo>
                  <a:lnTo>
                    <a:pt x="19399" y="7398"/>
                  </a:lnTo>
                  <a:lnTo>
                    <a:pt x="19399" y="7233"/>
                  </a:lnTo>
                  <a:lnTo>
                    <a:pt x="19399" y="7139"/>
                  </a:lnTo>
                  <a:lnTo>
                    <a:pt x="19352" y="7045"/>
                  </a:lnTo>
                  <a:lnTo>
                    <a:pt x="19305" y="6928"/>
                  </a:lnTo>
                  <a:lnTo>
                    <a:pt x="19234" y="6834"/>
                  </a:lnTo>
                  <a:lnTo>
                    <a:pt x="19046" y="6646"/>
                  </a:lnTo>
                  <a:lnTo>
                    <a:pt x="18788" y="6505"/>
                  </a:lnTo>
                  <a:lnTo>
                    <a:pt x="18600" y="6411"/>
                  </a:lnTo>
                  <a:lnTo>
                    <a:pt x="1527" y="94"/>
                  </a:lnTo>
                  <a:lnTo>
                    <a:pt x="1292" y="24"/>
                  </a:lnTo>
                  <a:lnTo>
                    <a:pt x="10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1"/>
            <p:cNvSpPr/>
            <p:nvPr/>
          </p:nvSpPr>
          <p:spPr>
            <a:xfrm>
              <a:off x="2585450" y="5306275"/>
              <a:ext cx="484975" cy="207250"/>
            </a:xfrm>
            <a:custGeom>
              <a:rect b="b" l="l" r="r" t="t"/>
              <a:pathLst>
                <a:path extrusionOk="0" fill="none" h="8290" w="19399">
                  <a:moveTo>
                    <a:pt x="19305" y="7867"/>
                  </a:moveTo>
                  <a:lnTo>
                    <a:pt x="19305" y="7867"/>
                  </a:lnTo>
                  <a:lnTo>
                    <a:pt x="19234" y="7985"/>
                  </a:lnTo>
                  <a:lnTo>
                    <a:pt x="19117" y="8102"/>
                  </a:lnTo>
                  <a:lnTo>
                    <a:pt x="18952" y="8173"/>
                  </a:lnTo>
                  <a:lnTo>
                    <a:pt x="18741" y="8243"/>
                  </a:lnTo>
                  <a:lnTo>
                    <a:pt x="18741" y="8243"/>
                  </a:lnTo>
                  <a:lnTo>
                    <a:pt x="18459" y="8267"/>
                  </a:lnTo>
                  <a:lnTo>
                    <a:pt x="18459" y="8267"/>
                  </a:lnTo>
                  <a:lnTo>
                    <a:pt x="18224" y="8290"/>
                  </a:lnTo>
                  <a:lnTo>
                    <a:pt x="17966" y="8267"/>
                  </a:lnTo>
                  <a:lnTo>
                    <a:pt x="17332" y="8196"/>
                  </a:lnTo>
                  <a:lnTo>
                    <a:pt x="16581" y="8055"/>
                  </a:lnTo>
                  <a:lnTo>
                    <a:pt x="15735" y="7867"/>
                  </a:lnTo>
                  <a:lnTo>
                    <a:pt x="15735" y="7867"/>
                  </a:lnTo>
                  <a:lnTo>
                    <a:pt x="15735" y="7867"/>
                  </a:lnTo>
                  <a:lnTo>
                    <a:pt x="14984" y="7679"/>
                  </a:lnTo>
                  <a:lnTo>
                    <a:pt x="14185" y="7468"/>
                  </a:lnTo>
                  <a:lnTo>
                    <a:pt x="12518" y="6975"/>
                  </a:lnTo>
                  <a:lnTo>
                    <a:pt x="10803" y="6411"/>
                  </a:lnTo>
                  <a:lnTo>
                    <a:pt x="9066" y="5801"/>
                  </a:lnTo>
                  <a:lnTo>
                    <a:pt x="9066" y="5801"/>
                  </a:lnTo>
                  <a:lnTo>
                    <a:pt x="7844" y="5331"/>
                  </a:lnTo>
                  <a:lnTo>
                    <a:pt x="6576" y="4791"/>
                  </a:lnTo>
                  <a:lnTo>
                    <a:pt x="5332" y="4251"/>
                  </a:lnTo>
                  <a:lnTo>
                    <a:pt x="4110" y="3687"/>
                  </a:lnTo>
                  <a:lnTo>
                    <a:pt x="3007" y="3147"/>
                  </a:lnTo>
                  <a:lnTo>
                    <a:pt x="2044" y="2654"/>
                  </a:lnTo>
                  <a:lnTo>
                    <a:pt x="1269" y="2255"/>
                  </a:lnTo>
                  <a:lnTo>
                    <a:pt x="705" y="1973"/>
                  </a:lnTo>
                  <a:lnTo>
                    <a:pt x="705" y="1973"/>
                  </a:lnTo>
                  <a:lnTo>
                    <a:pt x="564" y="1879"/>
                  </a:lnTo>
                  <a:lnTo>
                    <a:pt x="423" y="1761"/>
                  </a:lnTo>
                  <a:lnTo>
                    <a:pt x="329" y="1644"/>
                  </a:lnTo>
                  <a:lnTo>
                    <a:pt x="236" y="1527"/>
                  </a:lnTo>
                  <a:lnTo>
                    <a:pt x="236" y="1527"/>
                  </a:lnTo>
                  <a:lnTo>
                    <a:pt x="142" y="1362"/>
                  </a:lnTo>
                  <a:lnTo>
                    <a:pt x="142" y="1362"/>
                  </a:lnTo>
                  <a:lnTo>
                    <a:pt x="71" y="1198"/>
                  </a:lnTo>
                  <a:lnTo>
                    <a:pt x="24" y="1010"/>
                  </a:lnTo>
                  <a:lnTo>
                    <a:pt x="24" y="1010"/>
                  </a:lnTo>
                  <a:lnTo>
                    <a:pt x="1" y="892"/>
                  </a:lnTo>
                  <a:lnTo>
                    <a:pt x="1" y="752"/>
                  </a:lnTo>
                  <a:lnTo>
                    <a:pt x="1" y="611"/>
                  </a:lnTo>
                  <a:lnTo>
                    <a:pt x="48" y="470"/>
                  </a:lnTo>
                  <a:lnTo>
                    <a:pt x="142" y="352"/>
                  </a:lnTo>
                  <a:lnTo>
                    <a:pt x="236" y="235"/>
                  </a:lnTo>
                  <a:lnTo>
                    <a:pt x="400" y="141"/>
                  </a:lnTo>
                  <a:lnTo>
                    <a:pt x="588" y="47"/>
                  </a:lnTo>
                  <a:lnTo>
                    <a:pt x="588" y="47"/>
                  </a:lnTo>
                  <a:lnTo>
                    <a:pt x="658" y="47"/>
                  </a:lnTo>
                  <a:lnTo>
                    <a:pt x="658" y="47"/>
                  </a:lnTo>
                  <a:lnTo>
                    <a:pt x="846" y="0"/>
                  </a:lnTo>
                  <a:lnTo>
                    <a:pt x="1057" y="0"/>
                  </a:lnTo>
                  <a:lnTo>
                    <a:pt x="1292" y="24"/>
                  </a:lnTo>
                  <a:lnTo>
                    <a:pt x="1527" y="94"/>
                  </a:lnTo>
                  <a:lnTo>
                    <a:pt x="18600" y="6411"/>
                  </a:lnTo>
                  <a:lnTo>
                    <a:pt x="18600" y="6411"/>
                  </a:lnTo>
                  <a:lnTo>
                    <a:pt x="18788" y="6505"/>
                  </a:lnTo>
                  <a:lnTo>
                    <a:pt x="18788" y="6505"/>
                  </a:lnTo>
                  <a:lnTo>
                    <a:pt x="19046" y="6646"/>
                  </a:lnTo>
                  <a:lnTo>
                    <a:pt x="19234" y="6834"/>
                  </a:lnTo>
                  <a:lnTo>
                    <a:pt x="19305" y="6928"/>
                  </a:lnTo>
                  <a:lnTo>
                    <a:pt x="19352" y="7045"/>
                  </a:lnTo>
                  <a:lnTo>
                    <a:pt x="19399" y="7139"/>
                  </a:lnTo>
                  <a:lnTo>
                    <a:pt x="19399" y="7233"/>
                  </a:lnTo>
                  <a:lnTo>
                    <a:pt x="19399" y="7233"/>
                  </a:lnTo>
                  <a:lnTo>
                    <a:pt x="19399" y="7398"/>
                  </a:lnTo>
                  <a:lnTo>
                    <a:pt x="19399" y="7562"/>
                  </a:lnTo>
                  <a:lnTo>
                    <a:pt x="19375" y="7726"/>
                  </a:lnTo>
                  <a:lnTo>
                    <a:pt x="19305" y="7867"/>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1"/>
            <p:cNvSpPr/>
            <p:nvPr/>
          </p:nvSpPr>
          <p:spPr>
            <a:xfrm>
              <a:off x="2545525" y="5275725"/>
              <a:ext cx="551325" cy="227250"/>
            </a:xfrm>
            <a:custGeom>
              <a:rect b="b" l="l" r="r" t="t"/>
              <a:pathLst>
                <a:path extrusionOk="0" h="9090" w="22053">
                  <a:moveTo>
                    <a:pt x="893" y="1"/>
                  </a:moveTo>
                  <a:lnTo>
                    <a:pt x="682" y="24"/>
                  </a:lnTo>
                  <a:lnTo>
                    <a:pt x="494" y="71"/>
                  </a:lnTo>
                  <a:lnTo>
                    <a:pt x="353" y="118"/>
                  </a:lnTo>
                  <a:lnTo>
                    <a:pt x="236" y="189"/>
                  </a:lnTo>
                  <a:lnTo>
                    <a:pt x="142" y="283"/>
                  </a:lnTo>
                  <a:lnTo>
                    <a:pt x="71" y="353"/>
                  </a:lnTo>
                  <a:lnTo>
                    <a:pt x="24" y="447"/>
                  </a:lnTo>
                  <a:lnTo>
                    <a:pt x="1" y="541"/>
                  </a:lnTo>
                  <a:lnTo>
                    <a:pt x="1" y="658"/>
                  </a:lnTo>
                  <a:lnTo>
                    <a:pt x="24" y="846"/>
                  </a:lnTo>
                  <a:lnTo>
                    <a:pt x="95" y="1058"/>
                  </a:lnTo>
                  <a:lnTo>
                    <a:pt x="212" y="1246"/>
                  </a:lnTo>
                  <a:lnTo>
                    <a:pt x="330" y="1410"/>
                  </a:lnTo>
                  <a:lnTo>
                    <a:pt x="423" y="1551"/>
                  </a:lnTo>
                  <a:lnTo>
                    <a:pt x="564" y="1668"/>
                  </a:lnTo>
                  <a:lnTo>
                    <a:pt x="705" y="1762"/>
                  </a:lnTo>
                  <a:lnTo>
                    <a:pt x="893" y="1880"/>
                  </a:lnTo>
                  <a:lnTo>
                    <a:pt x="1621" y="2232"/>
                  </a:lnTo>
                  <a:lnTo>
                    <a:pt x="2889" y="2866"/>
                  </a:lnTo>
                  <a:lnTo>
                    <a:pt x="4486" y="3594"/>
                  </a:lnTo>
                  <a:lnTo>
                    <a:pt x="5942" y="4252"/>
                  </a:lnTo>
                  <a:lnTo>
                    <a:pt x="7445" y="4909"/>
                  </a:lnTo>
                  <a:lnTo>
                    <a:pt x="8972" y="5543"/>
                  </a:lnTo>
                  <a:lnTo>
                    <a:pt x="10451" y="6107"/>
                  </a:lnTo>
                  <a:lnTo>
                    <a:pt x="12189" y="6741"/>
                  </a:lnTo>
                  <a:lnTo>
                    <a:pt x="13974" y="7328"/>
                  </a:lnTo>
                  <a:lnTo>
                    <a:pt x="15688" y="7868"/>
                  </a:lnTo>
                  <a:lnTo>
                    <a:pt x="17285" y="8338"/>
                  </a:lnTo>
                  <a:lnTo>
                    <a:pt x="18412" y="8620"/>
                  </a:lnTo>
                  <a:lnTo>
                    <a:pt x="19399" y="8854"/>
                  </a:lnTo>
                  <a:lnTo>
                    <a:pt x="20244" y="9019"/>
                  </a:lnTo>
                  <a:lnTo>
                    <a:pt x="20596" y="9066"/>
                  </a:lnTo>
                  <a:lnTo>
                    <a:pt x="20902" y="9089"/>
                  </a:lnTo>
                  <a:lnTo>
                    <a:pt x="21395" y="9089"/>
                  </a:lnTo>
                  <a:lnTo>
                    <a:pt x="21653" y="9019"/>
                  </a:lnTo>
                  <a:lnTo>
                    <a:pt x="21747" y="8995"/>
                  </a:lnTo>
                  <a:lnTo>
                    <a:pt x="21841" y="8925"/>
                  </a:lnTo>
                  <a:lnTo>
                    <a:pt x="21912" y="8878"/>
                  </a:lnTo>
                  <a:lnTo>
                    <a:pt x="21958" y="8807"/>
                  </a:lnTo>
                  <a:lnTo>
                    <a:pt x="22029" y="8690"/>
                  </a:lnTo>
                  <a:lnTo>
                    <a:pt x="22052" y="8526"/>
                  </a:lnTo>
                  <a:lnTo>
                    <a:pt x="22052" y="8361"/>
                  </a:lnTo>
                  <a:lnTo>
                    <a:pt x="22052" y="8173"/>
                  </a:lnTo>
                  <a:lnTo>
                    <a:pt x="22029" y="8056"/>
                  </a:lnTo>
                  <a:lnTo>
                    <a:pt x="21958" y="7939"/>
                  </a:lnTo>
                  <a:lnTo>
                    <a:pt x="21865" y="7821"/>
                  </a:lnTo>
                  <a:lnTo>
                    <a:pt x="21747" y="7704"/>
                  </a:lnTo>
                  <a:lnTo>
                    <a:pt x="21606" y="7610"/>
                  </a:lnTo>
                  <a:lnTo>
                    <a:pt x="21465" y="7492"/>
                  </a:lnTo>
                  <a:lnTo>
                    <a:pt x="21277" y="7398"/>
                  </a:lnTo>
                  <a:lnTo>
                    <a:pt x="21090" y="7328"/>
                  </a:lnTo>
                  <a:lnTo>
                    <a:pt x="1668" y="142"/>
                  </a:lnTo>
                  <a:lnTo>
                    <a:pt x="1410" y="71"/>
                  </a:lnTo>
                  <a:lnTo>
                    <a:pt x="11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1"/>
            <p:cNvSpPr/>
            <p:nvPr/>
          </p:nvSpPr>
          <p:spPr>
            <a:xfrm>
              <a:off x="2589575" y="4780225"/>
              <a:ext cx="651125" cy="691625"/>
            </a:xfrm>
            <a:custGeom>
              <a:rect b="b" l="l" r="r" t="t"/>
              <a:pathLst>
                <a:path extrusionOk="0" h="27665" w="26045">
                  <a:moveTo>
                    <a:pt x="8854" y="0"/>
                  </a:moveTo>
                  <a:lnTo>
                    <a:pt x="8619" y="165"/>
                  </a:lnTo>
                  <a:lnTo>
                    <a:pt x="7985" y="658"/>
                  </a:lnTo>
                  <a:lnTo>
                    <a:pt x="7351" y="1198"/>
                  </a:lnTo>
                  <a:lnTo>
                    <a:pt x="6623" y="1902"/>
                  </a:lnTo>
                  <a:lnTo>
                    <a:pt x="6200" y="2325"/>
                  </a:lnTo>
                  <a:lnTo>
                    <a:pt x="5801" y="2771"/>
                  </a:lnTo>
                  <a:lnTo>
                    <a:pt x="5354" y="3264"/>
                  </a:lnTo>
                  <a:lnTo>
                    <a:pt x="4932" y="3805"/>
                  </a:lnTo>
                  <a:lnTo>
                    <a:pt x="4486" y="4368"/>
                  </a:lnTo>
                  <a:lnTo>
                    <a:pt x="4039" y="4979"/>
                  </a:lnTo>
                  <a:lnTo>
                    <a:pt x="3617" y="5636"/>
                  </a:lnTo>
                  <a:lnTo>
                    <a:pt x="3194" y="6317"/>
                  </a:lnTo>
                  <a:lnTo>
                    <a:pt x="2771" y="7045"/>
                  </a:lnTo>
                  <a:lnTo>
                    <a:pt x="2395" y="7820"/>
                  </a:lnTo>
                  <a:lnTo>
                    <a:pt x="2043" y="8619"/>
                  </a:lnTo>
                  <a:lnTo>
                    <a:pt x="1691" y="9464"/>
                  </a:lnTo>
                  <a:lnTo>
                    <a:pt x="1409" y="10310"/>
                  </a:lnTo>
                  <a:lnTo>
                    <a:pt x="1127" y="11155"/>
                  </a:lnTo>
                  <a:lnTo>
                    <a:pt x="892" y="12001"/>
                  </a:lnTo>
                  <a:lnTo>
                    <a:pt x="705" y="12799"/>
                  </a:lnTo>
                  <a:lnTo>
                    <a:pt x="540" y="13598"/>
                  </a:lnTo>
                  <a:lnTo>
                    <a:pt x="399" y="14349"/>
                  </a:lnTo>
                  <a:lnTo>
                    <a:pt x="282" y="15077"/>
                  </a:lnTo>
                  <a:lnTo>
                    <a:pt x="188" y="15782"/>
                  </a:lnTo>
                  <a:lnTo>
                    <a:pt x="117" y="16463"/>
                  </a:lnTo>
                  <a:lnTo>
                    <a:pt x="71" y="17097"/>
                  </a:lnTo>
                  <a:lnTo>
                    <a:pt x="0" y="18247"/>
                  </a:lnTo>
                  <a:lnTo>
                    <a:pt x="0" y="19234"/>
                  </a:lnTo>
                  <a:lnTo>
                    <a:pt x="24" y="20009"/>
                  </a:lnTo>
                  <a:lnTo>
                    <a:pt x="47" y="20338"/>
                  </a:lnTo>
                  <a:lnTo>
                    <a:pt x="71" y="20549"/>
                  </a:lnTo>
                  <a:lnTo>
                    <a:pt x="164" y="20760"/>
                  </a:lnTo>
                  <a:lnTo>
                    <a:pt x="282" y="20948"/>
                  </a:lnTo>
                  <a:lnTo>
                    <a:pt x="423" y="21089"/>
                  </a:lnTo>
                  <a:lnTo>
                    <a:pt x="540" y="21183"/>
                  </a:lnTo>
                  <a:lnTo>
                    <a:pt x="634" y="21253"/>
                  </a:lnTo>
                  <a:lnTo>
                    <a:pt x="2489" y="22169"/>
                  </a:lnTo>
                  <a:lnTo>
                    <a:pt x="4345" y="23062"/>
                  </a:lnTo>
                  <a:lnTo>
                    <a:pt x="6223" y="23860"/>
                  </a:lnTo>
                  <a:lnTo>
                    <a:pt x="8079" y="24635"/>
                  </a:lnTo>
                  <a:lnTo>
                    <a:pt x="9018" y="24987"/>
                  </a:lnTo>
                  <a:lnTo>
                    <a:pt x="9957" y="25340"/>
                  </a:lnTo>
                  <a:lnTo>
                    <a:pt x="10920" y="25668"/>
                  </a:lnTo>
                  <a:lnTo>
                    <a:pt x="11860" y="25997"/>
                  </a:lnTo>
                  <a:lnTo>
                    <a:pt x="12799" y="26279"/>
                  </a:lnTo>
                  <a:lnTo>
                    <a:pt x="13738" y="26584"/>
                  </a:lnTo>
                  <a:lnTo>
                    <a:pt x="14701" y="26843"/>
                  </a:lnTo>
                  <a:lnTo>
                    <a:pt x="15641" y="27101"/>
                  </a:lnTo>
                  <a:lnTo>
                    <a:pt x="16768" y="27383"/>
                  </a:lnTo>
                  <a:lnTo>
                    <a:pt x="17872" y="27641"/>
                  </a:lnTo>
                  <a:lnTo>
                    <a:pt x="18083" y="27665"/>
                  </a:lnTo>
                  <a:lnTo>
                    <a:pt x="18271" y="27665"/>
                  </a:lnTo>
                  <a:lnTo>
                    <a:pt x="18459" y="27618"/>
                  </a:lnTo>
                  <a:lnTo>
                    <a:pt x="18623" y="27547"/>
                  </a:lnTo>
                  <a:lnTo>
                    <a:pt x="18811" y="27430"/>
                  </a:lnTo>
                  <a:lnTo>
                    <a:pt x="18952" y="27289"/>
                  </a:lnTo>
                  <a:lnTo>
                    <a:pt x="19140" y="27078"/>
                  </a:lnTo>
                  <a:lnTo>
                    <a:pt x="19680" y="26420"/>
                  </a:lnTo>
                  <a:lnTo>
                    <a:pt x="20337" y="25598"/>
                  </a:lnTo>
                  <a:lnTo>
                    <a:pt x="21089" y="24612"/>
                  </a:lnTo>
                  <a:lnTo>
                    <a:pt x="21864" y="23484"/>
                  </a:lnTo>
                  <a:lnTo>
                    <a:pt x="22263" y="22874"/>
                  </a:lnTo>
                  <a:lnTo>
                    <a:pt x="22662" y="22216"/>
                  </a:lnTo>
                  <a:lnTo>
                    <a:pt x="23038" y="21559"/>
                  </a:lnTo>
                  <a:lnTo>
                    <a:pt x="23414" y="20878"/>
                  </a:lnTo>
                  <a:lnTo>
                    <a:pt x="23790" y="20173"/>
                  </a:lnTo>
                  <a:lnTo>
                    <a:pt x="24118" y="19445"/>
                  </a:lnTo>
                  <a:lnTo>
                    <a:pt x="24424" y="18717"/>
                  </a:lnTo>
                  <a:lnTo>
                    <a:pt x="24729" y="17966"/>
                  </a:lnTo>
                  <a:lnTo>
                    <a:pt x="24964" y="17214"/>
                  </a:lnTo>
                  <a:lnTo>
                    <a:pt x="25199" y="16439"/>
                  </a:lnTo>
                  <a:lnTo>
                    <a:pt x="25386" y="15664"/>
                  </a:lnTo>
                  <a:lnTo>
                    <a:pt x="25551" y="14889"/>
                  </a:lnTo>
                  <a:lnTo>
                    <a:pt x="25668" y="14138"/>
                  </a:lnTo>
                  <a:lnTo>
                    <a:pt x="25786" y="13363"/>
                  </a:lnTo>
                  <a:lnTo>
                    <a:pt x="25880" y="12635"/>
                  </a:lnTo>
                  <a:lnTo>
                    <a:pt x="25950" y="11907"/>
                  </a:lnTo>
                  <a:lnTo>
                    <a:pt x="25997" y="11202"/>
                  </a:lnTo>
                  <a:lnTo>
                    <a:pt x="26021" y="10545"/>
                  </a:lnTo>
                  <a:lnTo>
                    <a:pt x="26044" y="9300"/>
                  </a:lnTo>
                  <a:lnTo>
                    <a:pt x="26044" y="8243"/>
                  </a:lnTo>
                  <a:lnTo>
                    <a:pt x="25997" y="7398"/>
                  </a:lnTo>
                  <a:lnTo>
                    <a:pt x="25950" y="6740"/>
                  </a:lnTo>
                  <a:lnTo>
                    <a:pt x="25927" y="6505"/>
                  </a:lnTo>
                  <a:lnTo>
                    <a:pt x="23743" y="5660"/>
                  </a:lnTo>
                  <a:lnTo>
                    <a:pt x="88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1"/>
            <p:cNvSpPr/>
            <p:nvPr/>
          </p:nvSpPr>
          <p:spPr>
            <a:xfrm>
              <a:off x="2756300" y="4744400"/>
              <a:ext cx="551325" cy="227250"/>
            </a:xfrm>
            <a:custGeom>
              <a:rect b="b" l="l" r="r" t="t"/>
              <a:pathLst>
                <a:path extrusionOk="0" h="9090" w="22053">
                  <a:moveTo>
                    <a:pt x="893" y="1"/>
                  </a:moveTo>
                  <a:lnTo>
                    <a:pt x="682" y="24"/>
                  </a:lnTo>
                  <a:lnTo>
                    <a:pt x="494" y="71"/>
                  </a:lnTo>
                  <a:lnTo>
                    <a:pt x="353" y="118"/>
                  </a:lnTo>
                  <a:lnTo>
                    <a:pt x="235" y="188"/>
                  </a:lnTo>
                  <a:lnTo>
                    <a:pt x="141" y="259"/>
                  </a:lnTo>
                  <a:lnTo>
                    <a:pt x="71" y="353"/>
                  </a:lnTo>
                  <a:lnTo>
                    <a:pt x="24" y="447"/>
                  </a:lnTo>
                  <a:lnTo>
                    <a:pt x="1" y="541"/>
                  </a:lnTo>
                  <a:lnTo>
                    <a:pt x="1" y="635"/>
                  </a:lnTo>
                  <a:lnTo>
                    <a:pt x="24" y="846"/>
                  </a:lnTo>
                  <a:lnTo>
                    <a:pt x="95" y="1057"/>
                  </a:lnTo>
                  <a:lnTo>
                    <a:pt x="212" y="1245"/>
                  </a:lnTo>
                  <a:lnTo>
                    <a:pt x="306" y="1410"/>
                  </a:lnTo>
                  <a:lnTo>
                    <a:pt x="423" y="1527"/>
                  </a:lnTo>
                  <a:lnTo>
                    <a:pt x="541" y="1645"/>
                  </a:lnTo>
                  <a:lnTo>
                    <a:pt x="705" y="1762"/>
                  </a:lnTo>
                  <a:lnTo>
                    <a:pt x="869" y="1856"/>
                  </a:lnTo>
                  <a:lnTo>
                    <a:pt x="1316" y="2091"/>
                  </a:lnTo>
                  <a:lnTo>
                    <a:pt x="3007" y="2913"/>
                  </a:lnTo>
                  <a:lnTo>
                    <a:pt x="5308" y="3969"/>
                  </a:lnTo>
                  <a:lnTo>
                    <a:pt x="6576" y="4533"/>
                  </a:lnTo>
                  <a:lnTo>
                    <a:pt x="7891" y="5073"/>
                  </a:lnTo>
                  <a:lnTo>
                    <a:pt x="9183" y="5613"/>
                  </a:lnTo>
                  <a:lnTo>
                    <a:pt x="10451" y="6107"/>
                  </a:lnTo>
                  <a:lnTo>
                    <a:pt x="11978" y="6647"/>
                  </a:lnTo>
                  <a:lnTo>
                    <a:pt x="13527" y="7187"/>
                  </a:lnTo>
                  <a:lnTo>
                    <a:pt x="15077" y="7680"/>
                  </a:lnTo>
                  <a:lnTo>
                    <a:pt x="16533" y="8126"/>
                  </a:lnTo>
                  <a:lnTo>
                    <a:pt x="18013" y="8525"/>
                  </a:lnTo>
                  <a:lnTo>
                    <a:pt x="18694" y="8690"/>
                  </a:lnTo>
                  <a:lnTo>
                    <a:pt x="19328" y="8831"/>
                  </a:lnTo>
                  <a:lnTo>
                    <a:pt x="19868" y="8948"/>
                  </a:lnTo>
                  <a:lnTo>
                    <a:pt x="20338" y="9019"/>
                  </a:lnTo>
                  <a:lnTo>
                    <a:pt x="20737" y="9066"/>
                  </a:lnTo>
                  <a:lnTo>
                    <a:pt x="21066" y="9089"/>
                  </a:lnTo>
                  <a:lnTo>
                    <a:pt x="21395" y="9066"/>
                  </a:lnTo>
                  <a:lnTo>
                    <a:pt x="21653" y="9019"/>
                  </a:lnTo>
                  <a:lnTo>
                    <a:pt x="21747" y="8972"/>
                  </a:lnTo>
                  <a:lnTo>
                    <a:pt x="21841" y="8925"/>
                  </a:lnTo>
                  <a:lnTo>
                    <a:pt x="21888" y="8878"/>
                  </a:lnTo>
                  <a:lnTo>
                    <a:pt x="21958" y="8807"/>
                  </a:lnTo>
                  <a:lnTo>
                    <a:pt x="22029" y="8666"/>
                  </a:lnTo>
                  <a:lnTo>
                    <a:pt x="22052" y="8525"/>
                  </a:lnTo>
                  <a:lnTo>
                    <a:pt x="22052" y="8338"/>
                  </a:lnTo>
                  <a:lnTo>
                    <a:pt x="22052" y="8173"/>
                  </a:lnTo>
                  <a:lnTo>
                    <a:pt x="22005" y="8056"/>
                  </a:lnTo>
                  <a:lnTo>
                    <a:pt x="21958" y="7938"/>
                  </a:lnTo>
                  <a:lnTo>
                    <a:pt x="21864" y="7821"/>
                  </a:lnTo>
                  <a:lnTo>
                    <a:pt x="21747" y="7703"/>
                  </a:lnTo>
                  <a:lnTo>
                    <a:pt x="21606" y="7586"/>
                  </a:lnTo>
                  <a:lnTo>
                    <a:pt x="21442" y="7492"/>
                  </a:lnTo>
                  <a:lnTo>
                    <a:pt x="21277" y="7398"/>
                  </a:lnTo>
                  <a:lnTo>
                    <a:pt x="21089" y="7328"/>
                  </a:lnTo>
                  <a:lnTo>
                    <a:pt x="1668" y="142"/>
                  </a:lnTo>
                  <a:lnTo>
                    <a:pt x="1410" y="48"/>
                  </a:lnTo>
                  <a:lnTo>
                    <a:pt x="11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1"/>
            <p:cNvSpPr/>
            <p:nvPr/>
          </p:nvSpPr>
          <p:spPr>
            <a:xfrm>
              <a:off x="2756300" y="4744400"/>
              <a:ext cx="551325" cy="227250"/>
            </a:xfrm>
            <a:custGeom>
              <a:rect b="b" l="l" r="r" t="t"/>
              <a:pathLst>
                <a:path extrusionOk="0" fill="none" h="9090" w="22053">
                  <a:moveTo>
                    <a:pt x="21066" y="9089"/>
                  </a:moveTo>
                  <a:lnTo>
                    <a:pt x="21066" y="9089"/>
                  </a:lnTo>
                  <a:lnTo>
                    <a:pt x="20737" y="9066"/>
                  </a:lnTo>
                  <a:lnTo>
                    <a:pt x="20338" y="9019"/>
                  </a:lnTo>
                  <a:lnTo>
                    <a:pt x="19868" y="8948"/>
                  </a:lnTo>
                  <a:lnTo>
                    <a:pt x="19328" y="8831"/>
                  </a:lnTo>
                  <a:lnTo>
                    <a:pt x="19328" y="8831"/>
                  </a:lnTo>
                  <a:lnTo>
                    <a:pt x="18694" y="8690"/>
                  </a:lnTo>
                  <a:lnTo>
                    <a:pt x="18013" y="8525"/>
                  </a:lnTo>
                  <a:lnTo>
                    <a:pt x="16533" y="8126"/>
                  </a:lnTo>
                  <a:lnTo>
                    <a:pt x="16533" y="8126"/>
                  </a:lnTo>
                  <a:lnTo>
                    <a:pt x="15077" y="7680"/>
                  </a:lnTo>
                  <a:lnTo>
                    <a:pt x="13527" y="7187"/>
                  </a:lnTo>
                  <a:lnTo>
                    <a:pt x="11978" y="6647"/>
                  </a:lnTo>
                  <a:lnTo>
                    <a:pt x="10451" y="6107"/>
                  </a:lnTo>
                  <a:lnTo>
                    <a:pt x="10451" y="6107"/>
                  </a:lnTo>
                  <a:lnTo>
                    <a:pt x="9183" y="5613"/>
                  </a:lnTo>
                  <a:lnTo>
                    <a:pt x="7891" y="5073"/>
                  </a:lnTo>
                  <a:lnTo>
                    <a:pt x="6576" y="4533"/>
                  </a:lnTo>
                  <a:lnTo>
                    <a:pt x="5308" y="3969"/>
                  </a:lnTo>
                  <a:lnTo>
                    <a:pt x="3007" y="2913"/>
                  </a:lnTo>
                  <a:lnTo>
                    <a:pt x="1316" y="2091"/>
                  </a:lnTo>
                  <a:lnTo>
                    <a:pt x="1316" y="2091"/>
                  </a:lnTo>
                  <a:lnTo>
                    <a:pt x="869" y="1856"/>
                  </a:lnTo>
                  <a:lnTo>
                    <a:pt x="869" y="1856"/>
                  </a:lnTo>
                  <a:lnTo>
                    <a:pt x="705" y="1762"/>
                  </a:lnTo>
                  <a:lnTo>
                    <a:pt x="541" y="1645"/>
                  </a:lnTo>
                  <a:lnTo>
                    <a:pt x="423" y="1527"/>
                  </a:lnTo>
                  <a:lnTo>
                    <a:pt x="306" y="1410"/>
                  </a:lnTo>
                  <a:lnTo>
                    <a:pt x="306" y="1410"/>
                  </a:lnTo>
                  <a:lnTo>
                    <a:pt x="212" y="1245"/>
                  </a:lnTo>
                  <a:lnTo>
                    <a:pt x="95" y="1057"/>
                  </a:lnTo>
                  <a:lnTo>
                    <a:pt x="24" y="846"/>
                  </a:lnTo>
                  <a:lnTo>
                    <a:pt x="1" y="635"/>
                  </a:lnTo>
                  <a:lnTo>
                    <a:pt x="1" y="541"/>
                  </a:lnTo>
                  <a:lnTo>
                    <a:pt x="24" y="447"/>
                  </a:lnTo>
                  <a:lnTo>
                    <a:pt x="71" y="353"/>
                  </a:lnTo>
                  <a:lnTo>
                    <a:pt x="141" y="259"/>
                  </a:lnTo>
                  <a:lnTo>
                    <a:pt x="235" y="188"/>
                  </a:lnTo>
                  <a:lnTo>
                    <a:pt x="353" y="118"/>
                  </a:lnTo>
                  <a:lnTo>
                    <a:pt x="494" y="71"/>
                  </a:lnTo>
                  <a:lnTo>
                    <a:pt x="682" y="24"/>
                  </a:lnTo>
                  <a:lnTo>
                    <a:pt x="682" y="24"/>
                  </a:lnTo>
                  <a:lnTo>
                    <a:pt x="893" y="1"/>
                  </a:lnTo>
                  <a:lnTo>
                    <a:pt x="1151" y="1"/>
                  </a:lnTo>
                  <a:lnTo>
                    <a:pt x="1410" y="48"/>
                  </a:lnTo>
                  <a:lnTo>
                    <a:pt x="1668" y="142"/>
                  </a:lnTo>
                  <a:lnTo>
                    <a:pt x="21089" y="7328"/>
                  </a:lnTo>
                  <a:lnTo>
                    <a:pt x="21089" y="7328"/>
                  </a:lnTo>
                  <a:lnTo>
                    <a:pt x="21277" y="7398"/>
                  </a:lnTo>
                  <a:lnTo>
                    <a:pt x="21442" y="7492"/>
                  </a:lnTo>
                  <a:lnTo>
                    <a:pt x="21606" y="7586"/>
                  </a:lnTo>
                  <a:lnTo>
                    <a:pt x="21747" y="7703"/>
                  </a:lnTo>
                  <a:lnTo>
                    <a:pt x="21864" y="7821"/>
                  </a:lnTo>
                  <a:lnTo>
                    <a:pt x="21958" y="7938"/>
                  </a:lnTo>
                  <a:lnTo>
                    <a:pt x="22005" y="8056"/>
                  </a:lnTo>
                  <a:lnTo>
                    <a:pt x="22052" y="8173"/>
                  </a:lnTo>
                  <a:lnTo>
                    <a:pt x="22052" y="8173"/>
                  </a:lnTo>
                  <a:lnTo>
                    <a:pt x="22052" y="8338"/>
                  </a:lnTo>
                  <a:lnTo>
                    <a:pt x="22052" y="8525"/>
                  </a:lnTo>
                  <a:lnTo>
                    <a:pt x="22029" y="8666"/>
                  </a:lnTo>
                  <a:lnTo>
                    <a:pt x="21958" y="8807"/>
                  </a:lnTo>
                  <a:lnTo>
                    <a:pt x="21888" y="8878"/>
                  </a:lnTo>
                  <a:lnTo>
                    <a:pt x="21841" y="8925"/>
                  </a:lnTo>
                  <a:lnTo>
                    <a:pt x="21747" y="8972"/>
                  </a:lnTo>
                  <a:lnTo>
                    <a:pt x="21653" y="9019"/>
                  </a:lnTo>
                  <a:lnTo>
                    <a:pt x="21395" y="9066"/>
                  </a:lnTo>
                  <a:lnTo>
                    <a:pt x="21066" y="908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1"/>
            <p:cNvSpPr/>
            <p:nvPr/>
          </p:nvSpPr>
          <p:spPr>
            <a:xfrm>
              <a:off x="2803275" y="4716800"/>
              <a:ext cx="485550" cy="207275"/>
            </a:xfrm>
            <a:custGeom>
              <a:rect b="b" l="l" r="r" t="t"/>
              <a:pathLst>
                <a:path extrusionOk="0" h="8291" w="19422">
                  <a:moveTo>
                    <a:pt x="1081" y="1"/>
                  </a:moveTo>
                  <a:lnTo>
                    <a:pt x="846" y="24"/>
                  </a:lnTo>
                  <a:lnTo>
                    <a:pt x="658" y="48"/>
                  </a:lnTo>
                  <a:lnTo>
                    <a:pt x="493" y="118"/>
                  </a:lnTo>
                  <a:lnTo>
                    <a:pt x="329" y="189"/>
                  </a:lnTo>
                  <a:lnTo>
                    <a:pt x="235" y="283"/>
                  </a:lnTo>
                  <a:lnTo>
                    <a:pt x="141" y="377"/>
                  </a:lnTo>
                  <a:lnTo>
                    <a:pt x="71" y="494"/>
                  </a:lnTo>
                  <a:lnTo>
                    <a:pt x="24" y="611"/>
                  </a:lnTo>
                  <a:lnTo>
                    <a:pt x="0" y="752"/>
                  </a:lnTo>
                  <a:lnTo>
                    <a:pt x="0" y="870"/>
                  </a:lnTo>
                  <a:lnTo>
                    <a:pt x="24" y="1011"/>
                  </a:lnTo>
                  <a:lnTo>
                    <a:pt x="47" y="1128"/>
                  </a:lnTo>
                  <a:lnTo>
                    <a:pt x="141" y="1363"/>
                  </a:lnTo>
                  <a:lnTo>
                    <a:pt x="235" y="1551"/>
                  </a:lnTo>
                  <a:lnTo>
                    <a:pt x="329" y="1668"/>
                  </a:lnTo>
                  <a:lnTo>
                    <a:pt x="447" y="1786"/>
                  </a:lnTo>
                  <a:lnTo>
                    <a:pt x="564" y="1903"/>
                  </a:lnTo>
                  <a:lnTo>
                    <a:pt x="728" y="1997"/>
                  </a:lnTo>
                  <a:lnTo>
                    <a:pt x="1268" y="2279"/>
                  </a:lnTo>
                  <a:lnTo>
                    <a:pt x="2043" y="2678"/>
                  </a:lnTo>
                  <a:lnTo>
                    <a:pt x="3006" y="3171"/>
                  </a:lnTo>
                  <a:lnTo>
                    <a:pt x="4110" y="3688"/>
                  </a:lnTo>
                  <a:lnTo>
                    <a:pt x="5331" y="4252"/>
                  </a:lnTo>
                  <a:lnTo>
                    <a:pt x="6599" y="4815"/>
                  </a:lnTo>
                  <a:lnTo>
                    <a:pt x="7844" y="5355"/>
                  </a:lnTo>
                  <a:lnTo>
                    <a:pt x="9089" y="5825"/>
                  </a:lnTo>
                  <a:lnTo>
                    <a:pt x="10568" y="6365"/>
                  </a:lnTo>
                  <a:lnTo>
                    <a:pt x="12071" y="6858"/>
                  </a:lnTo>
                  <a:lnTo>
                    <a:pt x="13527" y="7304"/>
                  </a:lnTo>
                  <a:lnTo>
                    <a:pt x="14913" y="7680"/>
                  </a:lnTo>
                  <a:lnTo>
                    <a:pt x="16040" y="7962"/>
                  </a:lnTo>
                  <a:lnTo>
                    <a:pt x="17026" y="8150"/>
                  </a:lnTo>
                  <a:lnTo>
                    <a:pt x="17449" y="8220"/>
                  </a:lnTo>
                  <a:lnTo>
                    <a:pt x="17848" y="8267"/>
                  </a:lnTo>
                  <a:lnTo>
                    <a:pt x="18177" y="8291"/>
                  </a:lnTo>
                  <a:lnTo>
                    <a:pt x="18459" y="8291"/>
                  </a:lnTo>
                  <a:lnTo>
                    <a:pt x="18741" y="8267"/>
                  </a:lnTo>
                  <a:lnTo>
                    <a:pt x="18905" y="8220"/>
                  </a:lnTo>
                  <a:lnTo>
                    <a:pt x="19046" y="8150"/>
                  </a:lnTo>
                  <a:lnTo>
                    <a:pt x="19163" y="8079"/>
                  </a:lnTo>
                  <a:lnTo>
                    <a:pt x="19257" y="7986"/>
                  </a:lnTo>
                  <a:lnTo>
                    <a:pt x="19304" y="7892"/>
                  </a:lnTo>
                  <a:lnTo>
                    <a:pt x="19351" y="7774"/>
                  </a:lnTo>
                  <a:lnTo>
                    <a:pt x="19398" y="7680"/>
                  </a:lnTo>
                  <a:lnTo>
                    <a:pt x="19398" y="7539"/>
                  </a:lnTo>
                  <a:lnTo>
                    <a:pt x="19422" y="7257"/>
                  </a:lnTo>
                  <a:lnTo>
                    <a:pt x="19398" y="7140"/>
                  </a:lnTo>
                  <a:lnTo>
                    <a:pt x="19351" y="7023"/>
                  </a:lnTo>
                  <a:lnTo>
                    <a:pt x="19281" y="6905"/>
                  </a:lnTo>
                  <a:lnTo>
                    <a:pt x="19163" y="6788"/>
                  </a:lnTo>
                  <a:lnTo>
                    <a:pt x="19046" y="6670"/>
                  </a:lnTo>
                  <a:lnTo>
                    <a:pt x="18929" y="6576"/>
                  </a:lnTo>
                  <a:lnTo>
                    <a:pt x="18764" y="6506"/>
                  </a:lnTo>
                  <a:lnTo>
                    <a:pt x="18600" y="6436"/>
                  </a:lnTo>
                  <a:lnTo>
                    <a:pt x="1550" y="118"/>
                  </a:lnTo>
                  <a:lnTo>
                    <a:pt x="1315" y="48"/>
                  </a:lnTo>
                  <a:lnTo>
                    <a:pt x="10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1"/>
            <p:cNvSpPr/>
            <p:nvPr/>
          </p:nvSpPr>
          <p:spPr>
            <a:xfrm>
              <a:off x="2751600" y="4615250"/>
              <a:ext cx="633525" cy="292975"/>
            </a:xfrm>
            <a:custGeom>
              <a:rect b="b" l="l" r="r" t="t"/>
              <a:pathLst>
                <a:path extrusionOk="0" h="11719" w="25341">
                  <a:moveTo>
                    <a:pt x="1480" y="0"/>
                  </a:moveTo>
                  <a:lnTo>
                    <a:pt x="1339" y="47"/>
                  </a:lnTo>
                  <a:lnTo>
                    <a:pt x="1198" y="71"/>
                  </a:lnTo>
                  <a:lnTo>
                    <a:pt x="1057" y="141"/>
                  </a:lnTo>
                  <a:lnTo>
                    <a:pt x="823" y="282"/>
                  </a:lnTo>
                  <a:lnTo>
                    <a:pt x="611" y="446"/>
                  </a:lnTo>
                  <a:lnTo>
                    <a:pt x="447" y="611"/>
                  </a:lnTo>
                  <a:lnTo>
                    <a:pt x="306" y="775"/>
                  </a:lnTo>
                  <a:lnTo>
                    <a:pt x="212" y="963"/>
                  </a:lnTo>
                  <a:lnTo>
                    <a:pt x="118" y="1127"/>
                  </a:lnTo>
                  <a:lnTo>
                    <a:pt x="71" y="1339"/>
                  </a:lnTo>
                  <a:lnTo>
                    <a:pt x="24" y="1527"/>
                  </a:lnTo>
                  <a:lnTo>
                    <a:pt x="1" y="1714"/>
                  </a:lnTo>
                  <a:lnTo>
                    <a:pt x="1" y="1902"/>
                  </a:lnTo>
                  <a:lnTo>
                    <a:pt x="48" y="2255"/>
                  </a:lnTo>
                  <a:lnTo>
                    <a:pt x="118" y="2607"/>
                  </a:lnTo>
                  <a:lnTo>
                    <a:pt x="212" y="2889"/>
                  </a:lnTo>
                  <a:lnTo>
                    <a:pt x="306" y="3100"/>
                  </a:lnTo>
                  <a:lnTo>
                    <a:pt x="447" y="3288"/>
                  </a:lnTo>
                  <a:lnTo>
                    <a:pt x="611" y="3452"/>
                  </a:lnTo>
                  <a:lnTo>
                    <a:pt x="799" y="3593"/>
                  </a:lnTo>
                  <a:lnTo>
                    <a:pt x="1386" y="3945"/>
                  </a:lnTo>
                  <a:lnTo>
                    <a:pt x="2208" y="4439"/>
                  </a:lnTo>
                  <a:lnTo>
                    <a:pt x="3711" y="5284"/>
                  </a:lnTo>
                  <a:lnTo>
                    <a:pt x="5496" y="6223"/>
                  </a:lnTo>
                  <a:lnTo>
                    <a:pt x="6482" y="6717"/>
                  </a:lnTo>
                  <a:lnTo>
                    <a:pt x="7469" y="7210"/>
                  </a:lnTo>
                  <a:lnTo>
                    <a:pt x="8479" y="7679"/>
                  </a:lnTo>
                  <a:lnTo>
                    <a:pt x="9512" y="8126"/>
                  </a:lnTo>
                  <a:lnTo>
                    <a:pt x="10522" y="8548"/>
                  </a:lnTo>
                  <a:lnTo>
                    <a:pt x="11484" y="8948"/>
                  </a:lnTo>
                  <a:lnTo>
                    <a:pt x="12800" y="9394"/>
                  </a:lnTo>
                  <a:lnTo>
                    <a:pt x="14138" y="9840"/>
                  </a:lnTo>
                  <a:lnTo>
                    <a:pt x="15735" y="10333"/>
                  </a:lnTo>
                  <a:lnTo>
                    <a:pt x="17309" y="10779"/>
                  </a:lnTo>
                  <a:lnTo>
                    <a:pt x="18812" y="11132"/>
                  </a:lnTo>
                  <a:lnTo>
                    <a:pt x="19516" y="11296"/>
                  </a:lnTo>
                  <a:lnTo>
                    <a:pt x="20197" y="11413"/>
                  </a:lnTo>
                  <a:lnTo>
                    <a:pt x="20855" y="11531"/>
                  </a:lnTo>
                  <a:lnTo>
                    <a:pt x="21465" y="11601"/>
                  </a:lnTo>
                  <a:lnTo>
                    <a:pt x="22193" y="11695"/>
                  </a:lnTo>
                  <a:lnTo>
                    <a:pt x="22827" y="11719"/>
                  </a:lnTo>
                  <a:lnTo>
                    <a:pt x="23391" y="11695"/>
                  </a:lnTo>
                  <a:lnTo>
                    <a:pt x="23649" y="11672"/>
                  </a:lnTo>
                  <a:lnTo>
                    <a:pt x="23861" y="11648"/>
                  </a:lnTo>
                  <a:lnTo>
                    <a:pt x="24072" y="11578"/>
                  </a:lnTo>
                  <a:lnTo>
                    <a:pt x="24283" y="11507"/>
                  </a:lnTo>
                  <a:lnTo>
                    <a:pt x="24448" y="11437"/>
                  </a:lnTo>
                  <a:lnTo>
                    <a:pt x="24612" y="11343"/>
                  </a:lnTo>
                  <a:lnTo>
                    <a:pt x="24730" y="11226"/>
                  </a:lnTo>
                  <a:lnTo>
                    <a:pt x="24847" y="11108"/>
                  </a:lnTo>
                  <a:lnTo>
                    <a:pt x="24941" y="10991"/>
                  </a:lnTo>
                  <a:lnTo>
                    <a:pt x="25035" y="10850"/>
                  </a:lnTo>
                  <a:lnTo>
                    <a:pt x="25105" y="10732"/>
                  </a:lnTo>
                  <a:lnTo>
                    <a:pt x="25152" y="10568"/>
                  </a:lnTo>
                  <a:lnTo>
                    <a:pt x="25246" y="10263"/>
                  </a:lnTo>
                  <a:lnTo>
                    <a:pt x="25293" y="9934"/>
                  </a:lnTo>
                  <a:lnTo>
                    <a:pt x="25340" y="9605"/>
                  </a:lnTo>
                  <a:lnTo>
                    <a:pt x="25317" y="9394"/>
                  </a:lnTo>
                  <a:lnTo>
                    <a:pt x="25293" y="9206"/>
                  </a:lnTo>
                  <a:lnTo>
                    <a:pt x="25199" y="8995"/>
                  </a:lnTo>
                  <a:lnTo>
                    <a:pt x="25082" y="8807"/>
                  </a:lnTo>
                  <a:lnTo>
                    <a:pt x="24941" y="8642"/>
                  </a:lnTo>
                  <a:lnTo>
                    <a:pt x="24777" y="8501"/>
                  </a:lnTo>
                  <a:lnTo>
                    <a:pt x="24589" y="8384"/>
                  </a:lnTo>
                  <a:lnTo>
                    <a:pt x="24377" y="8267"/>
                  </a:lnTo>
                  <a:lnTo>
                    <a:pt x="2255" y="94"/>
                  </a:lnTo>
                  <a:lnTo>
                    <a:pt x="2091" y="47"/>
                  </a:lnTo>
                  <a:lnTo>
                    <a:pt x="1950" y="24"/>
                  </a:lnTo>
                  <a:lnTo>
                    <a:pt x="17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1"/>
            <p:cNvSpPr/>
            <p:nvPr/>
          </p:nvSpPr>
          <p:spPr>
            <a:xfrm>
              <a:off x="3053975" y="4800175"/>
              <a:ext cx="331150" cy="750925"/>
            </a:xfrm>
            <a:custGeom>
              <a:rect b="b" l="l" r="r" t="t"/>
              <a:pathLst>
                <a:path extrusionOk="0" h="30037" w="13246">
                  <a:moveTo>
                    <a:pt x="0" y="28487"/>
                  </a:moveTo>
                  <a:lnTo>
                    <a:pt x="0" y="28487"/>
                  </a:lnTo>
                  <a:lnTo>
                    <a:pt x="0" y="28487"/>
                  </a:lnTo>
                  <a:lnTo>
                    <a:pt x="0" y="28487"/>
                  </a:lnTo>
                  <a:lnTo>
                    <a:pt x="1080" y="28886"/>
                  </a:lnTo>
                  <a:lnTo>
                    <a:pt x="1080" y="28886"/>
                  </a:lnTo>
                  <a:lnTo>
                    <a:pt x="1292" y="28980"/>
                  </a:lnTo>
                  <a:lnTo>
                    <a:pt x="1480" y="29098"/>
                  </a:lnTo>
                  <a:lnTo>
                    <a:pt x="1644" y="29215"/>
                  </a:lnTo>
                  <a:lnTo>
                    <a:pt x="1761" y="29356"/>
                  </a:lnTo>
                  <a:lnTo>
                    <a:pt x="1879" y="29520"/>
                  </a:lnTo>
                  <a:lnTo>
                    <a:pt x="1973" y="29685"/>
                  </a:lnTo>
                  <a:lnTo>
                    <a:pt x="2020" y="29873"/>
                  </a:lnTo>
                  <a:lnTo>
                    <a:pt x="2043" y="30037"/>
                  </a:lnTo>
                  <a:lnTo>
                    <a:pt x="2043" y="30037"/>
                  </a:lnTo>
                  <a:lnTo>
                    <a:pt x="2020" y="29873"/>
                  </a:lnTo>
                  <a:lnTo>
                    <a:pt x="1973" y="29685"/>
                  </a:lnTo>
                  <a:lnTo>
                    <a:pt x="1879" y="29520"/>
                  </a:lnTo>
                  <a:lnTo>
                    <a:pt x="1761" y="29356"/>
                  </a:lnTo>
                  <a:lnTo>
                    <a:pt x="1644" y="29215"/>
                  </a:lnTo>
                  <a:lnTo>
                    <a:pt x="1480" y="29098"/>
                  </a:lnTo>
                  <a:lnTo>
                    <a:pt x="1292" y="28980"/>
                  </a:lnTo>
                  <a:lnTo>
                    <a:pt x="1080" y="28886"/>
                  </a:lnTo>
                  <a:lnTo>
                    <a:pt x="0" y="28487"/>
                  </a:lnTo>
                  <a:close/>
                  <a:moveTo>
                    <a:pt x="564" y="26280"/>
                  </a:moveTo>
                  <a:lnTo>
                    <a:pt x="564" y="26280"/>
                  </a:lnTo>
                  <a:lnTo>
                    <a:pt x="564" y="26280"/>
                  </a:lnTo>
                  <a:lnTo>
                    <a:pt x="752" y="26350"/>
                  </a:lnTo>
                  <a:lnTo>
                    <a:pt x="752" y="26350"/>
                  </a:lnTo>
                  <a:lnTo>
                    <a:pt x="939" y="26420"/>
                  </a:lnTo>
                  <a:lnTo>
                    <a:pt x="1127" y="26514"/>
                  </a:lnTo>
                  <a:lnTo>
                    <a:pt x="1268" y="26632"/>
                  </a:lnTo>
                  <a:lnTo>
                    <a:pt x="1409" y="26726"/>
                  </a:lnTo>
                  <a:lnTo>
                    <a:pt x="1527" y="26843"/>
                  </a:lnTo>
                  <a:lnTo>
                    <a:pt x="1620" y="26961"/>
                  </a:lnTo>
                  <a:lnTo>
                    <a:pt x="1691" y="27078"/>
                  </a:lnTo>
                  <a:lnTo>
                    <a:pt x="1714" y="27195"/>
                  </a:lnTo>
                  <a:lnTo>
                    <a:pt x="1714" y="27195"/>
                  </a:lnTo>
                  <a:lnTo>
                    <a:pt x="1738" y="27430"/>
                  </a:lnTo>
                  <a:lnTo>
                    <a:pt x="1738" y="27430"/>
                  </a:lnTo>
                  <a:lnTo>
                    <a:pt x="1714" y="27195"/>
                  </a:lnTo>
                  <a:lnTo>
                    <a:pt x="1714" y="27195"/>
                  </a:lnTo>
                  <a:lnTo>
                    <a:pt x="1691" y="27078"/>
                  </a:lnTo>
                  <a:lnTo>
                    <a:pt x="1620" y="26961"/>
                  </a:lnTo>
                  <a:lnTo>
                    <a:pt x="1527" y="26843"/>
                  </a:lnTo>
                  <a:lnTo>
                    <a:pt x="1409" y="26726"/>
                  </a:lnTo>
                  <a:lnTo>
                    <a:pt x="1268" y="26632"/>
                  </a:lnTo>
                  <a:lnTo>
                    <a:pt x="1127" y="26514"/>
                  </a:lnTo>
                  <a:lnTo>
                    <a:pt x="939" y="26420"/>
                  </a:lnTo>
                  <a:lnTo>
                    <a:pt x="752" y="26350"/>
                  </a:lnTo>
                  <a:lnTo>
                    <a:pt x="564" y="26280"/>
                  </a:lnTo>
                  <a:close/>
                  <a:moveTo>
                    <a:pt x="9910" y="1"/>
                  </a:moveTo>
                  <a:lnTo>
                    <a:pt x="9910" y="1"/>
                  </a:lnTo>
                  <a:lnTo>
                    <a:pt x="12282" y="870"/>
                  </a:lnTo>
                  <a:lnTo>
                    <a:pt x="12282" y="870"/>
                  </a:lnTo>
                  <a:lnTo>
                    <a:pt x="12470" y="963"/>
                  </a:lnTo>
                  <a:lnTo>
                    <a:pt x="12658" y="1081"/>
                  </a:lnTo>
                  <a:lnTo>
                    <a:pt x="12822" y="1222"/>
                  </a:lnTo>
                  <a:lnTo>
                    <a:pt x="12963" y="1386"/>
                  </a:lnTo>
                  <a:lnTo>
                    <a:pt x="13081" y="1551"/>
                  </a:lnTo>
                  <a:lnTo>
                    <a:pt x="13175" y="1738"/>
                  </a:lnTo>
                  <a:lnTo>
                    <a:pt x="13222" y="1926"/>
                  </a:lnTo>
                  <a:lnTo>
                    <a:pt x="13245" y="2138"/>
                  </a:lnTo>
                  <a:lnTo>
                    <a:pt x="13245" y="2138"/>
                  </a:lnTo>
                  <a:lnTo>
                    <a:pt x="13222" y="1926"/>
                  </a:lnTo>
                  <a:lnTo>
                    <a:pt x="13175" y="1738"/>
                  </a:lnTo>
                  <a:lnTo>
                    <a:pt x="13081" y="1551"/>
                  </a:lnTo>
                  <a:lnTo>
                    <a:pt x="12963" y="1386"/>
                  </a:lnTo>
                  <a:lnTo>
                    <a:pt x="12822" y="1222"/>
                  </a:lnTo>
                  <a:lnTo>
                    <a:pt x="12658" y="1081"/>
                  </a:lnTo>
                  <a:lnTo>
                    <a:pt x="12470" y="963"/>
                  </a:lnTo>
                  <a:lnTo>
                    <a:pt x="12282" y="870"/>
                  </a:lnTo>
                  <a:lnTo>
                    <a:pt x="9910" y="1"/>
                  </a:lnTo>
                  <a:close/>
                </a:path>
              </a:pathLst>
            </a:custGeom>
            <a:solidFill>
              <a:srgbClr val="A7C8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1"/>
            <p:cNvSpPr/>
            <p:nvPr/>
          </p:nvSpPr>
          <p:spPr>
            <a:xfrm>
              <a:off x="3053975" y="5512350"/>
              <a:ext cx="51100" cy="38750"/>
            </a:xfrm>
            <a:custGeom>
              <a:rect b="b" l="l" r="r" t="t"/>
              <a:pathLst>
                <a:path extrusionOk="0" fill="none" h="1550" w="2044">
                  <a:moveTo>
                    <a:pt x="0" y="0"/>
                  </a:moveTo>
                  <a:lnTo>
                    <a:pt x="0" y="0"/>
                  </a:lnTo>
                  <a:lnTo>
                    <a:pt x="0" y="0"/>
                  </a:lnTo>
                  <a:lnTo>
                    <a:pt x="0" y="0"/>
                  </a:lnTo>
                  <a:lnTo>
                    <a:pt x="1080" y="399"/>
                  </a:lnTo>
                  <a:lnTo>
                    <a:pt x="1080" y="399"/>
                  </a:lnTo>
                  <a:lnTo>
                    <a:pt x="1292" y="493"/>
                  </a:lnTo>
                  <a:lnTo>
                    <a:pt x="1480" y="611"/>
                  </a:lnTo>
                  <a:lnTo>
                    <a:pt x="1644" y="728"/>
                  </a:lnTo>
                  <a:lnTo>
                    <a:pt x="1761" y="869"/>
                  </a:lnTo>
                  <a:lnTo>
                    <a:pt x="1879" y="1033"/>
                  </a:lnTo>
                  <a:lnTo>
                    <a:pt x="1973" y="1198"/>
                  </a:lnTo>
                  <a:lnTo>
                    <a:pt x="2020" y="1386"/>
                  </a:lnTo>
                  <a:lnTo>
                    <a:pt x="2043" y="1550"/>
                  </a:lnTo>
                  <a:lnTo>
                    <a:pt x="2043" y="1550"/>
                  </a:lnTo>
                  <a:lnTo>
                    <a:pt x="2020" y="1386"/>
                  </a:lnTo>
                  <a:lnTo>
                    <a:pt x="1973" y="1198"/>
                  </a:lnTo>
                  <a:lnTo>
                    <a:pt x="1879" y="1033"/>
                  </a:lnTo>
                  <a:lnTo>
                    <a:pt x="1761" y="869"/>
                  </a:lnTo>
                  <a:lnTo>
                    <a:pt x="1644" y="728"/>
                  </a:lnTo>
                  <a:lnTo>
                    <a:pt x="1480" y="611"/>
                  </a:lnTo>
                  <a:lnTo>
                    <a:pt x="1292" y="493"/>
                  </a:lnTo>
                  <a:lnTo>
                    <a:pt x="1080" y="399"/>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1"/>
            <p:cNvSpPr/>
            <p:nvPr/>
          </p:nvSpPr>
          <p:spPr>
            <a:xfrm>
              <a:off x="3068050" y="5457150"/>
              <a:ext cx="29375" cy="28800"/>
            </a:xfrm>
            <a:custGeom>
              <a:rect b="b" l="l" r="r" t="t"/>
              <a:pathLst>
                <a:path extrusionOk="0" fill="none" h="1152" w="1175">
                  <a:moveTo>
                    <a:pt x="1" y="1"/>
                  </a:moveTo>
                  <a:lnTo>
                    <a:pt x="1" y="1"/>
                  </a:lnTo>
                  <a:lnTo>
                    <a:pt x="1" y="1"/>
                  </a:lnTo>
                  <a:lnTo>
                    <a:pt x="189" y="71"/>
                  </a:lnTo>
                  <a:lnTo>
                    <a:pt x="189" y="71"/>
                  </a:lnTo>
                  <a:lnTo>
                    <a:pt x="376" y="141"/>
                  </a:lnTo>
                  <a:lnTo>
                    <a:pt x="564" y="235"/>
                  </a:lnTo>
                  <a:lnTo>
                    <a:pt x="705" y="353"/>
                  </a:lnTo>
                  <a:lnTo>
                    <a:pt x="846" y="447"/>
                  </a:lnTo>
                  <a:lnTo>
                    <a:pt x="964" y="564"/>
                  </a:lnTo>
                  <a:lnTo>
                    <a:pt x="1057" y="682"/>
                  </a:lnTo>
                  <a:lnTo>
                    <a:pt x="1128" y="799"/>
                  </a:lnTo>
                  <a:lnTo>
                    <a:pt x="1151" y="916"/>
                  </a:lnTo>
                  <a:lnTo>
                    <a:pt x="1151" y="916"/>
                  </a:lnTo>
                  <a:lnTo>
                    <a:pt x="1175" y="1151"/>
                  </a:lnTo>
                  <a:lnTo>
                    <a:pt x="1175" y="1151"/>
                  </a:lnTo>
                  <a:lnTo>
                    <a:pt x="1151" y="916"/>
                  </a:lnTo>
                  <a:lnTo>
                    <a:pt x="1151" y="916"/>
                  </a:lnTo>
                  <a:lnTo>
                    <a:pt x="1128" y="799"/>
                  </a:lnTo>
                  <a:lnTo>
                    <a:pt x="1057" y="682"/>
                  </a:lnTo>
                  <a:lnTo>
                    <a:pt x="964" y="564"/>
                  </a:lnTo>
                  <a:lnTo>
                    <a:pt x="846" y="447"/>
                  </a:lnTo>
                  <a:lnTo>
                    <a:pt x="705" y="353"/>
                  </a:lnTo>
                  <a:lnTo>
                    <a:pt x="564" y="235"/>
                  </a:lnTo>
                  <a:lnTo>
                    <a:pt x="376" y="141"/>
                  </a:lnTo>
                  <a:lnTo>
                    <a:pt x="189" y="71"/>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1"/>
            <p:cNvSpPr/>
            <p:nvPr/>
          </p:nvSpPr>
          <p:spPr>
            <a:xfrm>
              <a:off x="3301725" y="4800175"/>
              <a:ext cx="83400" cy="53450"/>
            </a:xfrm>
            <a:custGeom>
              <a:rect b="b" l="l" r="r" t="t"/>
              <a:pathLst>
                <a:path extrusionOk="0" fill="none" h="2138" w="3336">
                  <a:moveTo>
                    <a:pt x="0" y="1"/>
                  </a:moveTo>
                  <a:lnTo>
                    <a:pt x="0" y="1"/>
                  </a:lnTo>
                  <a:lnTo>
                    <a:pt x="2372" y="870"/>
                  </a:lnTo>
                  <a:lnTo>
                    <a:pt x="2372" y="870"/>
                  </a:lnTo>
                  <a:lnTo>
                    <a:pt x="2560" y="963"/>
                  </a:lnTo>
                  <a:lnTo>
                    <a:pt x="2748" y="1081"/>
                  </a:lnTo>
                  <a:lnTo>
                    <a:pt x="2912" y="1222"/>
                  </a:lnTo>
                  <a:lnTo>
                    <a:pt x="3053" y="1386"/>
                  </a:lnTo>
                  <a:lnTo>
                    <a:pt x="3171" y="1551"/>
                  </a:lnTo>
                  <a:lnTo>
                    <a:pt x="3265" y="1738"/>
                  </a:lnTo>
                  <a:lnTo>
                    <a:pt x="3312" y="1926"/>
                  </a:lnTo>
                  <a:lnTo>
                    <a:pt x="3335" y="2138"/>
                  </a:lnTo>
                  <a:lnTo>
                    <a:pt x="3335" y="2138"/>
                  </a:lnTo>
                  <a:lnTo>
                    <a:pt x="3312" y="1926"/>
                  </a:lnTo>
                  <a:lnTo>
                    <a:pt x="3265" y="1738"/>
                  </a:lnTo>
                  <a:lnTo>
                    <a:pt x="3171" y="1551"/>
                  </a:lnTo>
                  <a:lnTo>
                    <a:pt x="3053" y="1386"/>
                  </a:lnTo>
                  <a:lnTo>
                    <a:pt x="2912" y="1222"/>
                  </a:lnTo>
                  <a:lnTo>
                    <a:pt x="2748" y="1081"/>
                  </a:lnTo>
                  <a:lnTo>
                    <a:pt x="2560" y="963"/>
                  </a:lnTo>
                  <a:lnTo>
                    <a:pt x="2372" y="870"/>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1"/>
            <p:cNvSpPr/>
            <p:nvPr/>
          </p:nvSpPr>
          <p:spPr>
            <a:xfrm>
              <a:off x="2971775" y="5502950"/>
              <a:ext cx="133300" cy="78100"/>
            </a:xfrm>
            <a:custGeom>
              <a:rect b="b" l="l" r="r" t="t"/>
              <a:pathLst>
                <a:path extrusionOk="0" h="3124" w="5332">
                  <a:moveTo>
                    <a:pt x="282" y="0"/>
                  </a:moveTo>
                  <a:lnTo>
                    <a:pt x="376" y="94"/>
                  </a:lnTo>
                  <a:lnTo>
                    <a:pt x="611" y="329"/>
                  </a:lnTo>
                  <a:lnTo>
                    <a:pt x="728" y="493"/>
                  </a:lnTo>
                  <a:lnTo>
                    <a:pt x="869" y="658"/>
                  </a:lnTo>
                  <a:lnTo>
                    <a:pt x="987" y="869"/>
                  </a:lnTo>
                  <a:lnTo>
                    <a:pt x="1081" y="1081"/>
                  </a:lnTo>
                  <a:lnTo>
                    <a:pt x="1151" y="1315"/>
                  </a:lnTo>
                  <a:lnTo>
                    <a:pt x="1174" y="1550"/>
                  </a:lnTo>
                  <a:lnTo>
                    <a:pt x="1151" y="1809"/>
                  </a:lnTo>
                  <a:lnTo>
                    <a:pt x="1128" y="1949"/>
                  </a:lnTo>
                  <a:lnTo>
                    <a:pt x="1081" y="2067"/>
                  </a:lnTo>
                  <a:lnTo>
                    <a:pt x="1010" y="2208"/>
                  </a:lnTo>
                  <a:lnTo>
                    <a:pt x="940" y="2325"/>
                  </a:lnTo>
                  <a:lnTo>
                    <a:pt x="822" y="2466"/>
                  </a:lnTo>
                  <a:lnTo>
                    <a:pt x="705" y="2607"/>
                  </a:lnTo>
                  <a:lnTo>
                    <a:pt x="564" y="2724"/>
                  </a:lnTo>
                  <a:lnTo>
                    <a:pt x="400" y="2865"/>
                  </a:lnTo>
                  <a:lnTo>
                    <a:pt x="212" y="2983"/>
                  </a:lnTo>
                  <a:lnTo>
                    <a:pt x="0" y="3124"/>
                  </a:lnTo>
                  <a:lnTo>
                    <a:pt x="1856" y="3053"/>
                  </a:lnTo>
                  <a:lnTo>
                    <a:pt x="3687" y="2983"/>
                  </a:lnTo>
                  <a:lnTo>
                    <a:pt x="5167" y="2912"/>
                  </a:lnTo>
                  <a:lnTo>
                    <a:pt x="5237" y="2677"/>
                  </a:lnTo>
                  <a:lnTo>
                    <a:pt x="5284" y="2466"/>
                  </a:lnTo>
                  <a:lnTo>
                    <a:pt x="5308" y="2231"/>
                  </a:lnTo>
                  <a:lnTo>
                    <a:pt x="5331" y="1973"/>
                  </a:lnTo>
                  <a:lnTo>
                    <a:pt x="5331" y="1926"/>
                  </a:lnTo>
                  <a:lnTo>
                    <a:pt x="5308" y="1762"/>
                  </a:lnTo>
                  <a:lnTo>
                    <a:pt x="5261" y="1574"/>
                  </a:lnTo>
                  <a:lnTo>
                    <a:pt x="5167" y="1409"/>
                  </a:lnTo>
                  <a:lnTo>
                    <a:pt x="5049" y="1245"/>
                  </a:lnTo>
                  <a:lnTo>
                    <a:pt x="4932" y="1104"/>
                  </a:lnTo>
                  <a:lnTo>
                    <a:pt x="4768" y="987"/>
                  </a:lnTo>
                  <a:lnTo>
                    <a:pt x="4580" y="869"/>
                  </a:lnTo>
                  <a:lnTo>
                    <a:pt x="4368" y="775"/>
                  </a:lnTo>
                  <a:lnTo>
                    <a:pt x="3288" y="376"/>
                  </a:lnTo>
                  <a:lnTo>
                    <a:pt x="3006" y="400"/>
                  </a:lnTo>
                  <a:lnTo>
                    <a:pt x="2842" y="423"/>
                  </a:lnTo>
                  <a:lnTo>
                    <a:pt x="2349" y="376"/>
                  </a:lnTo>
                  <a:lnTo>
                    <a:pt x="1738" y="306"/>
                  </a:lnTo>
                  <a:lnTo>
                    <a:pt x="1057" y="188"/>
                  </a:lnTo>
                  <a:lnTo>
                    <a:pt x="28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1"/>
            <p:cNvSpPr/>
            <p:nvPr/>
          </p:nvSpPr>
          <p:spPr>
            <a:xfrm>
              <a:off x="2971775" y="5502950"/>
              <a:ext cx="133300" cy="78100"/>
            </a:xfrm>
            <a:custGeom>
              <a:rect b="b" l="l" r="r" t="t"/>
              <a:pathLst>
                <a:path extrusionOk="0" fill="none" h="3124" w="5332">
                  <a:moveTo>
                    <a:pt x="282" y="0"/>
                  </a:moveTo>
                  <a:lnTo>
                    <a:pt x="282" y="0"/>
                  </a:lnTo>
                  <a:lnTo>
                    <a:pt x="376" y="94"/>
                  </a:lnTo>
                  <a:lnTo>
                    <a:pt x="611" y="329"/>
                  </a:lnTo>
                  <a:lnTo>
                    <a:pt x="728" y="493"/>
                  </a:lnTo>
                  <a:lnTo>
                    <a:pt x="869" y="658"/>
                  </a:lnTo>
                  <a:lnTo>
                    <a:pt x="987" y="869"/>
                  </a:lnTo>
                  <a:lnTo>
                    <a:pt x="1081" y="1081"/>
                  </a:lnTo>
                  <a:lnTo>
                    <a:pt x="1151" y="1315"/>
                  </a:lnTo>
                  <a:lnTo>
                    <a:pt x="1174" y="1550"/>
                  </a:lnTo>
                  <a:lnTo>
                    <a:pt x="1151" y="1809"/>
                  </a:lnTo>
                  <a:lnTo>
                    <a:pt x="1128" y="1949"/>
                  </a:lnTo>
                  <a:lnTo>
                    <a:pt x="1081" y="2067"/>
                  </a:lnTo>
                  <a:lnTo>
                    <a:pt x="1010" y="2208"/>
                  </a:lnTo>
                  <a:lnTo>
                    <a:pt x="940" y="2325"/>
                  </a:lnTo>
                  <a:lnTo>
                    <a:pt x="822" y="2466"/>
                  </a:lnTo>
                  <a:lnTo>
                    <a:pt x="705" y="2607"/>
                  </a:lnTo>
                  <a:lnTo>
                    <a:pt x="564" y="2724"/>
                  </a:lnTo>
                  <a:lnTo>
                    <a:pt x="400" y="2865"/>
                  </a:lnTo>
                  <a:lnTo>
                    <a:pt x="212" y="2983"/>
                  </a:lnTo>
                  <a:lnTo>
                    <a:pt x="0" y="3124"/>
                  </a:lnTo>
                  <a:lnTo>
                    <a:pt x="0" y="3124"/>
                  </a:lnTo>
                  <a:lnTo>
                    <a:pt x="1856" y="3053"/>
                  </a:lnTo>
                  <a:lnTo>
                    <a:pt x="3687" y="2983"/>
                  </a:lnTo>
                  <a:lnTo>
                    <a:pt x="3687" y="2983"/>
                  </a:lnTo>
                  <a:lnTo>
                    <a:pt x="3687" y="2983"/>
                  </a:lnTo>
                  <a:lnTo>
                    <a:pt x="5167" y="2912"/>
                  </a:lnTo>
                  <a:lnTo>
                    <a:pt x="5167" y="2912"/>
                  </a:lnTo>
                  <a:lnTo>
                    <a:pt x="5237" y="2677"/>
                  </a:lnTo>
                  <a:lnTo>
                    <a:pt x="5284" y="2466"/>
                  </a:lnTo>
                  <a:lnTo>
                    <a:pt x="5308" y="2231"/>
                  </a:lnTo>
                  <a:lnTo>
                    <a:pt x="5331" y="1973"/>
                  </a:lnTo>
                  <a:lnTo>
                    <a:pt x="5331" y="1973"/>
                  </a:lnTo>
                  <a:lnTo>
                    <a:pt x="5331" y="1926"/>
                  </a:lnTo>
                  <a:lnTo>
                    <a:pt x="5331" y="1926"/>
                  </a:lnTo>
                  <a:lnTo>
                    <a:pt x="5308" y="1762"/>
                  </a:lnTo>
                  <a:lnTo>
                    <a:pt x="5261" y="1574"/>
                  </a:lnTo>
                  <a:lnTo>
                    <a:pt x="5167" y="1409"/>
                  </a:lnTo>
                  <a:lnTo>
                    <a:pt x="5049" y="1245"/>
                  </a:lnTo>
                  <a:lnTo>
                    <a:pt x="4932" y="1104"/>
                  </a:lnTo>
                  <a:lnTo>
                    <a:pt x="4768" y="987"/>
                  </a:lnTo>
                  <a:lnTo>
                    <a:pt x="4580" y="869"/>
                  </a:lnTo>
                  <a:lnTo>
                    <a:pt x="4368" y="775"/>
                  </a:lnTo>
                  <a:lnTo>
                    <a:pt x="3288" y="376"/>
                  </a:lnTo>
                  <a:lnTo>
                    <a:pt x="3288" y="376"/>
                  </a:lnTo>
                  <a:lnTo>
                    <a:pt x="3006" y="400"/>
                  </a:lnTo>
                  <a:lnTo>
                    <a:pt x="3006" y="400"/>
                  </a:lnTo>
                  <a:lnTo>
                    <a:pt x="2842" y="423"/>
                  </a:lnTo>
                  <a:lnTo>
                    <a:pt x="2842" y="423"/>
                  </a:lnTo>
                  <a:lnTo>
                    <a:pt x="2349" y="376"/>
                  </a:lnTo>
                  <a:lnTo>
                    <a:pt x="1738" y="306"/>
                  </a:lnTo>
                  <a:lnTo>
                    <a:pt x="1057" y="188"/>
                  </a:lnTo>
                  <a:lnTo>
                    <a:pt x="28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1"/>
            <p:cNvSpPr/>
            <p:nvPr/>
          </p:nvSpPr>
          <p:spPr>
            <a:xfrm>
              <a:off x="2977650" y="5484150"/>
              <a:ext cx="90425" cy="29375"/>
            </a:xfrm>
            <a:custGeom>
              <a:rect b="b" l="l" r="r" t="t"/>
              <a:pathLst>
                <a:path extrusionOk="0" h="1175" w="3617">
                  <a:moveTo>
                    <a:pt x="0" y="1"/>
                  </a:moveTo>
                  <a:lnTo>
                    <a:pt x="47" y="752"/>
                  </a:lnTo>
                  <a:lnTo>
                    <a:pt x="822" y="940"/>
                  </a:lnTo>
                  <a:lnTo>
                    <a:pt x="1503" y="1058"/>
                  </a:lnTo>
                  <a:lnTo>
                    <a:pt x="2114" y="1128"/>
                  </a:lnTo>
                  <a:lnTo>
                    <a:pt x="2607" y="1175"/>
                  </a:lnTo>
                  <a:lnTo>
                    <a:pt x="2771" y="1152"/>
                  </a:lnTo>
                  <a:lnTo>
                    <a:pt x="3053" y="1128"/>
                  </a:lnTo>
                  <a:lnTo>
                    <a:pt x="3264" y="1058"/>
                  </a:lnTo>
                  <a:lnTo>
                    <a:pt x="3429" y="987"/>
                  </a:lnTo>
                  <a:lnTo>
                    <a:pt x="3546" y="870"/>
                  </a:lnTo>
                  <a:lnTo>
                    <a:pt x="3617" y="752"/>
                  </a:lnTo>
                  <a:lnTo>
                    <a:pt x="3311" y="729"/>
                  </a:lnTo>
                  <a:lnTo>
                    <a:pt x="2959" y="682"/>
                  </a:lnTo>
                  <a:lnTo>
                    <a:pt x="2114" y="517"/>
                  </a:lnTo>
                  <a:lnTo>
                    <a:pt x="1127" y="283"/>
                  </a:lnTo>
                  <a:lnTo>
                    <a:pt x="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1"/>
            <p:cNvSpPr/>
            <p:nvPr/>
          </p:nvSpPr>
          <p:spPr>
            <a:xfrm>
              <a:off x="2977650" y="5484150"/>
              <a:ext cx="90425" cy="29375"/>
            </a:xfrm>
            <a:custGeom>
              <a:rect b="b" l="l" r="r" t="t"/>
              <a:pathLst>
                <a:path extrusionOk="0" fill="none" h="1175" w="3617">
                  <a:moveTo>
                    <a:pt x="0" y="1"/>
                  </a:moveTo>
                  <a:lnTo>
                    <a:pt x="47" y="752"/>
                  </a:lnTo>
                  <a:lnTo>
                    <a:pt x="47" y="752"/>
                  </a:lnTo>
                  <a:lnTo>
                    <a:pt x="47" y="752"/>
                  </a:lnTo>
                  <a:lnTo>
                    <a:pt x="47" y="752"/>
                  </a:lnTo>
                  <a:lnTo>
                    <a:pt x="822" y="940"/>
                  </a:lnTo>
                  <a:lnTo>
                    <a:pt x="1503" y="1058"/>
                  </a:lnTo>
                  <a:lnTo>
                    <a:pt x="2114" y="1128"/>
                  </a:lnTo>
                  <a:lnTo>
                    <a:pt x="2607" y="1175"/>
                  </a:lnTo>
                  <a:lnTo>
                    <a:pt x="2607" y="1175"/>
                  </a:lnTo>
                  <a:lnTo>
                    <a:pt x="2771" y="1152"/>
                  </a:lnTo>
                  <a:lnTo>
                    <a:pt x="2771" y="1152"/>
                  </a:lnTo>
                  <a:lnTo>
                    <a:pt x="3053" y="1128"/>
                  </a:lnTo>
                  <a:lnTo>
                    <a:pt x="3053" y="1128"/>
                  </a:lnTo>
                  <a:lnTo>
                    <a:pt x="3053" y="1128"/>
                  </a:lnTo>
                  <a:lnTo>
                    <a:pt x="3053" y="1128"/>
                  </a:lnTo>
                  <a:lnTo>
                    <a:pt x="3053" y="1128"/>
                  </a:lnTo>
                  <a:lnTo>
                    <a:pt x="3264" y="1058"/>
                  </a:lnTo>
                  <a:lnTo>
                    <a:pt x="3429" y="987"/>
                  </a:lnTo>
                  <a:lnTo>
                    <a:pt x="3546" y="870"/>
                  </a:lnTo>
                  <a:lnTo>
                    <a:pt x="3617" y="752"/>
                  </a:lnTo>
                  <a:lnTo>
                    <a:pt x="3617" y="752"/>
                  </a:lnTo>
                  <a:lnTo>
                    <a:pt x="3311" y="729"/>
                  </a:lnTo>
                  <a:lnTo>
                    <a:pt x="2959" y="682"/>
                  </a:lnTo>
                  <a:lnTo>
                    <a:pt x="2114" y="517"/>
                  </a:lnTo>
                  <a:lnTo>
                    <a:pt x="1127" y="283"/>
                  </a:lnTo>
                  <a:lnTo>
                    <a:pt x="0" y="1"/>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1"/>
            <p:cNvSpPr/>
            <p:nvPr/>
          </p:nvSpPr>
          <p:spPr>
            <a:xfrm>
              <a:off x="2977650" y="5457150"/>
              <a:ext cx="119775" cy="45825"/>
            </a:xfrm>
            <a:custGeom>
              <a:rect b="b" l="l" r="r" t="t"/>
              <a:pathLst>
                <a:path extrusionOk="0" h="1833" w="4791">
                  <a:moveTo>
                    <a:pt x="3617" y="1"/>
                  </a:moveTo>
                  <a:lnTo>
                    <a:pt x="3429" y="212"/>
                  </a:lnTo>
                  <a:lnTo>
                    <a:pt x="3288" y="353"/>
                  </a:lnTo>
                  <a:lnTo>
                    <a:pt x="3100" y="470"/>
                  </a:lnTo>
                  <a:lnTo>
                    <a:pt x="2983" y="517"/>
                  </a:lnTo>
                  <a:lnTo>
                    <a:pt x="2865" y="564"/>
                  </a:lnTo>
                  <a:lnTo>
                    <a:pt x="2724" y="588"/>
                  </a:lnTo>
                  <a:lnTo>
                    <a:pt x="2607" y="588"/>
                  </a:lnTo>
                  <a:lnTo>
                    <a:pt x="2349" y="564"/>
                  </a:lnTo>
                  <a:lnTo>
                    <a:pt x="1245" y="306"/>
                  </a:lnTo>
                  <a:lnTo>
                    <a:pt x="118" y="24"/>
                  </a:lnTo>
                  <a:lnTo>
                    <a:pt x="118" y="24"/>
                  </a:lnTo>
                  <a:lnTo>
                    <a:pt x="188" y="141"/>
                  </a:lnTo>
                  <a:lnTo>
                    <a:pt x="258" y="282"/>
                  </a:lnTo>
                  <a:lnTo>
                    <a:pt x="305" y="447"/>
                  </a:lnTo>
                  <a:lnTo>
                    <a:pt x="305" y="611"/>
                  </a:lnTo>
                  <a:lnTo>
                    <a:pt x="305" y="705"/>
                  </a:lnTo>
                  <a:lnTo>
                    <a:pt x="282" y="799"/>
                  </a:lnTo>
                  <a:lnTo>
                    <a:pt x="258" y="869"/>
                  </a:lnTo>
                  <a:lnTo>
                    <a:pt x="188" y="940"/>
                  </a:lnTo>
                  <a:lnTo>
                    <a:pt x="118" y="1010"/>
                  </a:lnTo>
                  <a:lnTo>
                    <a:pt x="0" y="1081"/>
                  </a:lnTo>
                  <a:lnTo>
                    <a:pt x="1127" y="1363"/>
                  </a:lnTo>
                  <a:lnTo>
                    <a:pt x="2114" y="1597"/>
                  </a:lnTo>
                  <a:lnTo>
                    <a:pt x="2959" y="1762"/>
                  </a:lnTo>
                  <a:lnTo>
                    <a:pt x="3311" y="1809"/>
                  </a:lnTo>
                  <a:lnTo>
                    <a:pt x="3617" y="1832"/>
                  </a:lnTo>
                  <a:lnTo>
                    <a:pt x="4086" y="1832"/>
                  </a:lnTo>
                  <a:lnTo>
                    <a:pt x="4321" y="1785"/>
                  </a:lnTo>
                  <a:lnTo>
                    <a:pt x="4486" y="1715"/>
                  </a:lnTo>
                  <a:lnTo>
                    <a:pt x="4603" y="1644"/>
                  </a:lnTo>
                  <a:lnTo>
                    <a:pt x="4697" y="1527"/>
                  </a:lnTo>
                  <a:lnTo>
                    <a:pt x="4744" y="1410"/>
                  </a:lnTo>
                  <a:lnTo>
                    <a:pt x="4767" y="1292"/>
                  </a:lnTo>
                  <a:lnTo>
                    <a:pt x="4791" y="1151"/>
                  </a:lnTo>
                  <a:lnTo>
                    <a:pt x="4767" y="916"/>
                  </a:lnTo>
                  <a:lnTo>
                    <a:pt x="4744" y="799"/>
                  </a:lnTo>
                  <a:lnTo>
                    <a:pt x="4673" y="682"/>
                  </a:lnTo>
                  <a:lnTo>
                    <a:pt x="4580" y="564"/>
                  </a:lnTo>
                  <a:lnTo>
                    <a:pt x="4462" y="447"/>
                  </a:lnTo>
                  <a:lnTo>
                    <a:pt x="4321" y="353"/>
                  </a:lnTo>
                  <a:lnTo>
                    <a:pt x="4180" y="235"/>
                  </a:lnTo>
                  <a:lnTo>
                    <a:pt x="3992" y="141"/>
                  </a:lnTo>
                  <a:lnTo>
                    <a:pt x="3805" y="71"/>
                  </a:lnTo>
                  <a:lnTo>
                    <a:pt x="361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1"/>
            <p:cNvSpPr/>
            <p:nvPr/>
          </p:nvSpPr>
          <p:spPr>
            <a:xfrm>
              <a:off x="2977650" y="5457150"/>
              <a:ext cx="119775" cy="45825"/>
            </a:xfrm>
            <a:custGeom>
              <a:rect b="b" l="l" r="r" t="t"/>
              <a:pathLst>
                <a:path extrusionOk="0" fill="none" h="1833" w="4791">
                  <a:moveTo>
                    <a:pt x="3617" y="1"/>
                  </a:moveTo>
                  <a:lnTo>
                    <a:pt x="3617" y="1"/>
                  </a:lnTo>
                  <a:lnTo>
                    <a:pt x="3429" y="212"/>
                  </a:lnTo>
                  <a:lnTo>
                    <a:pt x="3429" y="212"/>
                  </a:lnTo>
                  <a:lnTo>
                    <a:pt x="3288" y="353"/>
                  </a:lnTo>
                  <a:lnTo>
                    <a:pt x="3100" y="470"/>
                  </a:lnTo>
                  <a:lnTo>
                    <a:pt x="3100" y="470"/>
                  </a:lnTo>
                  <a:lnTo>
                    <a:pt x="2983" y="517"/>
                  </a:lnTo>
                  <a:lnTo>
                    <a:pt x="2865" y="564"/>
                  </a:lnTo>
                  <a:lnTo>
                    <a:pt x="2724" y="588"/>
                  </a:lnTo>
                  <a:lnTo>
                    <a:pt x="2607" y="588"/>
                  </a:lnTo>
                  <a:lnTo>
                    <a:pt x="2607" y="588"/>
                  </a:lnTo>
                  <a:lnTo>
                    <a:pt x="2349" y="564"/>
                  </a:lnTo>
                  <a:lnTo>
                    <a:pt x="2349" y="564"/>
                  </a:lnTo>
                  <a:lnTo>
                    <a:pt x="1245" y="306"/>
                  </a:lnTo>
                  <a:lnTo>
                    <a:pt x="118" y="24"/>
                  </a:lnTo>
                  <a:lnTo>
                    <a:pt x="118" y="24"/>
                  </a:lnTo>
                  <a:lnTo>
                    <a:pt x="188" y="141"/>
                  </a:lnTo>
                  <a:lnTo>
                    <a:pt x="258" y="282"/>
                  </a:lnTo>
                  <a:lnTo>
                    <a:pt x="305" y="447"/>
                  </a:lnTo>
                  <a:lnTo>
                    <a:pt x="305" y="611"/>
                  </a:lnTo>
                  <a:lnTo>
                    <a:pt x="305" y="705"/>
                  </a:lnTo>
                  <a:lnTo>
                    <a:pt x="282" y="799"/>
                  </a:lnTo>
                  <a:lnTo>
                    <a:pt x="258" y="869"/>
                  </a:lnTo>
                  <a:lnTo>
                    <a:pt x="188" y="940"/>
                  </a:lnTo>
                  <a:lnTo>
                    <a:pt x="118" y="1010"/>
                  </a:lnTo>
                  <a:lnTo>
                    <a:pt x="0" y="1081"/>
                  </a:lnTo>
                  <a:lnTo>
                    <a:pt x="0" y="1081"/>
                  </a:lnTo>
                  <a:lnTo>
                    <a:pt x="0" y="1081"/>
                  </a:lnTo>
                  <a:lnTo>
                    <a:pt x="0" y="1081"/>
                  </a:lnTo>
                  <a:lnTo>
                    <a:pt x="1127" y="1363"/>
                  </a:lnTo>
                  <a:lnTo>
                    <a:pt x="2114" y="1597"/>
                  </a:lnTo>
                  <a:lnTo>
                    <a:pt x="2959" y="1762"/>
                  </a:lnTo>
                  <a:lnTo>
                    <a:pt x="3311" y="1809"/>
                  </a:lnTo>
                  <a:lnTo>
                    <a:pt x="3617" y="1832"/>
                  </a:lnTo>
                  <a:lnTo>
                    <a:pt x="3617" y="1832"/>
                  </a:lnTo>
                  <a:lnTo>
                    <a:pt x="3617" y="1832"/>
                  </a:lnTo>
                  <a:lnTo>
                    <a:pt x="3781" y="1832"/>
                  </a:lnTo>
                  <a:lnTo>
                    <a:pt x="3781" y="1832"/>
                  </a:lnTo>
                  <a:lnTo>
                    <a:pt x="3828" y="1832"/>
                  </a:lnTo>
                  <a:lnTo>
                    <a:pt x="3828" y="1832"/>
                  </a:lnTo>
                  <a:lnTo>
                    <a:pt x="4086" y="1832"/>
                  </a:lnTo>
                  <a:lnTo>
                    <a:pt x="4321" y="1785"/>
                  </a:lnTo>
                  <a:lnTo>
                    <a:pt x="4486" y="1715"/>
                  </a:lnTo>
                  <a:lnTo>
                    <a:pt x="4603" y="1644"/>
                  </a:lnTo>
                  <a:lnTo>
                    <a:pt x="4697" y="1527"/>
                  </a:lnTo>
                  <a:lnTo>
                    <a:pt x="4744" y="1410"/>
                  </a:lnTo>
                  <a:lnTo>
                    <a:pt x="4767" y="1292"/>
                  </a:lnTo>
                  <a:lnTo>
                    <a:pt x="4791" y="1151"/>
                  </a:lnTo>
                  <a:lnTo>
                    <a:pt x="4791" y="1151"/>
                  </a:lnTo>
                  <a:lnTo>
                    <a:pt x="4767" y="916"/>
                  </a:lnTo>
                  <a:lnTo>
                    <a:pt x="4767" y="916"/>
                  </a:lnTo>
                  <a:lnTo>
                    <a:pt x="4744" y="799"/>
                  </a:lnTo>
                  <a:lnTo>
                    <a:pt x="4673" y="682"/>
                  </a:lnTo>
                  <a:lnTo>
                    <a:pt x="4580" y="564"/>
                  </a:lnTo>
                  <a:lnTo>
                    <a:pt x="4462" y="447"/>
                  </a:lnTo>
                  <a:lnTo>
                    <a:pt x="4321" y="353"/>
                  </a:lnTo>
                  <a:lnTo>
                    <a:pt x="4180" y="235"/>
                  </a:lnTo>
                  <a:lnTo>
                    <a:pt x="3992" y="141"/>
                  </a:lnTo>
                  <a:lnTo>
                    <a:pt x="3805" y="71"/>
                  </a:lnTo>
                  <a:lnTo>
                    <a:pt x="3617"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1"/>
            <p:cNvSpPr/>
            <p:nvPr/>
          </p:nvSpPr>
          <p:spPr>
            <a:xfrm>
              <a:off x="2980575" y="4947550"/>
              <a:ext cx="260125" cy="524300"/>
            </a:xfrm>
            <a:custGeom>
              <a:rect b="b" l="l" r="r" t="t"/>
              <a:pathLst>
                <a:path extrusionOk="0" h="20972" w="10405">
                  <a:moveTo>
                    <a:pt x="7562" y="0"/>
                  </a:moveTo>
                  <a:lnTo>
                    <a:pt x="7609" y="446"/>
                  </a:lnTo>
                  <a:lnTo>
                    <a:pt x="7633" y="987"/>
                  </a:lnTo>
                  <a:lnTo>
                    <a:pt x="7656" y="1715"/>
                  </a:lnTo>
                  <a:lnTo>
                    <a:pt x="7633" y="2630"/>
                  </a:lnTo>
                  <a:lnTo>
                    <a:pt x="7562" y="3687"/>
                  </a:lnTo>
                  <a:lnTo>
                    <a:pt x="7515" y="4274"/>
                  </a:lnTo>
                  <a:lnTo>
                    <a:pt x="7445" y="4908"/>
                  </a:lnTo>
                  <a:lnTo>
                    <a:pt x="7351" y="5542"/>
                  </a:lnTo>
                  <a:lnTo>
                    <a:pt x="7257" y="6224"/>
                  </a:lnTo>
                  <a:lnTo>
                    <a:pt x="7116" y="6928"/>
                  </a:lnTo>
                  <a:lnTo>
                    <a:pt x="6952" y="7680"/>
                  </a:lnTo>
                  <a:lnTo>
                    <a:pt x="6764" y="8431"/>
                  </a:lnTo>
                  <a:lnTo>
                    <a:pt x="6553" y="9206"/>
                  </a:lnTo>
                  <a:lnTo>
                    <a:pt x="6294" y="10004"/>
                  </a:lnTo>
                  <a:lnTo>
                    <a:pt x="6013" y="10803"/>
                  </a:lnTo>
                  <a:lnTo>
                    <a:pt x="5684" y="11625"/>
                  </a:lnTo>
                  <a:lnTo>
                    <a:pt x="5331" y="12470"/>
                  </a:lnTo>
                  <a:lnTo>
                    <a:pt x="4932" y="13316"/>
                  </a:lnTo>
                  <a:lnTo>
                    <a:pt x="4510" y="14185"/>
                  </a:lnTo>
                  <a:lnTo>
                    <a:pt x="4016" y="15054"/>
                  </a:lnTo>
                  <a:lnTo>
                    <a:pt x="3500" y="15923"/>
                  </a:lnTo>
                  <a:lnTo>
                    <a:pt x="2913" y="16791"/>
                  </a:lnTo>
                  <a:lnTo>
                    <a:pt x="2302" y="17684"/>
                  </a:lnTo>
                  <a:lnTo>
                    <a:pt x="1621" y="18553"/>
                  </a:lnTo>
                  <a:lnTo>
                    <a:pt x="893" y="19422"/>
                  </a:lnTo>
                  <a:lnTo>
                    <a:pt x="470" y="19891"/>
                  </a:lnTo>
                  <a:lnTo>
                    <a:pt x="1" y="20408"/>
                  </a:lnTo>
                  <a:lnTo>
                    <a:pt x="1128" y="20690"/>
                  </a:lnTo>
                  <a:lnTo>
                    <a:pt x="2232" y="20948"/>
                  </a:lnTo>
                  <a:lnTo>
                    <a:pt x="2490" y="20972"/>
                  </a:lnTo>
                  <a:lnTo>
                    <a:pt x="2607" y="20972"/>
                  </a:lnTo>
                  <a:lnTo>
                    <a:pt x="2748" y="20948"/>
                  </a:lnTo>
                  <a:lnTo>
                    <a:pt x="2866" y="20901"/>
                  </a:lnTo>
                  <a:lnTo>
                    <a:pt x="2983" y="20854"/>
                  </a:lnTo>
                  <a:lnTo>
                    <a:pt x="3171" y="20737"/>
                  </a:lnTo>
                  <a:lnTo>
                    <a:pt x="3312" y="20596"/>
                  </a:lnTo>
                  <a:lnTo>
                    <a:pt x="3500" y="20385"/>
                  </a:lnTo>
                  <a:lnTo>
                    <a:pt x="4040" y="19727"/>
                  </a:lnTo>
                  <a:lnTo>
                    <a:pt x="4697" y="18905"/>
                  </a:lnTo>
                  <a:lnTo>
                    <a:pt x="5449" y="17919"/>
                  </a:lnTo>
                  <a:lnTo>
                    <a:pt x="6224" y="16791"/>
                  </a:lnTo>
                  <a:lnTo>
                    <a:pt x="6623" y="16181"/>
                  </a:lnTo>
                  <a:lnTo>
                    <a:pt x="7022" y="15523"/>
                  </a:lnTo>
                  <a:lnTo>
                    <a:pt x="7398" y="14866"/>
                  </a:lnTo>
                  <a:lnTo>
                    <a:pt x="7774" y="14185"/>
                  </a:lnTo>
                  <a:lnTo>
                    <a:pt x="8150" y="13480"/>
                  </a:lnTo>
                  <a:lnTo>
                    <a:pt x="8478" y="12752"/>
                  </a:lnTo>
                  <a:lnTo>
                    <a:pt x="8784" y="12024"/>
                  </a:lnTo>
                  <a:lnTo>
                    <a:pt x="9089" y="11273"/>
                  </a:lnTo>
                  <a:lnTo>
                    <a:pt x="9277" y="10709"/>
                  </a:lnTo>
                  <a:lnTo>
                    <a:pt x="9465" y="10122"/>
                  </a:lnTo>
                  <a:lnTo>
                    <a:pt x="9606" y="9535"/>
                  </a:lnTo>
                  <a:lnTo>
                    <a:pt x="9746" y="8948"/>
                  </a:lnTo>
                  <a:lnTo>
                    <a:pt x="9887" y="8361"/>
                  </a:lnTo>
                  <a:lnTo>
                    <a:pt x="9981" y="7773"/>
                  </a:lnTo>
                  <a:lnTo>
                    <a:pt x="10146" y="6599"/>
                  </a:lnTo>
                  <a:lnTo>
                    <a:pt x="10287" y="5495"/>
                  </a:lnTo>
                  <a:lnTo>
                    <a:pt x="10357" y="4415"/>
                  </a:lnTo>
                  <a:lnTo>
                    <a:pt x="10404" y="3405"/>
                  </a:lnTo>
                  <a:lnTo>
                    <a:pt x="10404" y="2513"/>
                  </a:lnTo>
                  <a:lnTo>
                    <a:pt x="10404" y="1503"/>
                  </a:lnTo>
                  <a:lnTo>
                    <a:pt x="10357" y="705"/>
                  </a:lnTo>
                  <a:lnTo>
                    <a:pt x="9723" y="564"/>
                  </a:lnTo>
                  <a:lnTo>
                    <a:pt x="9042" y="399"/>
                  </a:lnTo>
                  <a:lnTo>
                    <a:pt x="756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1"/>
            <p:cNvSpPr/>
            <p:nvPr/>
          </p:nvSpPr>
          <p:spPr>
            <a:xfrm>
              <a:off x="2980575" y="4947550"/>
              <a:ext cx="260125" cy="524300"/>
            </a:xfrm>
            <a:custGeom>
              <a:rect b="b" l="l" r="r" t="t"/>
              <a:pathLst>
                <a:path extrusionOk="0" fill="none" h="20972" w="10405">
                  <a:moveTo>
                    <a:pt x="7562" y="0"/>
                  </a:moveTo>
                  <a:lnTo>
                    <a:pt x="7562" y="0"/>
                  </a:lnTo>
                  <a:lnTo>
                    <a:pt x="7609" y="446"/>
                  </a:lnTo>
                  <a:lnTo>
                    <a:pt x="7633" y="987"/>
                  </a:lnTo>
                  <a:lnTo>
                    <a:pt x="7656" y="1715"/>
                  </a:lnTo>
                  <a:lnTo>
                    <a:pt x="7633" y="2630"/>
                  </a:lnTo>
                  <a:lnTo>
                    <a:pt x="7562" y="3687"/>
                  </a:lnTo>
                  <a:lnTo>
                    <a:pt x="7515" y="4274"/>
                  </a:lnTo>
                  <a:lnTo>
                    <a:pt x="7445" y="4908"/>
                  </a:lnTo>
                  <a:lnTo>
                    <a:pt x="7351" y="5542"/>
                  </a:lnTo>
                  <a:lnTo>
                    <a:pt x="7257" y="6224"/>
                  </a:lnTo>
                  <a:lnTo>
                    <a:pt x="7116" y="6928"/>
                  </a:lnTo>
                  <a:lnTo>
                    <a:pt x="6952" y="7680"/>
                  </a:lnTo>
                  <a:lnTo>
                    <a:pt x="6764" y="8431"/>
                  </a:lnTo>
                  <a:lnTo>
                    <a:pt x="6553" y="9206"/>
                  </a:lnTo>
                  <a:lnTo>
                    <a:pt x="6294" y="10004"/>
                  </a:lnTo>
                  <a:lnTo>
                    <a:pt x="6013" y="10803"/>
                  </a:lnTo>
                  <a:lnTo>
                    <a:pt x="5684" y="11625"/>
                  </a:lnTo>
                  <a:lnTo>
                    <a:pt x="5331" y="12470"/>
                  </a:lnTo>
                  <a:lnTo>
                    <a:pt x="4932" y="13316"/>
                  </a:lnTo>
                  <a:lnTo>
                    <a:pt x="4510" y="14185"/>
                  </a:lnTo>
                  <a:lnTo>
                    <a:pt x="4016" y="15054"/>
                  </a:lnTo>
                  <a:lnTo>
                    <a:pt x="3500" y="15923"/>
                  </a:lnTo>
                  <a:lnTo>
                    <a:pt x="2913" y="16791"/>
                  </a:lnTo>
                  <a:lnTo>
                    <a:pt x="2302" y="17684"/>
                  </a:lnTo>
                  <a:lnTo>
                    <a:pt x="1621" y="18553"/>
                  </a:lnTo>
                  <a:lnTo>
                    <a:pt x="893" y="19422"/>
                  </a:lnTo>
                  <a:lnTo>
                    <a:pt x="893" y="19422"/>
                  </a:lnTo>
                  <a:lnTo>
                    <a:pt x="470" y="19891"/>
                  </a:lnTo>
                  <a:lnTo>
                    <a:pt x="470" y="19891"/>
                  </a:lnTo>
                  <a:lnTo>
                    <a:pt x="1" y="20408"/>
                  </a:lnTo>
                  <a:lnTo>
                    <a:pt x="1" y="20408"/>
                  </a:lnTo>
                  <a:lnTo>
                    <a:pt x="1" y="20408"/>
                  </a:lnTo>
                  <a:lnTo>
                    <a:pt x="1128" y="20690"/>
                  </a:lnTo>
                  <a:lnTo>
                    <a:pt x="2232" y="20948"/>
                  </a:lnTo>
                  <a:lnTo>
                    <a:pt x="2232" y="20948"/>
                  </a:lnTo>
                  <a:lnTo>
                    <a:pt x="2490" y="20972"/>
                  </a:lnTo>
                  <a:lnTo>
                    <a:pt x="2490" y="20972"/>
                  </a:lnTo>
                  <a:lnTo>
                    <a:pt x="2607" y="20972"/>
                  </a:lnTo>
                  <a:lnTo>
                    <a:pt x="2748" y="20948"/>
                  </a:lnTo>
                  <a:lnTo>
                    <a:pt x="2866" y="20901"/>
                  </a:lnTo>
                  <a:lnTo>
                    <a:pt x="2983" y="20854"/>
                  </a:lnTo>
                  <a:lnTo>
                    <a:pt x="2983" y="20854"/>
                  </a:lnTo>
                  <a:lnTo>
                    <a:pt x="3171" y="20737"/>
                  </a:lnTo>
                  <a:lnTo>
                    <a:pt x="3312" y="20596"/>
                  </a:lnTo>
                  <a:lnTo>
                    <a:pt x="3312" y="20596"/>
                  </a:lnTo>
                  <a:lnTo>
                    <a:pt x="3500" y="20385"/>
                  </a:lnTo>
                  <a:lnTo>
                    <a:pt x="3500" y="20385"/>
                  </a:lnTo>
                  <a:lnTo>
                    <a:pt x="3500" y="20385"/>
                  </a:lnTo>
                  <a:lnTo>
                    <a:pt x="3500" y="20385"/>
                  </a:lnTo>
                  <a:lnTo>
                    <a:pt x="4040" y="19727"/>
                  </a:lnTo>
                  <a:lnTo>
                    <a:pt x="4697" y="18905"/>
                  </a:lnTo>
                  <a:lnTo>
                    <a:pt x="5449" y="17919"/>
                  </a:lnTo>
                  <a:lnTo>
                    <a:pt x="6224" y="16791"/>
                  </a:lnTo>
                  <a:lnTo>
                    <a:pt x="6623" y="16181"/>
                  </a:lnTo>
                  <a:lnTo>
                    <a:pt x="7022" y="15523"/>
                  </a:lnTo>
                  <a:lnTo>
                    <a:pt x="7398" y="14866"/>
                  </a:lnTo>
                  <a:lnTo>
                    <a:pt x="7774" y="14185"/>
                  </a:lnTo>
                  <a:lnTo>
                    <a:pt x="8150" y="13480"/>
                  </a:lnTo>
                  <a:lnTo>
                    <a:pt x="8478" y="12752"/>
                  </a:lnTo>
                  <a:lnTo>
                    <a:pt x="8784" y="12024"/>
                  </a:lnTo>
                  <a:lnTo>
                    <a:pt x="9089" y="11273"/>
                  </a:lnTo>
                  <a:lnTo>
                    <a:pt x="9089" y="11273"/>
                  </a:lnTo>
                  <a:lnTo>
                    <a:pt x="9277" y="10709"/>
                  </a:lnTo>
                  <a:lnTo>
                    <a:pt x="9465" y="10122"/>
                  </a:lnTo>
                  <a:lnTo>
                    <a:pt x="9606" y="9535"/>
                  </a:lnTo>
                  <a:lnTo>
                    <a:pt x="9746" y="8948"/>
                  </a:lnTo>
                  <a:lnTo>
                    <a:pt x="9887" y="8361"/>
                  </a:lnTo>
                  <a:lnTo>
                    <a:pt x="9981" y="7773"/>
                  </a:lnTo>
                  <a:lnTo>
                    <a:pt x="10146" y="6599"/>
                  </a:lnTo>
                  <a:lnTo>
                    <a:pt x="10287" y="5495"/>
                  </a:lnTo>
                  <a:lnTo>
                    <a:pt x="10357" y="4415"/>
                  </a:lnTo>
                  <a:lnTo>
                    <a:pt x="10404" y="3405"/>
                  </a:lnTo>
                  <a:lnTo>
                    <a:pt x="10404" y="2513"/>
                  </a:lnTo>
                  <a:lnTo>
                    <a:pt x="10404" y="2513"/>
                  </a:lnTo>
                  <a:lnTo>
                    <a:pt x="10404" y="1503"/>
                  </a:lnTo>
                  <a:lnTo>
                    <a:pt x="10357" y="705"/>
                  </a:lnTo>
                  <a:lnTo>
                    <a:pt x="10357" y="705"/>
                  </a:lnTo>
                  <a:lnTo>
                    <a:pt x="10357" y="705"/>
                  </a:lnTo>
                  <a:lnTo>
                    <a:pt x="9723" y="564"/>
                  </a:lnTo>
                  <a:lnTo>
                    <a:pt x="9042" y="399"/>
                  </a:lnTo>
                  <a:lnTo>
                    <a:pt x="7562"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1"/>
            <p:cNvSpPr/>
            <p:nvPr/>
          </p:nvSpPr>
          <p:spPr>
            <a:xfrm>
              <a:off x="3169625" y="4908800"/>
              <a:ext cx="138000" cy="62850"/>
            </a:xfrm>
            <a:custGeom>
              <a:rect b="b" l="l" r="r" t="t"/>
              <a:pathLst>
                <a:path extrusionOk="0" h="2514" w="5520">
                  <a:moveTo>
                    <a:pt x="259" y="0"/>
                  </a:moveTo>
                  <a:lnTo>
                    <a:pt x="376" y="188"/>
                  </a:lnTo>
                  <a:lnTo>
                    <a:pt x="470" y="329"/>
                  </a:lnTo>
                  <a:lnTo>
                    <a:pt x="541" y="517"/>
                  </a:lnTo>
                  <a:lnTo>
                    <a:pt x="564" y="658"/>
                  </a:lnTo>
                  <a:lnTo>
                    <a:pt x="588" y="799"/>
                  </a:lnTo>
                  <a:lnTo>
                    <a:pt x="588" y="940"/>
                  </a:lnTo>
                  <a:lnTo>
                    <a:pt x="541" y="1080"/>
                  </a:lnTo>
                  <a:lnTo>
                    <a:pt x="470" y="1198"/>
                  </a:lnTo>
                  <a:lnTo>
                    <a:pt x="353" y="1339"/>
                  </a:lnTo>
                  <a:lnTo>
                    <a:pt x="212" y="1456"/>
                  </a:lnTo>
                  <a:lnTo>
                    <a:pt x="0" y="1550"/>
                  </a:lnTo>
                  <a:lnTo>
                    <a:pt x="1480" y="1949"/>
                  </a:lnTo>
                  <a:lnTo>
                    <a:pt x="2161" y="2114"/>
                  </a:lnTo>
                  <a:lnTo>
                    <a:pt x="2795" y="2255"/>
                  </a:lnTo>
                  <a:lnTo>
                    <a:pt x="3335" y="2372"/>
                  </a:lnTo>
                  <a:lnTo>
                    <a:pt x="3805" y="2443"/>
                  </a:lnTo>
                  <a:lnTo>
                    <a:pt x="4204" y="2490"/>
                  </a:lnTo>
                  <a:lnTo>
                    <a:pt x="4533" y="2513"/>
                  </a:lnTo>
                  <a:lnTo>
                    <a:pt x="4838" y="2513"/>
                  </a:lnTo>
                  <a:lnTo>
                    <a:pt x="5050" y="2466"/>
                  </a:lnTo>
                  <a:lnTo>
                    <a:pt x="5237" y="2396"/>
                  </a:lnTo>
                  <a:lnTo>
                    <a:pt x="5355" y="2302"/>
                  </a:lnTo>
                  <a:lnTo>
                    <a:pt x="5425" y="2208"/>
                  </a:lnTo>
                  <a:lnTo>
                    <a:pt x="5496" y="2090"/>
                  </a:lnTo>
                  <a:lnTo>
                    <a:pt x="5519" y="1973"/>
                  </a:lnTo>
                  <a:lnTo>
                    <a:pt x="5519" y="1832"/>
                  </a:lnTo>
                  <a:lnTo>
                    <a:pt x="5519" y="1597"/>
                  </a:lnTo>
                  <a:lnTo>
                    <a:pt x="5472" y="1480"/>
                  </a:lnTo>
                  <a:lnTo>
                    <a:pt x="5425" y="1362"/>
                  </a:lnTo>
                  <a:lnTo>
                    <a:pt x="5331" y="1245"/>
                  </a:lnTo>
                  <a:lnTo>
                    <a:pt x="5214" y="1127"/>
                  </a:lnTo>
                  <a:lnTo>
                    <a:pt x="5073" y="1010"/>
                  </a:lnTo>
                  <a:lnTo>
                    <a:pt x="4909" y="916"/>
                  </a:lnTo>
                  <a:lnTo>
                    <a:pt x="4744" y="822"/>
                  </a:lnTo>
                  <a:lnTo>
                    <a:pt x="4556" y="752"/>
                  </a:lnTo>
                  <a:lnTo>
                    <a:pt x="4087" y="587"/>
                  </a:lnTo>
                  <a:lnTo>
                    <a:pt x="3805" y="611"/>
                  </a:lnTo>
                  <a:lnTo>
                    <a:pt x="3359" y="611"/>
                  </a:lnTo>
                  <a:lnTo>
                    <a:pt x="3030" y="587"/>
                  </a:lnTo>
                  <a:lnTo>
                    <a:pt x="2231" y="446"/>
                  </a:lnTo>
                  <a:lnTo>
                    <a:pt x="1316" y="259"/>
                  </a:lnTo>
                  <a:lnTo>
                    <a:pt x="25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1"/>
            <p:cNvSpPr/>
            <p:nvPr/>
          </p:nvSpPr>
          <p:spPr>
            <a:xfrm>
              <a:off x="3169625" y="4908800"/>
              <a:ext cx="138000" cy="62850"/>
            </a:xfrm>
            <a:custGeom>
              <a:rect b="b" l="l" r="r" t="t"/>
              <a:pathLst>
                <a:path extrusionOk="0" fill="none" h="2514" w="5520">
                  <a:moveTo>
                    <a:pt x="259" y="0"/>
                  </a:moveTo>
                  <a:lnTo>
                    <a:pt x="259" y="0"/>
                  </a:lnTo>
                  <a:lnTo>
                    <a:pt x="376" y="188"/>
                  </a:lnTo>
                  <a:lnTo>
                    <a:pt x="470" y="329"/>
                  </a:lnTo>
                  <a:lnTo>
                    <a:pt x="541" y="517"/>
                  </a:lnTo>
                  <a:lnTo>
                    <a:pt x="541" y="517"/>
                  </a:lnTo>
                  <a:lnTo>
                    <a:pt x="564" y="658"/>
                  </a:lnTo>
                  <a:lnTo>
                    <a:pt x="588" y="799"/>
                  </a:lnTo>
                  <a:lnTo>
                    <a:pt x="588" y="940"/>
                  </a:lnTo>
                  <a:lnTo>
                    <a:pt x="541" y="1080"/>
                  </a:lnTo>
                  <a:lnTo>
                    <a:pt x="470" y="1198"/>
                  </a:lnTo>
                  <a:lnTo>
                    <a:pt x="353" y="1339"/>
                  </a:lnTo>
                  <a:lnTo>
                    <a:pt x="212" y="1456"/>
                  </a:lnTo>
                  <a:lnTo>
                    <a:pt x="0" y="1550"/>
                  </a:lnTo>
                  <a:lnTo>
                    <a:pt x="0" y="1550"/>
                  </a:lnTo>
                  <a:lnTo>
                    <a:pt x="0" y="1550"/>
                  </a:lnTo>
                  <a:lnTo>
                    <a:pt x="1480" y="1949"/>
                  </a:lnTo>
                  <a:lnTo>
                    <a:pt x="2161" y="2114"/>
                  </a:lnTo>
                  <a:lnTo>
                    <a:pt x="2795" y="2255"/>
                  </a:lnTo>
                  <a:lnTo>
                    <a:pt x="2795" y="2255"/>
                  </a:lnTo>
                  <a:lnTo>
                    <a:pt x="2795" y="2255"/>
                  </a:lnTo>
                  <a:lnTo>
                    <a:pt x="2795" y="2255"/>
                  </a:lnTo>
                  <a:lnTo>
                    <a:pt x="2795" y="2255"/>
                  </a:lnTo>
                  <a:lnTo>
                    <a:pt x="3335" y="2372"/>
                  </a:lnTo>
                  <a:lnTo>
                    <a:pt x="3805" y="2443"/>
                  </a:lnTo>
                  <a:lnTo>
                    <a:pt x="4204" y="2490"/>
                  </a:lnTo>
                  <a:lnTo>
                    <a:pt x="4533" y="2513"/>
                  </a:lnTo>
                  <a:lnTo>
                    <a:pt x="4533" y="2513"/>
                  </a:lnTo>
                  <a:lnTo>
                    <a:pt x="4580" y="2513"/>
                  </a:lnTo>
                  <a:lnTo>
                    <a:pt x="4580" y="2513"/>
                  </a:lnTo>
                  <a:lnTo>
                    <a:pt x="4838" y="2513"/>
                  </a:lnTo>
                  <a:lnTo>
                    <a:pt x="5050" y="2466"/>
                  </a:lnTo>
                  <a:lnTo>
                    <a:pt x="5237" y="2396"/>
                  </a:lnTo>
                  <a:lnTo>
                    <a:pt x="5355" y="2302"/>
                  </a:lnTo>
                  <a:lnTo>
                    <a:pt x="5425" y="2208"/>
                  </a:lnTo>
                  <a:lnTo>
                    <a:pt x="5496" y="2090"/>
                  </a:lnTo>
                  <a:lnTo>
                    <a:pt x="5519" y="1973"/>
                  </a:lnTo>
                  <a:lnTo>
                    <a:pt x="5519" y="1832"/>
                  </a:lnTo>
                  <a:lnTo>
                    <a:pt x="5519" y="1832"/>
                  </a:lnTo>
                  <a:lnTo>
                    <a:pt x="5519" y="1597"/>
                  </a:lnTo>
                  <a:lnTo>
                    <a:pt x="5519" y="1597"/>
                  </a:lnTo>
                  <a:lnTo>
                    <a:pt x="5472" y="1480"/>
                  </a:lnTo>
                  <a:lnTo>
                    <a:pt x="5425" y="1362"/>
                  </a:lnTo>
                  <a:lnTo>
                    <a:pt x="5331" y="1245"/>
                  </a:lnTo>
                  <a:lnTo>
                    <a:pt x="5214" y="1127"/>
                  </a:lnTo>
                  <a:lnTo>
                    <a:pt x="5073" y="1010"/>
                  </a:lnTo>
                  <a:lnTo>
                    <a:pt x="4909" y="916"/>
                  </a:lnTo>
                  <a:lnTo>
                    <a:pt x="4744" y="822"/>
                  </a:lnTo>
                  <a:lnTo>
                    <a:pt x="4556" y="752"/>
                  </a:lnTo>
                  <a:lnTo>
                    <a:pt x="4556" y="752"/>
                  </a:lnTo>
                  <a:lnTo>
                    <a:pt x="4087" y="587"/>
                  </a:lnTo>
                  <a:lnTo>
                    <a:pt x="4087" y="587"/>
                  </a:lnTo>
                  <a:lnTo>
                    <a:pt x="4087" y="587"/>
                  </a:lnTo>
                  <a:lnTo>
                    <a:pt x="3805" y="611"/>
                  </a:lnTo>
                  <a:lnTo>
                    <a:pt x="3805" y="611"/>
                  </a:lnTo>
                  <a:lnTo>
                    <a:pt x="3641" y="611"/>
                  </a:lnTo>
                  <a:lnTo>
                    <a:pt x="3641" y="611"/>
                  </a:lnTo>
                  <a:lnTo>
                    <a:pt x="3359" y="611"/>
                  </a:lnTo>
                  <a:lnTo>
                    <a:pt x="3030" y="587"/>
                  </a:lnTo>
                  <a:lnTo>
                    <a:pt x="2231" y="446"/>
                  </a:lnTo>
                  <a:lnTo>
                    <a:pt x="1316" y="259"/>
                  </a:lnTo>
                  <a:lnTo>
                    <a:pt x="25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1"/>
            <p:cNvSpPr/>
            <p:nvPr/>
          </p:nvSpPr>
          <p:spPr>
            <a:xfrm>
              <a:off x="3144975" y="4873575"/>
              <a:ext cx="143275" cy="50500"/>
            </a:xfrm>
            <a:custGeom>
              <a:rect b="b" l="l" r="r" t="t"/>
              <a:pathLst>
                <a:path extrusionOk="0" h="2020" w="5731">
                  <a:moveTo>
                    <a:pt x="0" y="0"/>
                  </a:moveTo>
                  <a:lnTo>
                    <a:pt x="258" y="118"/>
                  </a:lnTo>
                  <a:lnTo>
                    <a:pt x="493" y="235"/>
                  </a:lnTo>
                  <a:lnTo>
                    <a:pt x="728" y="376"/>
                  </a:lnTo>
                  <a:lnTo>
                    <a:pt x="916" y="493"/>
                  </a:lnTo>
                  <a:lnTo>
                    <a:pt x="1080" y="611"/>
                  </a:lnTo>
                  <a:lnTo>
                    <a:pt x="1221" y="752"/>
                  </a:lnTo>
                  <a:lnTo>
                    <a:pt x="1315" y="869"/>
                  </a:lnTo>
                  <a:lnTo>
                    <a:pt x="1386" y="1010"/>
                  </a:lnTo>
                  <a:lnTo>
                    <a:pt x="1409" y="1080"/>
                  </a:lnTo>
                  <a:lnTo>
                    <a:pt x="1409" y="1151"/>
                  </a:lnTo>
                  <a:lnTo>
                    <a:pt x="1409" y="1221"/>
                  </a:lnTo>
                  <a:lnTo>
                    <a:pt x="1362" y="1292"/>
                  </a:lnTo>
                  <a:lnTo>
                    <a:pt x="1315" y="1362"/>
                  </a:lnTo>
                  <a:lnTo>
                    <a:pt x="1245" y="1409"/>
                  </a:lnTo>
                  <a:lnTo>
                    <a:pt x="2302" y="1668"/>
                  </a:lnTo>
                  <a:lnTo>
                    <a:pt x="3217" y="1855"/>
                  </a:lnTo>
                  <a:lnTo>
                    <a:pt x="4016" y="1996"/>
                  </a:lnTo>
                  <a:lnTo>
                    <a:pt x="4345" y="2020"/>
                  </a:lnTo>
                  <a:lnTo>
                    <a:pt x="4791" y="2020"/>
                  </a:lnTo>
                  <a:lnTo>
                    <a:pt x="5073" y="1996"/>
                  </a:lnTo>
                  <a:lnTo>
                    <a:pt x="5237" y="1949"/>
                  </a:lnTo>
                  <a:lnTo>
                    <a:pt x="5378" y="1879"/>
                  </a:lnTo>
                  <a:lnTo>
                    <a:pt x="5495" y="1808"/>
                  </a:lnTo>
                  <a:lnTo>
                    <a:pt x="5589" y="1715"/>
                  </a:lnTo>
                  <a:lnTo>
                    <a:pt x="5636" y="1621"/>
                  </a:lnTo>
                  <a:lnTo>
                    <a:pt x="5683" y="1503"/>
                  </a:lnTo>
                  <a:lnTo>
                    <a:pt x="5730" y="1409"/>
                  </a:lnTo>
                  <a:lnTo>
                    <a:pt x="5730" y="1268"/>
                  </a:lnTo>
                  <a:lnTo>
                    <a:pt x="5120" y="1198"/>
                  </a:lnTo>
                  <a:lnTo>
                    <a:pt x="4462" y="1080"/>
                  </a:lnTo>
                  <a:lnTo>
                    <a:pt x="3781" y="963"/>
                  </a:lnTo>
                  <a:lnTo>
                    <a:pt x="3077" y="799"/>
                  </a:lnTo>
                  <a:lnTo>
                    <a:pt x="1574" y="446"/>
                  </a:lnTo>
                  <a:lnTo>
                    <a:pt x="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1"/>
            <p:cNvSpPr/>
            <p:nvPr/>
          </p:nvSpPr>
          <p:spPr>
            <a:xfrm>
              <a:off x="3144975" y="4873575"/>
              <a:ext cx="143275" cy="50500"/>
            </a:xfrm>
            <a:custGeom>
              <a:rect b="b" l="l" r="r" t="t"/>
              <a:pathLst>
                <a:path extrusionOk="0" fill="none" h="2020" w="5731">
                  <a:moveTo>
                    <a:pt x="0" y="0"/>
                  </a:moveTo>
                  <a:lnTo>
                    <a:pt x="0" y="0"/>
                  </a:lnTo>
                  <a:lnTo>
                    <a:pt x="258" y="118"/>
                  </a:lnTo>
                  <a:lnTo>
                    <a:pt x="493" y="235"/>
                  </a:lnTo>
                  <a:lnTo>
                    <a:pt x="728" y="376"/>
                  </a:lnTo>
                  <a:lnTo>
                    <a:pt x="728" y="376"/>
                  </a:lnTo>
                  <a:lnTo>
                    <a:pt x="916" y="493"/>
                  </a:lnTo>
                  <a:lnTo>
                    <a:pt x="1080" y="611"/>
                  </a:lnTo>
                  <a:lnTo>
                    <a:pt x="1221" y="752"/>
                  </a:lnTo>
                  <a:lnTo>
                    <a:pt x="1315" y="869"/>
                  </a:lnTo>
                  <a:lnTo>
                    <a:pt x="1386" y="1010"/>
                  </a:lnTo>
                  <a:lnTo>
                    <a:pt x="1409" y="1080"/>
                  </a:lnTo>
                  <a:lnTo>
                    <a:pt x="1409" y="1151"/>
                  </a:lnTo>
                  <a:lnTo>
                    <a:pt x="1409" y="1221"/>
                  </a:lnTo>
                  <a:lnTo>
                    <a:pt x="1362" y="1292"/>
                  </a:lnTo>
                  <a:lnTo>
                    <a:pt x="1315" y="1362"/>
                  </a:lnTo>
                  <a:lnTo>
                    <a:pt x="1245" y="1409"/>
                  </a:lnTo>
                  <a:lnTo>
                    <a:pt x="1245" y="1409"/>
                  </a:lnTo>
                  <a:lnTo>
                    <a:pt x="1245" y="1409"/>
                  </a:lnTo>
                  <a:lnTo>
                    <a:pt x="1245" y="1409"/>
                  </a:lnTo>
                  <a:lnTo>
                    <a:pt x="2302" y="1668"/>
                  </a:lnTo>
                  <a:lnTo>
                    <a:pt x="3217" y="1855"/>
                  </a:lnTo>
                  <a:lnTo>
                    <a:pt x="4016" y="1996"/>
                  </a:lnTo>
                  <a:lnTo>
                    <a:pt x="4345" y="2020"/>
                  </a:lnTo>
                  <a:lnTo>
                    <a:pt x="4627" y="2020"/>
                  </a:lnTo>
                  <a:lnTo>
                    <a:pt x="4627" y="2020"/>
                  </a:lnTo>
                  <a:lnTo>
                    <a:pt x="4791" y="2020"/>
                  </a:lnTo>
                  <a:lnTo>
                    <a:pt x="4791" y="2020"/>
                  </a:lnTo>
                  <a:lnTo>
                    <a:pt x="5073" y="1996"/>
                  </a:lnTo>
                  <a:lnTo>
                    <a:pt x="5073" y="1996"/>
                  </a:lnTo>
                  <a:lnTo>
                    <a:pt x="5073" y="1996"/>
                  </a:lnTo>
                  <a:lnTo>
                    <a:pt x="5237" y="1949"/>
                  </a:lnTo>
                  <a:lnTo>
                    <a:pt x="5378" y="1879"/>
                  </a:lnTo>
                  <a:lnTo>
                    <a:pt x="5495" y="1808"/>
                  </a:lnTo>
                  <a:lnTo>
                    <a:pt x="5589" y="1715"/>
                  </a:lnTo>
                  <a:lnTo>
                    <a:pt x="5636" y="1621"/>
                  </a:lnTo>
                  <a:lnTo>
                    <a:pt x="5683" y="1503"/>
                  </a:lnTo>
                  <a:lnTo>
                    <a:pt x="5730" y="1409"/>
                  </a:lnTo>
                  <a:lnTo>
                    <a:pt x="5730" y="1268"/>
                  </a:lnTo>
                  <a:lnTo>
                    <a:pt x="5730" y="1268"/>
                  </a:lnTo>
                  <a:lnTo>
                    <a:pt x="5120" y="1198"/>
                  </a:lnTo>
                  <a:lnTo>
                    <a:pt x="4462" y="1080"/>
                  </a:lnTo>
                  <a:lnTo>
                    <a:pt x="3781" y="963"/>
                  </a:lnTo>
                  <a:lnTo>
                    <a:pt x="3077" y="799"/>
                  </a:lnTo>
                  <a:lnTo>
                    <a:pt x="1574" y="446"/>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31"/>
            <p:cNvSpPr/>
            <p:nvPr/>
          </p:nvSpPr>
          <p:spPr>
            <a:xfrm>
              <a:off x="3144975" y="4800175"/>
              <a:ext cx="240150" cy="108050"/>
            </a:xfrm>
            <a:custGeom>
              <a:rect b="b" l="l" r="r" t="t"/>
              <a:pathLst>
                <a:path extrusionOk="0" h="4322" w="9606">
                  <a:moveTo>
                    <a:pt x="6270" y="1"/>
                  </a:moveTo>
                  <a:lnTo>
                    <a:pt x="6270" y="95"/>
                  </a:lnTo>
                  <a:lnTo>
                    <a:pt x="6247" y="306"/>
                  </a:lnTo>
                  <a:lnTo>
                    <a:pt x="6200" y="470"/>
                  </a:lnTo>
                  <a:lnTo>
                    <a:pt x="6153" y="635"/>
                  </a:lnTo>
                  <a:lnTo>
                    <a:pt x="6083" y="823"/>
                  </a:lnTo>
                  <a:lnTo>
                    <a:pt x="5989" y="1034"/>
                  </a:lnTo>
                  <a:lnTo>
                    <a:pt x="5871" y="1269"/>
                  </a:lnTo>
                  <a:lnTo>
                    <a:pt x="5707" y="1480"/>
                  </a:lnTo>
                  <a:lnTo>
                    <a:pt x="5495" y="1691"/>
                  </a:lnTo>
                  <a:lnTo>
                    <a:pt x="5261" y="1926"/>
                  </a:lnTo>
                  <a:lnTo>
                    <a:pt x="4955" y="2138"/>
                  </a:lnTo>
                  <a:lnTo>
                    <a:pt x="4627" y="2326"/>
                  </a:lnTo>
                  <a:lnTo>
                    <a:pt x="4227" y="2490"/>
                  </a:lnTo>
                  <a:lnTo>
                    <a:pt x="3758" y="2654"/>
                  </a:lnTo>
                  <a:lnTo>
                    <a:pt x="3217" y="2795"/>
                  </a:lnTo>
                  <a:lnTo>
                    <a:pt x="2607" y="2889"/>
                  </a:lnTo>
                  <a:lnTo>
                    <a:pt x="1902" y="2960"/>
                  </a:lnTo>
                  <a:lnTo>
                    <a:pt x="1127" y="2983"/>
                  </a:lnTo>
                  <a:lnTo>
                    <a:pt x="587" y="2960"/>
                  </a:lnTo>
                  <a:lnTo>
                    <a:pt x="0" y="2936"/>
                  </a:lnTo>
                  <a:lnTo>
                    <a:pt x="1574" y="3382"/>
                  </a:lnTo>
                  <a:lnTo>
                    <a:pt x="3077" y="3735"/>
                  </a:lnTo>
                  <a:lnTo>
                    <a:pt x="3781" y="3899"/>
                  </a:lnTo>
                  <a:lnTo>
                    <a:pt x="4462" y="4016"/>
                  </a:lnTo>
                  <a:lnTo>
                    <a:pt x="5120" y="4134"/>
                  </a:lnTo>
                  <a:lnTo>
                    <a:pt x="5730" y="4204"/>
                  </a:lnTo>
                  <a:lnTo>
                    <a:pt x="6529" y="4298"/>
                  </a:lnTo>
                  <a:lnTo>
                    <a:pt x="7210" y="4322"/>
                  </a:lnTo>
                  <a:lnTo>
                    <a:pt x="7703" y="4298"/>
                  </a:lnTo>
                  <a:lnTo>
                    <a:pt x="8126" y="4251"/>
                  </a:lnTo>
                  <a:lnTo>
                    <a:pt x="8337" y="4181"/>
                  </a:lnTo>
                  <a:lnTo>
                    <a:pt x="8548" y="4110"/>
                  </a:lnTo>
                  <a:lnTo>
                    <a:pt x="8713" y="4040"/>
                  </a:lnTo>
                  <a:lnTo>
                    <a:pt x="8877" y="3946"/>
                  </a:lnTo>
                  <a:lnTo>
                    <a:pt x="8995" y="3829"/>
                  </a:lnTo>
                  <a:lnTo>
                    <a:pt x="9112" y="3711"/>
                  </a:lnTo>
                  <a:lnTo>
                    <a:pt x="9206" y="3594"/>
                  </a:lnTo>
                  <a:lnTo>
                    <a:pt x="9300" y="3453"/>
                  </a:lnTo>
                  <a:lnTo>
                    <a:pt x="9370" y="3335"/>
                  </a:lnTo>
                  <a:lnTo>
                    <a:pt x="9417" y="3171"/>
                  </a:lnTo>
                  <a:lnTo>
                    <a:pt x="9511" y="2866"/>
                  </a:lnTo>
                  <a:lnTo>
                    <a:pt x="9558" y="2537"/>
                  </a:lnTo>
                  <a:lnTo>
                    <a:pt x="9605" y="2208"/>
                  </a:lnTo>
                  <a:lnTo>
                    <a:pt x="9605" y="2138"/>
                  </a:lnTo>
                  <a:lnTo>
                    <a:pt x="9582" y="1926"/>
                  </a:lnTo>
                  <a:lnTo>
                    <a:pt x="9535" y="1738"/>
                  </a:lnTo>
                  <a:lnTo>
                    <a:pt x="9441" y="1551"/>
                  </a:lnTo>
                  <a:lnTo>
                    <a:pt x="9323" y="1386"/>
                  </a:lnTo>
                  <a:lnTo>
                    <a:pt x="9182" y="1222"/>
                  </a:lnTo>
                  <a:lnTo>
                    <a:pt x="9018" y="1081"/>
                  </a:lnTo>
                  <a:lnTo>
                    <a:pt x="8830" y="963"/>
                  </a:lnTo>
                  <a:lnTo>
                    <a:pt x="8642" y="870"/>
                  </a:lnTo>
                  <a:lnTo>
                    <a:pt x="627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31"/>
            <p:cNvSpPr/>
            <p:nvPr/>
          </p:nvSpPr>
          <p:spPr>
            <a:xfrm>
              <a:off x="3144975" y="4800175"/>
              <a:ext cx="240150" cy="108050"/>
            </a:xfrm>
            <a:custGeom>
              <a:rect b="b" l="l" r="r" t="t"/>
              <a:pathLst>
                <a:path extrusionOk="0" fill="none" h="4322" w="9606">
                  <a:moveTo>
                    <a:pt x="6270" y="1"/>
                  </a:moveTo>
                  <a:lnTo>
                    <a:pt x="6270" y="1"/>
                  </a:lnTo>
                  <a:lnTo>
                    <a:pt x="6270" y="95"/>
                  </a:lnTo>
                  <a:lnTo>
                    <a:pt x="6247" y="306"/>
                  </a:lnTo>
                  <a:lnTo>
                    <a:pt x="6200" y="470"/>
                  </a:lnTo>
                  <a:lnTo>
                    <a:pt x="6153" y="635"/>
                  </a:lnTo>
                  <a:lnTo>
                    <a:pt x="6083" y="823"/>
                  </a:lnTo>
                  <a:lnTo>
                    <a:pt x="5989" y="1034"/>
                  </a:lnTo>
                  <a:lnTo>
                    <a:pt x="5871" y="1269"/>
                  </a:lnTo>
                  <a:lnTo>
                    <a:pt x="5707" y="1480"/>
                  </a:lnTo>
                  <a:lnTo>
                    <a:pt x="5495" y="1691"/>
                  </a:lnTo>
                  <a:lnTo>
                    <a:pt x="5261" y="1926"/>
                  </a:lnTo>
                  <a:lnTo>
                    <a:pt x="4955" y="2138"/>
                  </a:lnTo>
                  <a:lnTo>
                    <a:pt x="4627" y="2326"/>
                  </a:lnTo>
                  <a:lnTo>
                    <a:pt x="4227" y="2490"/>
                  </a:lnTo>
                  <a:lnTo>
                    <a:pt x="3758" y="2654"/>
                  </a:lnTo>
                  <a:lnTo>
                    <a:pt x="3758" y="2654"/>
                  </a:lnTo>
                  <a:lnTo>
                    <a:pt x="3217" y="2795"/>
                  </a:lnTo>
                  <a:lnTo>
                    <a:pt x="2607" y="2889"/>
                  </a:lnTo>
                  <a:lnTo>
                    <a:pt x="1902" y="2960"/>
                  </a:lnTo>
                  <a:lnTo>
                    <a:pt x="1127" y="2983"/>
                  </a:lnTo>
                  <a:lnTo>
                    <a:pt x="1127" y="2983"/>
                  </a:lnTo>
                  <a:lnTo>
                    <a:pt x="587" y="2960"/>
                  </a:lnTo>
                  <a:lnTo>
                    <a:pt x="0" y="2936"/>
                  </a:lnTo>
                  <a:lnTo>
                    <a:pt x="0" y="2936"/>
                  </a:lnTo>
                  <a:lnTo>
                    <a:pt x="0" y="2936"/>
                  </a:lnTo>
                  <a:lnTo>
                    <a:pt x="1574" y="3382"/>
                  </a:lnTo>
                  <a:lnTo>
                    <a:pt x="3077" y="3735"/>
                  </a:lnTo>
                  <a:lnTo>
                    <a:pt x="3781" y="3899"/>
                  </a:lnTo>
                  <a:lnTo>
                    <a:pt x="4462" y="4016"/>
                  </a:lnTo>
                  <a:lnTo>
                    <a:pt x="5120" y="4134"/>
                  </a:lnTo>
                  <a:lnTo>
                    <a:pt x="5730" y="4204"/>
                  </a:lnTo>
                  <a:lnTo>
                    <a:pt x="5730" y="4204"/>
                  </a:lnTo>
                  <a:lnTo>
                    <a:pt x="5730" y="4204"/>
                  </a:lnTo>
                  <a:lnTo>
                    <a:pt x="6529" y="4298"/>
                  </a:lnTo>
                  <a:lnTo>
                    <a:pt x="7210" y="4322"/>
                  </a:lnTo>
                  <a:lnTo>
                    <a:pt x="7210" y="4322"/>
                  </a:lnTo>
                  <a:lnTo>
                    <a:pt x="7703" y="4298"/>
                  </a:lnTo>
                  <a:lnTo>
                    <a:pt x="8126" y="4251"/>
                  </a:lnTo>
                  <a:lnTo>
                    <a:pt x="8126" y="4251"/>
                  </a:lnTo>
                  <a:lnTo>
                    <a:pt x="8337" y="4181"/>
                  </a:lnTo>
                  <a:lnTo>
                    <a:pt x="8548" y="4110"/>
                  </a:lnTo>
                  <a:lnTo>
                    <a:pt x="8713" y="4040"/>
                  </a:lnTo>
                  <a:lnTo>
                    <a:pt x="8877" y="3946"/>
                  </a:lnTo>
                  <a:lnTo>
                    <a:pt x="8995" y="3829"/>
                  </a:lnTo>
                  <a:lnTo>
                    <a:pt x="9112" y="3711"/>
                  </a:lnTo>
                  <a:lnTo>
                    <a:pt x="9206" y="3594"/>
                  </a:lnTo>
                  <a:lnTo>
                    <a:pt x="9300" y="3453"/>
                  </a:lnTo>
                  <a:lnTo>
                    <a:pt x="9370" y="3335"/>
                  </a:lnTo>
                  <a:lnTo>
                    <a:pt x="9417" y="3171"/>
                  </a:lnTo>
                  <a:lnTo>
                    <a:pt x="9511" y="2866"/>
                  </a:lnTo>
                  <a:lnTo>
                    <a:pt x="9558" y="2537"/>
                  </a:lnTo>
                  <a:lnTo>
                    <a:pt x="9605" y="2208"/>
                  </a:lnTo>
                  <a:lnTo>
                    <a:pt x="9605" y="2208"/>
                  </a:lnTo>
                  <a:lnTo>
                    <a:pt x="9605" y="2138"/>
                  </a:lnTo>
                  <a:lnTo>
                    <a:pt x="9605" y="2138"/>
                  </a:lnTo>
                  <a:lnTo>
                    <a:pt x="9582" y="1926"/>
                  </a:lnTo>
                  <a:lnTo>
                    <a:pt x="9535" y="1738"/>
                  </a:lnTo>
                  <a:lnTo>
                    <a:pt x="9441" y="1551"/>
                  </a:lnTo>
                  <a:lnTo>
                    <a:pt x="9323" y="1386"/>
                  </a:lnTo>
                  <a:lnTo>
                    <a:pt x="9182" y="1222"/>
                  </a:lnTo>
                  <a:lnTo>
                    <a:pt x="9018" y="1081"/>
                  </a:lnTo>
                  <a:lnTo>
                    <a:pt x="8830" y="963"/>
                  </a:lnTo>
                  <a:lnTo>
                    <a:pt x="8642" y="870"/>
                  </a:lnTo>
                  <a:lnTo>
                    <a:pt x="627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31"/>
            <p:cNvSpPr/>
            <p:nvPr/>
          </p:nvSpPr>
          <p:spPr>
            <a:xfrm>
              <a:off x="2660600" y="4839525"/>
              <a:ext cx="169700" cy="218425"/>
            </a:xfrm>
            <a:custGeom>
              <a:rect b="b" l="l" r="r" t="t"/>
              <a:pathLst>
                <a:path extrusionOk="0" h="8737" w="6788">
                  <a:moveTo>
                    <a:pt x="6013" y="0"/>
                  </a:moveTo>
                  <a:lnTo>
                    <a:pt x="5825" y="24"/>
                  </a:lnTo>
                  <a:lnTo>
                    <a:pt x="5637" y="71"/>
                  </a:lnTo>
                  <a:lnTo>
                    <a:pt x="5402" y="141"/>
                  </a:lnTo>
                  <a:lnTo>
                    <a:pt x="5191" y="235"/>
                  </a:lnTo>
                  <a:lnTo>
                    <a:pt x="4932" y="376"/>
                  </a:lnTo>
                  <a:lnTo>
                    <a:pt x="4697" y="540"/>
                  </a:lnTo>
                  <a:lnTo>
                    <a:pt x="4416" y="705"/>
                  </a:lnTo>
                  <a:lnTo>
                    <a:pt x="4157" y="916"/>
                  </a:lnTo>
                  <a:lnTo>
                    <a:pt x="3899" y="1151"/>
                  </a:lnTo>
                  <a:lnTo>
                    <a:pt x="3617" y="1409"/>
                  </a:lnTo>
                  <a:lnTo>
                    <a:pt x="3054" y="1973"/>
                  </a:lnTo>
                  <a:lnTo>
                    <a:pt x="2490" y="2630"/>
                  </a:lnTo>
                  <a:lnTo>
                    <a:pt x="1950" y="3335"/>
                  </a:lnTo>
                  <a:lnTo>
                    <a:pt x="1645" y="3781"/>
                  </a:lnTo>
                  <a:lnTo>
                    <a:pt x="1363" y="4227"/>
                  </a:lnTo>
                  <a:lnTo>
                    <a:pt x="1104" y="4650"/>
                  </a:lnTo>
                  <a:lnTo>
                    <a:pt x="870" y="5073"/>
                  </a:lnTo>
                  <a:lnTo>
                    <a:pt x="658" y="5495"/>
                  </a:lnTo>
                  <a:lnTo>
                    <a:pt x="470" y="5895"/>
                  </a:lnTo>
                  <a:lnTo>
                    <a:pt x="329" y="6270"/>
                  </a:lnTo>
                  <a:lnTo>
                    <a:pt x="212" y="6646"/>
                  </a:lnTo>
                  <a:lnTo>
                    <a:pt x="118" y="6998"/>
                  </a:lnTo>
                  <a:lnTo>
                    <a:pt x="48" y="7327"/>
                  </a:lnTo>
                  <a:lnTo>
                    <a:pt x="1" y="7609"/>
                  </a:lnTo>
                  <a:lnTo>
                    <a:pt x="1" y="7891"/>
                  </a:lnTo>
                  <a:lnTo>
                    <a:pt x="48" y="8126"/>
                  </a:lnTo>
                  <a:lnTo>
                    <a:pt x="95" y="8337"/>
                  </a:lnTo>
                  <a:lnTo>
                    <a:pt x="212" y="8501"/>
                  </a:lnTo>
                  <a:lnTo>
                    <a:pt x="329" y="8619"/>
                  </a:lnTo>
                  <a:lnTo>
                    <a:pt x="423" y="8666"/>
                  </a:lnTo>
                  <a:lnTo>
                    <a:pt x="541" y="8713"/>
                  </a:lnTo>
                  <a:lnTo>
                    <a:pt x="658" y="8736"/>
                  </a:lnTo>
                  <a:lnTo>
                    <a:pt x="964" y="8736"/>
                  </a:lnTo>
                  <a:lnTo>
                    <a:pt x="1151" y="8689"/>
                  </a:lnTo>
                  <a:lnTo>
                    <a:pt x="1386" y="8619"/>
                  </a:lnTo>
                  <a:lnTo>
                    <a:pt x="1621" y="8501"/>
                  </a:lnTo>
                  <a:lnTo>
                    <a:pt x="1856" y="8384"/>
                  </a:lnTo>
                  <a:lnTo>
                    <a:pt x="2114" y="8220"/>
                  </a:lnTo>
                  <a:lnTo>
                    <a:pt x="2373" y="8032"/>
                  </a:lnTo>
                  <a:lnTo>
                    <a:pt x="2631" y="7820"/>
                  </a:lnTo>
                  <a:lnTo>
                    <a:pt x="2913" y="7585"/>
                  </a:lnTo>
                  <a:lnTo>
                    <a:pt x="3171" y="7351"/>
                  </a:lnTo>
                  <a:lnTo>
                    <a:pt x="3735" y="6764"/>
                  </a:lnTo>
                  <a:lnTo>
                    <a:pt x="4298" y="6129"/>
                  </a:lnTo>
                  <a:lnTo>
                    <a:pt x="4862" y="5401"/>
                  </a:lnTo>
                  <a:lnTo>
                    <a:pt x="5167" y="4979"/>
                  </a:lnTo>
                  <a:lnTo>
                    <a:pt x="5449" y="4533"/>
                  </a:lnTo>
                  <a:lnTo>
                    <a:pt x="5707" y="4110"/>
                  </a:lnTo>
                  <a:lnTo>
                    <a:pt x="5919" y="3687"/>
                  </a:lnTo>
                  <a:lnTo>
                    <a:pt x="6130" y="3264"/>
                  </a:lnTo>
                  <a:lnTo>
                    <a:pt x="6318" y="2865"/>
                  </a:lnTo>
                  <a:lnTo>
                    <a:pt x="6459" y="2466"/>
                  </a:lnTo>
                  <a:lnTo>
                    <a:pt x="6600" y="2114"/>
                  </a:lnTo>
                  <a:lnTo>
                    <a:pt x="6694" y="1761"/>
                  </a:lnTo>
                  <a:lnTo>
                    <a:pt x="6741" y="1433"/>
                  </a:lnTo>
                  <a:lnTo>
                    <a:pt x="6788" y="1127"/>
                  </a:lnTo>
                  <a:lnTo>
                    <a:pt x="6788" y="869"/>
                  </a:lnTo>
                  <a:lnTo>
                    <a:pt x="6741" y="634"/>
                  </a:lnTo>
                  <a:lnTo>
                    <a:pt x="6694" y="423"/>
                  </a:lnTo>
                  <a:lnTo>
                    <a:pt x="6600" y="258"/>
                  </a:lnTo>
                  <a:lnTo>
                    <a:pt x="6459" y="141"/>
                  </a:lnTo>
                  <a:lnTo>
                    <a:pt x="6365" y="71"/>
                  </a:lnTo>
                  <a:lnTo>
                    <a:pt x="6247" y="24"/>
                  </a:lnTo>
                  <a:lnTo>
                    <a:pt x="6154"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31"/>
            <p:cNvSpPr/>
            <p:nvPr/>
          </p:nvSpPr>
          <p:spPr>
            <a:xfrm>
              <a:off x="2660600" y="4839525"/>
              <a:ext cx="169700" cy="218425"/>
            </a:xfrm>
            <a:custGeom>
              <a:rect b="b" l="l" r="r" t="t"/>
              <a:pathLst>
                <a:path extrusionOk="0" fill="none" h="8737" w="6788">
                  <a:moveTo>
                    <a:pt x="6013" y="0"/>
                  </a:moveTo>
                  <a:lnTo>
                    <a:pt x="6013" y="0"/>
                  </a:lnTo>
                  <a:lnTo>
                    <a:pt x="5825" y="24"/>
                  </a:lnTo>
                  <a:lnTo>
                    <a:pt x="5637" y="71"/>
                  </a:lnTo>
                  <a:lnTo>
                    <a:pt x="5402" y="141"/>
                  </a:lnTo>
                  <a:lnTo>
                    <a:pt x="5191" y="235"/>
                  </a:lnTo>
                  <a:lnTo>
                    <a:pt x="4932" y="376"/>
                  </a:lnTo>
                  <a:lnTo>
                    <a:pt x="4697" y="540"/>
                  </a:lnTo>
                  <a:lnTo>
                    <a:pt x="4416" y="705"/>
                  </a:lnTo>
                  <a:lnTo>
                    <a:pt x="4157" y="916"/>
                  </a:lnTo>
                  <a:lnTo>
                    <a:pt x="3899" y="1151"/>
                  </a:lnTo>
                  <a:lnTo>
                    <a:pt x="3617" y="1409"/>
                  </a:lnTo>
                  <a:lnTo>
                    <a:pt x="3054" y="1973"/>
                  </a:lnTo>
                  <a:lnTo>
                    <a:pt x="2490" y="2630"/>
                  </a:lnTo>
                  <a:lnTo>
                    <a:pt x="1950" y="3335"/>
                  </a:lnTo>
                  <a:lnTo>
                    <a:pt x="1950" y="3335"/>
                  </a:lnTo>
                  <a:lnTo>
                    <a:pt x="1645" y="3781"/>
                  </a:lnTo>
                  <a:lnTo>
                    <a:pt x="1363" y="4227"/>
                  </a:lnTo>
                  <a:lnTo>
                    <a:pt x="1104" y="4650"/>
                  </a:lnTo>
                  <a:lnTo>
                    <a:pt x="870" y="5073"/>
                  </a:lnTo>
                  <a:lnTo>
                    <a:pt x="658" y="5495"/>
                  </a:lnTo>
                  <a:lnTo>
                    <a:pt x="470" y="5895"/>
                  </a:lnTo>
                  <a:lnTo>
                    <a:pt x="329" y="6270"/>
                  </a:lnTo>
                  <a:lnTo>
                    <a:pt x="212" y="6646"/>
                  </a:lnTo>
                  <a:lnTo>
                    <a:pt x="118" y="6998"/>
                  </a:lnTo>
                  <a:lnTo>
                    <a:pt x="48" y="7327"/>
                  </a:lnTo>
                  <a:lnTo>
                    <a:pt x="1" y="7609"/>
                  </a:lnTo>
                  <a:lnTo>
                    <a:pt x="1" y="7891"/>
                  </a:lnTo>
                  <a:lnTo>
                    <a:pt x="48" y="8126"/>
                  </a:lnTo>
                  <a:lnTo>
                    <a:pt x="95" y="8337"/>
                  </a:lnTo>
                  <a:lnTo>
                    <a:pt x="212" y="8501"/>
                  </a:lnTo>
                  <a:lnTo>
                    <a:pt x="329" y="8619"/>
                  </a:lnTo>
                  <a:lnTo>
                    <a:pt x="329" y="8619"/>
                  </a:lnTo>
                  <a:lnTo>
                    <a:pt x="423" y="8666"/>
                  </a:lnTo>
                  <a:lnTo>
                    <a:pt x="541" y="8713"/>
                  </a:lnTo>
                  <a:lnTo>
                    <a:pt x="658" y="8736"/>
                  </a:lnTo>
                  <a:lnTo>
                    <a:pt x="776" y="8736"/>
                  </a:lnTo>
                  <a:lnTo>
                    <a:pt x="776" y="8736"/>
                  </a:lnTo>
                  <a:lnTo>
                    <a:pt x="964" y="8736"/>
                  </a:lnTo>
                  <a:lnTo>
                    <a:pt x="1151" y="8689"/>
                  </a:lnTo>
                  <a:lnTo>
                    <a:pt x="1386" y="8619"/>
                  </a:lnTo>
                  <a:lnTo>
                    <a:pt x="1621" y="8501"/>
                  </a:lnTo>
                  <a:lnTo>
                    <a:pt x="1856" y="8384"/>
                  </a:lnTo>
                  <a:lnTo>
                    <a:pt x="2114" y="8220"/>
                  </a:lnTo>
                  <a:lnTo>
                    <a:pt x="2373" y="8032"/>
                  </a:lnTo>
                  <a:lnTo>
                    <a:pt x="2631" y="7820"/>
                  </a:lnTo>
                  <a:lnTo>
                    <a:pt x="2913" y="7585"/>
                  </a:lnTo>
                  <a:lnTo>
                    <a:pt x="3171" y="7351"/>
                  </a:lnTo>
                  <a:lnTo>
                    <a:pt x="3735" y="6764"/>
                  </a:lnTo>
                  <a:lnTo>
                    <a:pt x="4298" y="6129"/>
                  </a:lnTo>
                  <a:lnTo>
                    <a:pt x="4862" y="5401"/>
                  </a:lnTo>
                  <a:lnTo>
                    <a:pt x="4862" y="5401"/>
                  </a:lnTo>
                  <a:lnTo>
                    <a:pt x="5167" y="4979"/>
                  </a:lnTo>
                  <a:lnTo>
                    <a:pt x="5449" y="4533"/>
                  </a:lnTo>
                  <a:lnTo>
                    <a:pt x="5707" y="4110"/>
                  </a:lnTo>
                  <a:lnTo>
                    <a:pt x="5919" y="3687"/>
                  </a:lnTo>
                  <a:lnTo>
                    <a:pt x="6130" y="3264"/>
                  </a:lnTo>
                  <a:lnTo>
                    <a:pt x="6318" y="2865"/>
                  </a:lnTo>
                  <a:lnTo>
                    <a:pt x="6459" y="2466"/>
                  </a:lnTo>
                  <a:lnTo>
                    <a:pt x="6600" y="2114"/>
                  </a:lnTo>
                  <a:lnTo>
                    <a:pt x="6694" y="1761"/>
                  </a:lnTo>
                  <a:lnTo>
                    <a:pt x="6741" y="1433"/>
                  </a:lnTo>
                  <a:lnTo>
                    <a:pt x="6788" y="1127"/>
                  </a:lnTo>
                  <a:lnTo>
                    <a:pt x="6788" y="869"/>
                  </a:lnTo>
                  <a:lnTo>
                    <a:pt x="6741" y="634"/>
                  </a:lnTo>
                  <a:lnTo>
                    <a:pt x="6694" y="423"/>
                  </a:lnTo>
                  <a:lnTo>
                    <a:pt x="6600" y="258"/>
                  </a:lnTo>
                  <a:lnTo>
                    <a:pt x="6459" y="141"/>
                  </a:lnTo>
                  <a:lnTo>
                    <a:pt x="6459" y="141"/>
                  </a:lnTo>
                  <a:lnTo>
                    <a:pt x="6365" y="71"/>
                  </a:lnTo>
                  <a:lnTo>
                    <a:pt x="6247" y="24"/>
                  </a:lnTo>
                  <a:lnTo>
                    <a:pt x="6154" y="0"/>
                  </a:lnTo>
                  <a:lnTo>
                    <a:pt x="601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31"/>
            <p:cNvSpPr/>
            <p:nvPr/>
          </p:nvSpPr>
          <p:spPr>
            <a:xfrm>
              <a:off x="2512650" y="5569300"/>
              <a:ext cx="691650" cy="111550"/>
            </a:xfrm>
            <a:custGeom>
              <a:rect b="b" l="l" r="r" t="t"/>
              <a:pathLst>
                <a:path extrusionOk="0" h="4462" w="27666">
                  <a:moveTo>
                    <a:pt x="729" y="0"/>
                  </a:moveTo>
                  <a:lnTo>
                    <a:pt x="48" y="4110"/>
                  </a:lnTo>
                  <a:lnTo>
                    <a:pt x="1" y="4462"/>
                  </a:lnTo>
                  <a:lnTo>
                    <a:pt x="27665" y="4462"/>
                  </a:lnTo>
                  <a:lnTo>
                    <a:pt x="27618" y="4110"/>
                  </a:lnTo>
                  <a:lnTo>
                    <a:pt x="27007" y="0"/>
                  </a:lnTo>
                  <a:lnTo>
                    <a:pt x="24542" y="188"/>
                  </a:lnTo>
                  <a:lnTo>
                    <a:pt x="22052" y="329"/>
                  </a:lnTo>
                  <a:lnTo>
                    <a:pt x="19258" y="446"/>
                  </a:lnTo>
                  <a:lnTo>
                    <a:pt x="16463" y="493"/>
                  </a:lnTo>
                  <a:lnTo>
                    <a:pt x="13621" y="517"/>
                  </a:lnTo>
                  <a:lnTo>
                    <a:pt x="10780" y="470"/>
                  </a:lnTo>
                  <a:lnTo>
                    <a:pt x="9582" y="446"/>
                  </a:lnTo>
                  <a:lnTo>
                    <a:pt x="8291" y="399"/>
                  </a:lnTo>
                  <a:lnTo>
                    <a:pt x="6647" y="352"/>
                  </a:lnTo>
                  <a:lnTo>
                    <a:pt x="5003" y="258"/>
                  </a:lnTo>
                  <a:lnTo>
                    <a:pt x="2889" y="141"/>
                  </a:lnTo>
                  <a:lnTo>
                    <a:pt x="7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31"/>
            <p:cNvSpPr/>
            <p:nvPr/>
          </p:nvSpPr>
          <p:spPr>
            <a:xfrm>
              <a:off x="2512650" y="5569300"/>
              <a:ext cx="691650" cy="111550"/>
            </a:xfrm>
            <a:custGeom>
              <a:rect b="b" l="l" r="r" t="t"/>
              <a:pathLst>
                <a:path extrusionOk="0" fill="none" h="4462" w="27666">
                  <a:moveTo>
                    <a:pt x="27665" y="4462"/>
                  </a:moveTo>
                  <a:lnTo>
                    <a:pt x="1" y="4462"/>
                  </a:lnTo>
                  <a:lnTo>
                    <a:pt x="48" y="4110"/>
                  </a:lnTo>
                  <a:lnTo>
                    <a:pt x="729" y="0"/>
                  </a:lnTo>
                  <a:lnTo>
                    <a:pt x="729" y="0"/>
                  </a:lnTo>
                  <a:lnTo>
                    <a:pt x="2889" y="141"/>
                  </a:lnTo>
                  <a:lnTo>
                    <a:pt x="5003" y="258"/>
                  </a:lnTo>
                  <a:lnTo>
                    <a:pt x="5003" y="258"/>
                  </a:lnTo>
                  <a:lnTo>
                    <a:pt x="6647" y="352"/>
                  </a:lnTo>
                  <a:lnTo>
                    <a:pt x="8291" y="399"/>
                  </a:lnTo>
                  <a:lnTo>
                    <a:pt x="8291" y="399"/>
                  </a:lnTo>
                  <a:lnTo>
                    <a:pt x="9582" y="446"/>
                  </a:lnTo>
                  <a:lnTo>
                    <a:pt x="9582" y="446"/>
                  </a:lnTo>
                  <a:lnTo>
                    <a:pt x="10780" y="470"/>
                  </a:lnTo>
                  <a:lnTo>
                    <a:pt x="10780" y="470"/>
                  </a:lnTo>
                  <a:lnTo>
                    <a:pt x="13621" y="517"/>
                  </a:lnTo>
                  <a:lnTo>
                    <a:pt x="16463" y="493"/>
                  </a:lnTo>
                  <a:lnTo>
                    <a:pt x="19258" y="446"/>
                  </a:lnTo>
                  <a:lnTo>
                    <a:pt x="22052" y="329"/>
                  </a:lnTo>
                  <a:lnTo>
                    <a:pt x="22052" y="329"/>
                  </a:lnTo>
                  <a:lnTo>
                    <a:pt x="24542" y="188"/>
                  </a:lnTo>
                  <a:lnTo>
                    <a:pt x="27007" y="0"/>
                  </a:lnTo>
                  <a:lnTo>
                    <a:pt x="27618" y="4110"/>
                  </a:lnTo>
                  <a:lnTo>
                    <a:pt x="27665" y="44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31"/>
            <p:cNvSpPr/>
            <p:nvPr/>
          </p:nvSpPr>
          <p:spPr>
            <a:xfrm>
              <a:off x="2629475" y="5575750"/>
              <a:ext cx="90450" cy="103350"/>
            </a:xfrm>
            <a:custGeom>
              <a:rect b="b" l="l" r="r" t="t"/>
              <a:pathLst>
                <a:path extrusionOk="0" h="4134" w="3618">
                  <a:moveTo>
                    <a:pt x="330" y="0"/>
                  </a:moveTo>
                  <a:lnTo>
                    <a:pt x="1" y="4040"/>
                  </a:lnTo>
                  <a:lnTo>
                    <a:pt x="142" y="4063"/>
                  </a:lnTo>
                  <a:lnTo>
                    <a:pt x="1434" y="4087"/>
                  </a:lnTo>
                  <a:lnTo>
                    <a:pt x="2631" y="4134"/>
                  </a:lnTo>
                  <a:lnTo>
                    <a:pt x="3218" y="4134"/>
                  </a:lnTo>
                  <a:lnTo>
                    <a:pt x="3618" y="141"/>
                  </a:lnTo>
                  <a:lnTo>
                    <a:pt x="1974" y="94"/>
                  </a:lnTo>
                  <a:lnTo>
                    <a:pt x="330"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31"/>
            <p:cNvSpPr/>
            <p:nvPr/>
          </p:nvSpPr>
          <p:spPr>
            <a:xfrm>
              <a:off x="2629475" y="5575750"/>
              <a:ext cx="90450" cy="103350"/>
            </a:xfrm>
            <a:custGeom>
              <a:rect b="b" l="l" r="r" t="t"/>
              <a:pathLst>
                <a:path extrusionOk="0" fill="none" h="4134" w="3618">
                  <a:moveTo>
                    <a:pt x="330" y="0"/>
                  </a:moveTo>
                  <a:lnTo>
                    <a:pt x="1" y="4040"/>
                  </a:lnTo>
                  <a:lnTo>
                    <a:pt x="1" y="4040"/>
                  </a:lnTo>
                  <a:lnTo>
                    <a:pt x="142" y="4063"/>
                  </a:lnTo>
                  <a:lnTo>
                    <a:pt x="142" y="4063"/>
                  </a:lnTo>
                  <a:lnTo>
                    <a:pt x="142" y="4063"/>
                  </a:lnTo>
                  <a:lnTo>
                    <a:pt x="142" y="4063"/>
                  </a:lnTo>
                  <a:lnTo>
                    <a:pt x="1434" y="4087"/>
                  </a:lnTo>
                  <a:lnTo>
                    <a:pt x="1434" y="4087"/>
                  </a:lnTo>
                  <a:lnTo>
                    <a:pt x="1434" y="4087"/>
                  </a:lnTo>
                  <a:lnTo>
                    <a:pt x="2631" y="4134"/>
                  </a:lnTo>
                  <a:lnTo>
                    <a:pt x="2631" y="4134"/>
                  </a:lnTo>
                  <a:lnTo>
                    <a:pt x="2631" y="4134"/>
                  </a:lnTo>
                  <a:lnTo>
                    <a:pt x="2631" y="4134"/>
                  </a:lnTo>
                  <a:lnTo>
                    <a:pt x="3218" y="4134"/>
                  </a:lnTo>
                  <a:lnTo>
                    <a:pt x="3618" y="141"/>
                  </a:lnTo>
                  <a:lnTo>
                    <a:pt x="3618" y="141"/>
                  </a:lnTo>
                  <a:lnTo>
                    <a:pt x="1974" y="94"/>
                  </a:lnTo>
                  <a:lnTo>
                    <a:pt x="330" y="0"/>
                  </a:lnTo>
                  <a:lnTo>
                    <a:pt x="33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31"/>
            <p:cNvSpPr/>
            <p:nvPr/>
          </p:nvSpPr>
          <p:spPr>
            <a:xfrm>
              <a:off x="2743975" y="5580450"/>
              <a:ext cx="38175" cy="99825"/>
            </a:xfrm>
            <a:custGeom>
              <a:rect b="b" l="l" r="r" t="t"/>
              <a:pathLst>
                <a:path extrusionOk="0" h="3993" w="1527">
                  <a:moveTo>
                    <a:pt x="329" y="0"/>
                  </a:moveTo>
                  <a:lnTo>
                    <a:pt x="0" y="3993"/>
                  </a:lnTo>
                  <a:lnTo>
                    <a:pt x="1151" y="3993"/>
                  </a:lnTo>
                  <a:lnTo>
                    <a:pt x="1527" y="24"/>
                  </a:lnTo>
                  <a:lnTo>
                    <a:pt x="329"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31"/>
            <p:cNvSpPr/>
            <p:nvPr/>
          </p:nvSpPr>
          <p:spPr>
            <a:xfrm>
              <a:off x="2406975" y="5666750"/>
              <a:ext cx="902400" cy="111575"/>
            </a:xfrm>
            <a:custGeom>
              <a:rect b="b" l="l" r="r" t="t"/>
              <a:pathLst>
                <a:path extrusionOk="0" h="4463" w="36096">
                  <a:moveTo>
                    <a:pt x="705" y="0"/>
                  </a:moveTo>
                  <a:lnTo>
                    <a:pt x="0" y="4462"/>
                  </a:lnTo>
                  <a:lnTo>
                    <a:pt x="36096" y="4462"/>
                  </a:lnTo>
                  <a:lnTo>
                    <a:pt x="35485" y="0"/>
                  </a:lnTo>
                  <a:lnTo>
                    <a:pt x="33677" y="94"/>
                  </a:lnTo>
                  <a:lnTo>
                    <a:pt x="31845" y="212"/>
                  </a:lnTo>
                  <a:lnTo>
                    <a:pt x="29356" y="329"/>
                  </a:lnTo>
                  <a:lnTo>
                    <a:pt x="26843" y="423"/>
                  </a:lnTo>
                  <a:lnTo>
                    <a:pt x="24659" y="494"/>
                  </a:lnTo>
                  <a:lnTo>
                    <a:pt x="22475" y="541"/>
                  </a:lnTo>
                  <a:lnTo>
                    <a:pt x="20314" y="564"/>
                  </a:lnTo>
                  <a:lnTo>
                    <a:pt x="14819" y="564"/>
                  </a:lnTo>
                  <a:lnTo>
                    <a:pt x="11531" y="494"/>
                  </a:lnTo>
                  <a:lnTo>
                    <a:pt x="10334" y="447"/>
                  </a:lnTo>
                  <a:lnTo>
                    <a:pt x="9042" y="423"/>
                  </a:lnTo>
                  <a:lnTo>
                    <a:pt x="5754" y="282"/>
                  </a:lnTo>
                  <a:lnTo>
                    <a:pt x="4275" y="212"/>
                  </a:lnTo>
                  <a:lnTo>
                    <a:pt x="2490" y="94"/>
                  </a:lnTo>
                  <a:lnTo>
                    <a:pt x="7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31"/>
            <p:cNvSpPr/>
            <p:nvPr/>
          </p:nvSpPr>
          <p:spPr>
            <a:xfrm>
              <a:off x="2406975" y="5666750"/>
              <a:ext cx="902400" cy="111575"/>
            </a:xfrm>
            <a:custGeom>
              <a:rect b="b" l="l" r="r" t="t"/>
              <a:pathLst>
                <a:path extrusionOk="0" fill="none" h="4463" w="36096">
                  <a:moveTo>
                    <a:pt x="36096" y="4462"/>
                  </a:moveTo>
                  <a:lnTo>
                    <a:pt x="0" y="4462"/>
                  </a:lnTo>
                  <a:lnTo>
                    <a:pt x="705" y="0"/>
                  </a:lnTo>
                  <a:lnTo>
                    <a:pt x="705" y="0"/>
                  </a:lnTo>
                  <a:lnTo>
                    <a:pt x="2490" y="94"/>
                  </a:lnTo>
                  <a:lnTo>
                    <a:pt x="4275" y="212"/>
                  </a:lnTo>
                  <a:lnTo>
                    <a:pt x="4275" y="212"/>
                  </a:lnTo>
                  <a:lnTo>
                    <a:pt x="5754" y="282"/>
                  </a:lnTo>
                  <a:lnTo>
                    <a:pt x="5754" y="282"/>
                  </a:lnTo>
                  <a:lnTo>
                    <a:pt x="9042" y="423"/>
                  </a:lnTo>
                  <a:lnTo>
                    <a:pt x="9042" y="423"/>
                  </a:lnTo>
                  <a:lnTo>
                    <a:pt x="10334" y="447"/>
                  </a:lnTo>
                  <a:lnTo>
                    <a:pt x="10334" y="447"/>
                  </a:lnTo>
                  <a:lnTo>
                    <a:pt x="11531" y="494"/>
                  </a:lnTo>
                  <a:lnTo>
                    <a:pt x="11531" y="494"/>
                  </a:lnTo>
                  <a:lnTo>
                    <a:pt x="14819" y="564"/>
                  </a:lnTo>
                  <a:lnTo>
                    <a:pt x="18130" y="564"/>
                  </a:lnTo>
                  <a:lnTo>
                    <a:pt x="18130" y="564"/>
                  </a:lnTo>
                  <a:lnTo>
                    <a:pt x="20314" y="564"/>
                  </a:lnTo>
                  <a:lnTo>
                    <a:pt x="22475" y="541"/>
                  </a:lnTo>
                  <a:lnTo>
                    <a:pt x="24659" y="494"/>
                  </a:lnTo>
                  <a:lnTo>
                    <a:pt x="26843" y="423"/>
                  </a:lnTo>
                  <a:lnTo>
                    <a:pt x="26843" y="423"/>
                  </a:lnTo>
                  <a:lnTo>
                    <a:pt x="29356" y="329"/>
                  </a:lnTo>
                  <a:lnTo>
                    <a:pt x="31845" y="212"/>
                  </a:lnTo>
                  <a:lnTo>
                    <a:pt x="31845" y="212"/>
                  </a:lnTo>
                  <a:lnTo>
                    <a:pt x="33677" y="94"/>
                  </a:lnTo>
                  <a:lnTo>
                    <a:pt x="35485" y="0"/>
                  </a:lnTo>
                  <a:lnTo>
                    <a:pt x="36096" y="446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31"/>
            <p:cNvSpPr/>
            <p:nvPr/>
          </p:nvSpPr>
          <p:spPr>
            <a:xfrm>
              <a:off x="2541425" y="5673800"/>
              <a:ext cx="91600" cy="104525"/>
            </a:xfrm>
            <a:custGeom>
              <a:rect b="b" l="l" r="r" t="t"/>
              <a:pathLst>
                <a:path extrusionOk="0" h="4181" w="3664">
                  <a:moveTo>
                    <a:pt x="376" y="0"/>
                  </a:moveTo>
                  <a:lnTo>
                    <a:pt x="0" y="4180"/>
                  </a:lnTo>
                  <a:lnTo>
                    <a:pt x="3265" y="4180"/>
                  </a:lnTo>
                  <a:lnTo>
                    <a:pt x="3664" y="141"/>
                  </a:lnTo>
                  <a:lnTo>
                    <a:pt x="3523" y="118"/>
                  </a:lnTo>
                  <a:lnTo>
                    <a:pt x="376" y="0"/>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31"/>
            <p:cNvSpPr/>
            <p:nvPr/>
          </p:nvSpPr>
          <p:spPr>
            <a:xfrm>
              <a:off x="2541425" y="5673800"/>
              <a:ext cx="91600" cy="104525"/>
            </a:xfrm>
            <a:custGeom>
              <a:rect b="b" l="l" r="r" t="t"/>
              <a:pathLst>
                <a:path extrusionOk="0" fill="none" h="4181" w="3664">
                  <a:moveTo>
                    <a:pt x="376" y="0"/>
                  </a:moveTo>
                  <a:lnTo>
                    <a:pt x="0" y="4180"/>
                  </a:lnTo>
                  <a:lnTo>
                    <a:pt x="3265" y="4180"/>
                  </a:lnTo>
                  <a:lnTo>
                    <a:pt x="3664" y="141"/>
                  </a:lnTo>
                  <a:lnTo>
                    <a:pt x="3664" y="141"/>
                  </a:lnTo>
                  <a:lnTo>
                    <a:pt x="3523" y="118"/>
                  </a:lnTo>
                  <a:lnTo>
                    <a:pt x="3523" y="118"/>
                  </a:lnTo>
                  <a:lnTo>
                    <a:pt x="376" y="0"/>
                  </a:lnTo>
                  <a:lnTo>
                    <a:pt x="376"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31"/>
            <p:cNvSpPr/>
            <p:nvPr/>
          </p:nvSpPr>
          <p:spPr>
            <a:xfrm>
              <a:off x="2656500" y="5677900"/>
              <a:ext cx="38775" cy="100425"/>
            </a:xfrm>
            <a:custGeom>
              <a:rect b="b" l="l" r="r" t="t"/>
              <a:pathLst>
                <a:path extrusionOk="0" h="4017" w="1551">
                  <a:moveTo>
                    <a:pt x="353" y="1"/>
                  </a:moveTo>
                  <a:lnTo>
                    <a:pt x="0" y="4016"/>
                  </a:lnTo>
                  <a:lnTo>
                    <a:pt x="1174" y="4016"/>
                  </a:lnTo>
                  <a:lnTo>
                    <a:pt x="1550" y="48"/>
                  </a:lnTo>
                  <a:lnTo>
                    <a:pt x="353" y="1"/>
                  </a:lnTo>
                  <a:close/>
                </a:path>
              </a:pathLst>
            </a:custGeom>
            <a:solidFill>
              <a:srgbClr val="FFFFFF">
                <a:alpha val="11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1"/>
            <p:cNvSpPr/>
            <p:nvPr/>
          </p:nvSpPr>
          <p:spPr>
            <a:xfrm>
              <a:off x="2656500" y="5677900"/>
              <a:ext cx="38775" cy="100425"/>
            </a:xfrm>
            <a:custGeom>
              <a:rect b="b" l="l" r="r" t="t"/>
              <a:pathLst>
                <a:path extrusionOk="0" fill="none" h="4017" w="1551">
                  <a:moveTo>
                    <a:pt x="353" y="1"/>
                  </a:moveTo>
                  <a:lnTo>
                    <a:pt x="0" y="4016"/>
                  </a:lnTo>
                  <a:lnTo>
                    <a:pt x="1174" y="4016"/>
                  </a:lnTo>
                  <a:lnTo>
                    <a:pt x="1550" y="48"/>
                  </a:lnTo>
                  <a:lnTo>
                    <a:pt x="1550" y="48"/>
                  </a:lnTo>
                  <a:lnTo>
                    <a:pt x="353" y="1"/>
                  </a:lnTo>
                  <a:lnTo>
                    <a:pt x="35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1"/>
            <p:cNvSpPr/>
            <p:nvPr/>
          </p:nvSpPr>
          <p:spPr>
            <a:xfrm>
              <a:off x="3063950" y="5569300"/>
              <a:ext cx="139175" cy="108050"/>
            </a:xfrm>
            <a:custGeom>
              <a:rect b="b" l="l" r="r" t="t"/>
              <a:pathLst>
                <a:path extrusionOk="0" h="4322" w="5567">
                  <a:moveTo>
                    <a:pt x="4955" y="0"/>
                  </a:moveTo>
                  <a:lnTo>
                    <a:pt x="3218" y="141"/>
                  </a:lnTo>
                  <a:lnTo>
                    <a:pt x="1480" y="258"/>
                  </a:lnTo>
                  <a:lnTo>
                    <a:pt x="0" y="329"/>
                  </a:lnTo>
                  <a:lnTo>
                    <a:pt x="564" y="4321"/>
                  </a:lnTo>
                  <a:lnTo>
                    <a:pt x="3077" y="4227"/>
                  </a:lnTo>
                  <a:lnTo>
                    <a:pt x="5566" y="4110"/>
                  </a:lnTo>
                  <a:lnTo>
                    <a:pt x="4955"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1"/>
            <p:cNvSpPr/>
            <p:nvPr/>
          </p:nvSpPr>
          <p:spPr>
            <a:xfrm>
              <a:off x="3063950" y="5569300"/>
              <a:ext cx="139175" cy="108050"/>
            </a:xfrm>
            <a:custGeom>
              <a:rect b="b" l="l" r="r" t="t"/>
              <a:pathLst>
                <a:path extrusionOk="0" fill="none" h="4322" w="5567">
                  <a:moveTo>
                    <a:pt x="4955" y="0"/>
                  </a:moveTo>
                  <a:lnTo>
                    <a:pt x="4955" y="0"/>
                  </a:lnTo>
                  <a:lnTo>
                    <a:pt x="3218" y="141"/>
                  </a:lnTo>
                  <a:lnTo>
                    <a:pt x="1480" y="258"/>
                  </a:lnTo>
                  <a:lnTo>
                    <a:pt x="1480" y="258"/>
                  </a:lnTo>
                  <a:lnTo>
                    <a:pt x="0" y="329"/>
                  </a:lnTo>
                  <a:lnTo>
                    <a:pt x="564" y="4321"/>
                  </a:lnTo>
                  <a:lnTo>
                    <a:pt x="564" y="4321"/>
                  </a:lnTo>
                  <a:lnTo>
                    <a:pt x="3077" y="4227"/>
                  </a:lnTo>
                  <a:lnTo>
                    <a:pt x="5566" y="4110"/>
                  </a:lnTo>
                  <a:lnTo>
                    <a:pt x="4955"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1"/>
            <p:cNvSpPr/>
            <p:nvPr/>
          </p:nvSpPr>
          <p:spPr>
            <a:xfrm>
              <a:off x="3078025" y="5666750"/>
              <a:ext cx="231350" cy="111575"/>
            </a:xfrm>
            <a:custGeom>
              <a:rect b="b" l="l" r="r" t="t"/>
              <a:pathLst>
                <a:path extrusionOk="0" h="4463" w="9254">
                  <a:moveTo>
                    <a:pt x="8643" y="0"/>
                  </a:moveTo>
                  <a:lnTo>
                    <a:pt x="6835" y="94"/>
                  </a:lnTo>
                  <a:lnTo>
                    <a:pt x="5003" y="212"/>
                  </a:lnTo>
                  <a:lnTo>
                    <a:pt x="2514" y="329"/>
                  </a:lnTo>
                  <a:lnTo>
                    <a:pt x="1" y="423"/>
                  </a:lnTo>
                  <a:lnTo>
                    <a:pt x="1" y="447"/>
                  </a:lnTo>
                  <a:lnTo>
                    <a:pt x="447" y="564"/>
                  </a:lnTo>
                  <a:lnTo>
                    <a:pt x="4839" y="1738"/>
                  </a:lnTo>
                  <a:lnTo>
                    <a:pt x="5543" y="4462"/>
                  </a:lnTo>
                  <a:lnTo>
                    <a:pt x="9254" y="4462"/>
                  </a:lnTo>
                  <a:lnTo>
                    <a:pt x="8643"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1"/>
            <p:cNvSpPr/>
            <p:nvPr/>
          </p:nvSpPr>
          <p:spPr>
            <a:xfrm>
              <a:off x="3078025" y="5666750"/>
              <a:ext cx="231350" cy="111575"/>
            </a:xfrm>
            <a:custGeom>
              <a:rect b="b" l="l" r="r" t="t"/>
              <a:pathLst>
                <a:path extrusionOk="0" fill="none" h="4463" w="9254">
                  <a:moveTo>
                    <a:pt x="8643" y="0"/>
                  </a:moveTo>
                  <a:lnTo>
                    <a:pt x="8643" y="0"/>
                  </a:lnTo>
                  <a:lnTo>
                    <a:pt x="6835" y="94"/>
                  </a:lnTo>
                  <a:lnTo>
                    <a:pt x="5003" y="212"/>
                  </a:lnTo>
                  <a:lnTo>
                    <a:pt x="5003" y="212"/>
                  </a:lnTo>
                  <a:lnTo>
                    <a:pt x="5003" y="212"/>
                  </a:lnTo>
                  <a:lnTo>
                    <a:pt x="2514" y="329"/>
                  </a:lnTo>
                  <a:lnTo>
                    <a:pt x="1" y="423"/>
                  </a:lnTo>
                  <a:lnTo>
                    <a:pt x="1" y="447"/>
                  </a:lnTo>
                  <a:lnTo>
                    <a:pt x="447" y="564"/>
                  </a:lnTo>
                  <a:lnTo>
                    <a:pt x="4839" y="1738"/>
                  </a:lnTo>
                  <a:lnTo>
                    <a:pt x="5543" y="4462"/>
                  </a:lnTo>
                  <a:lnTo>
                    <a:pt x="9254" y="4462"/>
                  </a:lnTo>
                  <a:lnTo>
                    <a:pt x="8643"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 name="Google Shape;1571;p31"/>
          <p:cNvGrpSpPr/>
          <p:nvPr/>
        </p:nvGrpSpPr>
        <p:grpSpPr>
          <a:xfrm>
            <a:off x="1810100" y="1918503"/>
            <a:ext cx="325258" cy="286911"/>
            <a:chOff x="2513900" y="1361625"/>
            <a:chExt cx="286925" cy="250075"/>
          </a:xfrm>
        </p:grpSpPr>
        <p:sp>
          <p:nvSpPr>
            <p:cNvPr id="1572" name="Google Shape;1572;p31"/>
            <p:cNvSpPr/>
            <p:nvPr/>
          </p:nvSpPr>
          <p:spPr>
            <a:xfrm>
              <a:off x="2513900" y="1448775"/>
              <a:ext cx="156200" cy="162925"/>
            </a:xfrm>
            <a:custGeom>
              <a:rect b="b" l="l" r="r" t="t"/>
              <a:pathLst>
                <a:path extrusionOk="0" h="6517" w="6248">
                  <a:moveTo>
                    <a:pt x="1475" y="1"/>
                  </a:moveTo>
                  <a:lnTo>
                    <a:pt x="1100" y="430"/>
                  </a:lnTo>
                  <a:lnTo>
                    <a:pt x="805" y="805"/>
                  </a:lnTo>
                  <a:lnTo>
                    <a:pt x="563" y="1180"/>
                  </a:lnTo>
                  <a:lnTo>
                    <a:pt x="349" y="1609"/>
                  </a:lnTo>
                  <a:lnTo>
                    <a:pt x="188" y="2038"/>
                  </a:lnTo>
                  <a:lnTo>
                    <a:pt x="81" y="2467"/>
                  </a:lnTo>
                  <a:lnTo>
                    <a:pt x="27" y="2896"/>
                  </a:lnTo>
                  <a:lnTo>
                    <a:pt x="0" y="3325"/>
                  </a:lnTo>
                  <a:lnTo>
                    <a:pt x="27" y="3755"/>
                  </a:lnTo>
                  <a:lnTo>
                    <a:pt x="81" y="4103"/>
                  </a:lnTo>
                  <a:lnTo>
                    <a:pt x="188" y="4452"/>
                  </a:lnTo>
                  <a:lnTo>
                    <a:pt x="322" y="4773"/>
                  </a:lnTo>
                  <a:lnTo>
                    <a:pt x="483" y="5068"/>
                  </a:lnTo>
                  <a:lnTo>
                    <a:pt x="671" y="5336"/>
                  </a:lnTo>
                  <a:lnTo>
                    <a:pt x="885" y="5605"/>
                  </a:lnTo>
                  <a:lnTo>
                    <a:pt x="1127" y="5819"/>
                  </a:lnTo>
                  <a:lnTo>
                    <a:pt x="1395" y="6007"/>
                  </a:lnTo>
                  <a:lnTo>
                    <a:pt x="1663" y="6195"/>
                  </a:lnTo>
                  <a:lnTo>
                    <a:pt x="1958" y="6329"/>
                  </a:lnTo>
                  <a:lnTo>
                    <a:pt x="2280" y="6436"/>
                  </a:lnTo>
                  <a:lnTo>
                    <a:pt x="2601" y="6489"/>
                  </a:lnTo>
                  <a:lnTo>
                    <a:pt x="2923" y="6516"/>
                  </a:lnTo>
                  <a:lnTo>
                    <a:pt x="3272" y="6516"/>
                  </a:lnTo>
                  <a:lnTo>
                    <a:pt x="3620" y="6463"/>
                  </a:lnTo>
                  <a:lnTo>
                    <a:pt x="3969" y="6382"/>
                  </a:lnTo>
                  <a:lnTo>
                    <a:pt x="4156" y="6302"/>
                  </a:lnTo>
                  <a:lnTo>
                    <a:pt x="4371" y="6221"/>
                  </a:lnTo>
                  <a:lnTo>
                    <a:pt x="4746" y="5980"/>
                  </a:lnTo>
                  <a:lnTo>
                    <a:pt x="5095" y="5712"/>
                  </a:lnTo>
                  <a:lnTo>
                    <a:pt x="5390" y="5417"/>
                  </a:lnTo>
                  <a:lnTo>
                    <a:pt x="5631" y="5042"/>
                  </a:lnTo>
                  <a:lnTo>
                    <a:pt x="5846" y="4666"/>
                  </a:lnTo>
                  <a:lnTo>
                    <a:pt x="5980" y="4237"/>
                  </a:lnTo>
                  <a:lnTo>
                    <a:pt x="6087" y="3781"/>
                  </a:lnTo>
                  <a:lnTo>
                    <a:pt x="6248" y="2467"/>
                  </a:lnTo>
                  <a:lnTo>
                    <a:pt x="6248" y="2467"/>
                  </a:lnTo>
                  <a:lnTo>
                    <a:pt x="5792" y="2521"/>
                  </a:lnTo>
                  <a:lnTo>
                    <a:pt x="5336" y="2548"/>
                  </a:lnTo>
                  <a:lnTo>
                    <a:pt x="4880" y="2548"/>
                  </a:lnTo>
                  <a:lnTo>
                    <a:pt x="4425" y="2521"/>
                  </a:lnTo>
                  <a:lnTo>
                    <a:pt x="3996" y="2441"/>
                  </a:lnTo>
                  <a:lnTo>
                    <a:pt x="3567" y="2307"/>
                  </a:lnTo>
                  <a:lnTo>
                    <a:pt x="3138" y="2146"/>
                  </a:lnTo>
                  <a:lnTo>
                    <a:pt x="2762" y="1931"/>
                  </a:lnTo>
                  <a:lnTo>
                    <a:pt x="2521" y="1770"/>
                  </a:lnTo>
                  <a:lnTo>
                    <a:pt x="2306" y="1583"/>
                  </a:lnTo>
                  <a:lnTo>
                    <a:pt x="2092" y="1368"/>
                  </a:lnTo>
                  <a:lnTo>
                    <a:pt x="1931" y="1127"/>
                  </a:lnTo>
                  <a:lnTo>
                    <a:pt x="1770" y="886"/>
                  </a:lnTo>
                  <a:lnTo>
                    <a:pt x="1636" y="617"/>
                  </a:lnTo>
                  <a:lnTo>
                    <a:pt x="1529" y="322"/>
                  </a:lnTo>
                  <a:lnTo>
                    <a:pt x="14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1"/>
            <p:cNvSpPr/>
            <p:nvPr/>
          </p:nvSpPr>
          <p:spPr>
            <a:xfrm>
              <a:off x="2519250" y="1361625"/>
              <a:ext cx="281575" cy="166950"/>
            </a:xfrm>
            <a:custGeom>
              <a:rect b="b" l="l" r="r" t="t"/>
              <a:pathLst>
                <a:path extrusionOk="0" h="6678" w="11263">
                  <a:moveTo>
                    <a:pt x="8152" y="1395"/>
                  </a:moveTo>
                  <a:lnTo>
                    <a:pt x="8286" y="1422"/>
                  </a:lnTo>
                  <a:lnTo>
                    <a:pt x="8393" y="1502"/>
                  </a:lnTo>
                  <a:lnTo>
                    <a:pt x="8474" y="1610"/>
                  </a:lnTo>
                  <a:lnTo>
                    <a:pt x="8501" y="1744"/>
                  </a:lnTo>
                  <a:lnTo>
                    <a:pt x="8501" y="3540"/>
                  </a:lnTo>
                  <a:lnTo>
                    <a:pt x="8474" y="3648"/>
                  </a:lnTo>
                  <a:lnTo>
                    <a:pt x="8393" y="3755"/>
                  </a:lnTo>
                  <a:lnTo>
                    <a:pt x="8286" y="3835"/>
                  </a:lnTo>
                  <a:lnTo>
                    <a:pt x="8152" y="3862"/>
                  </a:lnTo>
                  <a:lnTo>
                    <a:pt x="5927" y="3862"/>
                  </a:lnTo>
                  <a:lnTo>
                    <a:pt x="5793" y="3835"/>
                  </a:lnTo>
                  <a:lnTo>
                    <a:pt x="5685" y="3755"/>
                  </a:lnTo>
                  <a:lnTo>
                    <a:pt x="5605" y="3648"/>
                  </a:lnTo>
                  <a:lnTo>
                    <a:pt x="5578" y="3540"/>
                  </a:lnTo>
                  <a:lnTo>
                    <a:pt x="5578" y="1744"/>
                  </a:lnTo>
                  <a:lnTo>
                    <a:pt x="5605" y="1610"/>
                  </a:lnTo>
                  <a:lnTo>
                    <a:pt x="5685" y="1502"/>
                  </a:lnTo>
                  <a:lnTo>
                    <a:pt x="5793" y="1422"/>
                  </a:lnTo>
                  <a:lnTo>
                    <a:pt x="5927" y="1395"/>
                  </a:lnTo>
                  <a:close/>
                  <a:moveTo>
                    <a:pt x="8742" y="4801"/>
                  </a:moveTo>
                  <a:lnTo>
                    <a:pt x="8742" y="4961"/>
                  </a:lnTo>
                  <a:lnTo>
                    <a:pt x="8715" y="5176"/>
                  </a:lnTo>
                  <a:lnTo>
                    <a:pt x="8662" y="5364"/>
                  </a:lnTo>
                  <a:lnTo>
                    <a:pt x="8581" y="5551"/>
                  </a:lnTo>
                  <a:lnTo>
                    <a:pt x="8447" y="5685"/>
                  </a:lnTo>
                  <a:lnTo>
                    <a:pt x="8313" y="5819"/>
                  </a:lnTo>
                  <a:lnTo>
                    <a:pt x="8152" y="5927"/>
                  </a:lnTo>
                  <a:lnTo>
                    <a:pt x="7964" y="5980"/>
                  </a:lnTo>
                  <a:lnTo>
                    <a:pt x="7777" y="6007"/>
                  </a:lnTo>
                  <a:lnTo>
                    <a:pt x="7562" y="5980"/>
                  </a:lnTo>
                  <a:lnTo>
                    <a:pt x="7375" y="5927"/>
                  </a:lnTo>
                  <a:lnTo>
                    <a:pt x="7214" y="5819"/>
                  </a:lnTo>
                  <a:lnTo>
                    <a:pt x="7080" y="5685"/>
                  </a:lnTo>
                  <a:lnTo>
                    <a:pt x="6972" y="5551"/>
                  </a:lnTo>
                  <a:lnTo>
                    <a:pt x="6865" y="5364"/>
                  </a:lnTo>
                  <a:lnTo>
                    <a:pt x="6811" y="5176"/>
                  </a:lnTo>
                  <a:lnTo>
                    <a:pt x="6785" y="4961"/>
                  </a:lnTo>
                  <a:lnTo>
                    <a:pt x="6785" y="4801"/>
                  </a:lnTo>
                  <a:lnTo>
                    <a:pt x="7106" y="4801"/>
                  </a:lnTo>
                  <a:lnTo>
                    <a:pt x="7187" y="4988"/>
                  </a:lnTo>
                  <a:lnTo>
                    <a:pt x="7267" y="5176"/>
                  </a:lnTo>
                  <a:lnTo>
                    <a:pt x="7401" y="5364"/>
                  </a:lnTo>
                  <a:lnTo>
                    <a:pt x="7562" y="5524"/>
                  </a:lnTo>
                  <a:lnTo>
                    <a:pt x="7669" y="5605"/>
                  </a:lnTo>
                  <a:lnTo>
                    <a:pt x="7804" y="5605"/>
                  </a:lnTo>
                  <a:lnTo>
                    <a:pt x="7938" y="5578"/>
                  </a:lnTo>
                  <a:lnTo>
                    <a:pt x="8045" y="5471"/>
                  </a:lnTo>
                  <a:lnTo>
                    <a:pt x="8099" y="5364"/>
                  </a:lnTo>
                  <a:lnTo>
                    <a:pt x="8099" y="5230"/>
                  </a:lnTo>
                  <a:lnTo>
                    <a:pt x="8072" y="5122"/>
                  </a:lnTo>
                  <a:lnTo>
                    <a:pt x="7964" y="5015"/>
                  </a:lnTo>
                  <a:lnTo>
                    <a:pt x="7884" y="4908"/>
                  </a:lnTo>
                  <a:lnTo>
                    <a:pt x="7830" y="4801"/>
                  </a:lnTo>
                  <a:close/>
                  <a:moveTo>
                    <a:pt x="1154" y="1"/>
                  </a:moveTo>
                  <a:lnTo>
                    <a:pt x="913" y="55"/>
                  </a:lnTo>
                  <a:lnTo>
                    <a:pt x="644" y="162"/>
                  </a:lnTo>
                  <a:lnTo>
                    <a:pt x="430" y="296"/>
                  </a:lnTo>
                  <a:lnTo>
                    <a:pt x="269" y="484"/>
                  </a:lnTo>
                  <a:lnTo>
                    <a:pt x="135" y="725"/>
                  </a:lnTo>
                  <a:lnTo>
                    <a:pt x="28" y="966"/>
                  </a:lnTo>
                  <a:lnTo>
                    <a:pt x="1" y="1234"/>
                  </a:lnTo>
                  <a:lnTo>
                    <a:pt x="28" y="1502"/>
                  </a:lnTo>
                  <a:lnTo>
                    <a:pt x="108" y="1717"/>
                  </a:lnTo>
                  <a:lnTo>
                    <a:pt x="215" y="1932"/>
                  </a:lnTo>
                  <a:lnTo>
                    <a:pt x="376" y="2119"/>
                  </a:lnTo>
                  <a:lnTo>
                    <a:pt x="564" y="2280"/>
                  </a:lnTo>
                  <a:lnTo>
                    <a:pt x="752" y="2387"/>
                  </a:lnTo>
                  <a:lnTo>
                    <a:pt x="993" y="2468"/>
                  </a:lnTo>
                  <a:lnTo>
                    <a:pt x="1395" y="2468"/>
                  </a:lnTo>
                  <a:lnTo>
                    <a:pt x="1529" y="2441"/>
                  </a:lnTo>
                  <a:lnTo>
                    <a:pt x="1690" y="2387"/>
                  </a:lnTo>
                  <a:lnTo>
                    <a:pt x="1824" y="2334"/>
                  </a:lnTo>
                  <a:lnTo>
                    <a:pt x="1985" y="2682"/>
                  </a:lnTo>
                  <a:lnTo>
                    <a:pt x="1824" y="2843"/>
                  </a:lnTo>
                  <a:lnTo>
                    <a:pt x="1878" y="3272"/>
                  </a:lnTo>
                  <a:lnTo>
                    <a:pt x="1931" y="3513"/>
                  </a:lnTo>
                  <a:lnTo>
                    <a:pt x="2012" y="3782"/>
                  </a:lnTo>
                  <a:lnTo>
                    <a:pt x="2146" y="4050"/>
                  </a:lnTo>
                  <a:lnTo>
                    <a:pt x="2334" y="4345"/>
                  </a:lnTo>
                  <a:lnTo>
                    <a:pt x="2441" y="4479"/>
                  </a:lnTo>
                  <a:lnTo>
                    <a:pt x="2575" y="4613"/>
                  </a:lnTo>
                  <a:lnTo>
                    <a:pt x="2736" y="4747"/>
                  </a:lnTo>
                  <a:lnTo>
                    <a:pt x="2924" y="4854"/>
                  </a:lnTo>
                  <a:lnTo>
                    <a:pt x="3272" y="5042"/>
                  </a:lnTo>
                  <a:lnTo>
                    <a:pt x="3647" y="5203"/>
                  </a:lnTo>
                  <a:lnTo>
                    <a:pt x="4050" y="5283"/>
                  </a:lnTo>
                  <a:lnTo>
                    <a:pt x="4479" y="5337"/>
                  </a:lnTo>
                  <a:lnTo>
                    <a:pt x="4881" y="5364"/>
                  </a:lnTo>
                  <a:lnTo>
                    <a:pt x="5310" y="5364"/>
                  </a:lnTo>
                  <a:lnTo>
                    <a:pt x="5739" y="5337"/>
                  </a:lnTo>
                  <a:lnTo>
                    <a:pt x="6141" y="5283"/>
                  </a:lnTo>
                  <a:lnTo>
                    <a:pt x="6141" y="5230"/>
                  </a:lnTo>
                  <a:lnTo>
                    <a:pt x="6222" y="5524"/>
                  </a:lnTo>
                  <a:lnTo>
                    <a:pt x="6329" y="5793"/>
                  </a:lnTo>
                  <a:lnTo>
                    <a:pt x="6490" y="6061"/>
                  </a:lnTo>
                  <a:lnTo>
                    <a:pt x="6704" y="6248"/>
                  </a:lnTo>
                  <a:lnTo>
                    <a:pt x="6919" y="6436"/>
                  </a:lnTo>
                  <a:lnTo>
                    <a:pt x="7187" y="6570"/>
                  </a:lnTo>
                  <a:lnTo>
                    <a:pt x="7455" y="6651"/>
                  </a:lnTo>
                  <a:lnTo>
                    <a:pt x="7777" y="6677"/>
                  </a:lnTo>
                  <a:lnTo>
                    <a:pt x="7938" y="6677"/>
                  </a:lnTo>
                  <a:lnTo>
                    <a:pt x="8099" y="6651"/>
                  </a:lnTo>
                  <a:lnTo>
                    <a:pt x="8259" y="6597"/>
                  </a:lnTo>
                  <a:lnTo>
                    <a:pt x="8393" y="6543"/>
                  </a:lnTo>
                  <a:lnTo>
                    <a:pt x="8688" y="6382"/>
                  </a:lnTo>
                  <a:lnTo>
                    <a:pt x="8930" y="6168"/>
                  </a:lnTo>
                  <a:lnTo>
                    <a:pt x="9117" y="5927"/>
                  </a:lnTo>
                  <a:lnTo>
                    <a:pt x="9278" y="5632"/>
                  </a:lnTo>
                  <a:lnTo>
                    <a:pt x="9332" y="5471"/>
                  </a:lnTo>
                  <a:lnTo>
                    <a:pt x="9386" y="5310"/>
                  </a:lnTo>
                  <a:lnTo>
                    <a:pt x="9412" y="5149"/>
                  </a:lnTo>
                  <a:lnTo>
                    <a:pt x="9412" y="4961"/>
                  </a:lnTo>
                  <a:lnTo>
                    <a:pt x="9412" y="4801"/>
                  </a:lnTo>
                  <a:lnTo>
                    <a:pt x="9520" y="4801"/>
                  </a:lnTo>
                  <a:lnTo>
                    <a:pt x="9654" y="4774"/>
                  </a:lnTo>
                  <a:lnTo>
                    <a:pt x="9761" y="4693"/>
                  </a:lnTo>
                  <a:lnTo>
                    <a:pt x="9841" y="4586"/>
                  </a:lnTo>
                  <a:lnTo>
                    <a:pt x="9868" y="4452"/>
                  </a:lnTo>
                  <a:lnTo>
                    <a:pt x="9868" y="2897"/>
                  </a:lnTo>
                  <a:lnTo>
                    <a:pt x="10941" y="2897"/>
                  </a:lnTo>
                  <a:lnTo>
                    <a:pt x="11075" y="2870"/>
                  </a:lnTo>
                  <a:lnTo>
                    <a:pt x="11182" y="2790"/>
                  </a:lnTo>
                  <a:lnTo>
                    <a:pt x="11236" y="2682"/>
                  </a:lnTo>
                  <a:lnTo>
                    <a:pt x="11262" y="2548"/>
                  </a:lnTo>
                  <a:lnTo>
                    <a:pt x="11262" y="805"/>
                  </a:lnTo>
                  <a:lnTo>
                    <a:pt x="11236" y="671"/>
                  </a:lnTo>
                  <a:lnTo>
                    <a:pt x="11182" y="564"/>
                  </a:lnTo>
                  <a:lnTo>
                    <a:pt x="11075" y="484"/>
                  </a:lnTo>
                  <a:lnTo>
                    <a:pt x="10941" y="457"/>
                  </a:lnTo>
                  <a:lnTo>
                    <a:pt x="4130" y="457"/>
                  </a:lnTo>
                  <a:lnTo>
                    <a:pt x="3969" y="484"/>
                  </a:lnTo>
                  <a:lnTo>
                    <a:pt x="3862" y="564"/>
                  </a:lnTo>
                  <a:lnTo>
                    <a:pt x="3245" y="1288"/>
                  </a:lnTo>
                  <a:lnTo>
                    <a:pt x="2870" y="913"/>
                  </a:lnTo>
                  <a:lnTo>
                    <a:pt x="2548" y="618"/>
                  </a:lnTo>
                  <a:lnTo>
                    <a:pt x="2280" y="403"/>
                  </a:lnTo>
                  <a:lnTo>
                    <a:pt x="2039" y="242"/>
                  </a:lnTo>
                  <a:lnTo>
                    <a:pt x="1824" y="135"/>
                  </a:lnTo>
                  <a:lnTo>
                    <a:pt x="1663" y="81"/>
                  </a:lnTo>
                  <a:lnTo>
                    <a:pt x="1529" y="55"/>
                  </a:lnTo>
                  <a:lnTo>
                    <a:pt x="1449" y="28"/>
                  </a:lnTo>
                  <a:lnTo>
                    <a:pt x="11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 name="Google Shape;1574;p31"/>
          <p:cNvGrpSpPr/>
          <p:nvPr/>
        </p:nvGrpSpPr>
        <p:grpSpPr>
          <a:xfrm>
            <a:off x="4436351" y="1897364"/>
            <a:ext cx="271299" cy="329189"/>
            <a:chOff x="3296175" y="1343550"/>
            <a:chExt cx="239325" cy="286925"/>
          </a:xfrm>
        </p:grpSpPr>
        <p:sp>
          <p:nvSpPr>
            <p:cNvPr id="1575" name="Google Shape;1575;p31"/>
            <p:cNvSpPr/>
            <p:nvPr/>
          </p:nvSpPr>
          <p:spPr>
            <a:xfrm>
              <a:off x="3329025" y="1343550"/>
              <a:ext cx="78450" cy="142125"/>
            </a:xfrm>
            <a:custGeom>
              <a:rect b="b" l="l" r="r" t="t"/>
              <a:pathLst>
                <a:path extrusionOk="0" h="5685" w="3138">
                  <a:moveTo>
                    <a:pt x="3138" y="0"/>
                  </a:moveTo>
                  <a:lnTo>
                    <a:pt x="2816" y="27"/>
                  </a:lnTo>
                  <a:lnTo>
                    <a:pt x="2494" y="107"/>
                  </a:lnTo>
                  <a:lnTo>
                    <a:pt x="2199" y="215"/>
                  </a:lnTo>
                  <a:lnTo>
                    <a:pt x="1904" y="349"/>
                  </a:lnTo>
                  <a:lnTo>
                    <a:pt x="1636" y="509"/>
                  </a:lnTo>
                  <a:lnTo>
                    <a:pt x="1368" y="697"/>
                  </a:lnTo>
                  <a:lnTo>
                    <a:pt x="1127" y="885"/>
                  </a:lnTo>
                  <a:lnTo>
                    <a:pt x="912" y="1099"/>
                  </a:lnTo>
                  <a:lnTo>
                    <a:pt x="698" y="1341"/>
                  </a:lnTo>
                  <a:lnTo>
                    <a:pt x="510" y="1609"/>
                  </a:lnTo>
                  <a:lnTo>
                    <a:pt x="376" y="1877"/>
                  </a:lnTo>
                  <a:lnTo>
                    <a:pt x="242" y="2172"/>
                  </a:lnTo>
                  <a:lnTo>
                    <a:pt x="134" y="2494"/>
                  </a:lnTo>
                  <a:lnTo>
                    <a:pt x="54" y="2789"/>
                  </a:lnTo>
                  <a:lnTo>
                    <a:pt x="0" y="3110"/>
                  </a:lnTo>
                  <a:lnTo>
                    <a:pt x="0" y="3459"/>
                  </a:lnTo>
                  <a:lnTo>
                    <a:pt x="0" y="3781"/>
                  </a:lnTo>
                  <a:lnTo>
                    <a:pt x="54" y="4076"/>
                  </a:lnTo>
                  <a:lnTo>
                    <a:pt x="108" y="4371"/>
                  </a:lnTo>
                  <a:lnTo>
                    <a:pt x="215" y="4665"/>
                  </a:lnTo>
                  <a:lnTo>
                    <a:pt x="322" y="4934"/>
                  </a:lnTo>
                  <a:lnTo>
                    <a:pt x="456" y="5202"/>
                  </a:lnTo>
                  <a:lnTo>
                    <a:pt x="617" y="5443"/>
                  </a:lnTo>
                  <a:lnTo>
                    <a:pt x="805" y="5684"/>
                  </a:lnTo>
                  <a:lnTo>
                    <a:pt x="3138" y="3352"/>
                  </a:lnTo>
                  <a:lnTo>
                    <a:pt x="31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1"/>
            <p:cNvSpPr/>
            <p:nvPr/>
          </p:nvSpPr>
          <p:spPr>
            <a:xfrm>
              <a:off x="3424200" y="1343550"/>
              <a:ext cx="79125" cy="142125"/>
            </a:xfrm>
            <a:custGeom>
              <a:rect b="b" l="l" r="r" t="t"/>
              <a:pathLst>
                <a:path extrusionOk="0" h="5685" w="3165">
                  <a:moveTo>
                    <a:pt x="1" y="0"/>
                  </a:moveTo>
                  <a:lnTo>
                    <a:pt x="1" y="3352"/>
                  </a:lnTo>
                  <a:lnTo>
                    <a:pt x="2334" y="5684"/>
                  </a:lnTo>
                  <a:lnTo>
                    <a:pt x="2521" y="5443"/>
                  </a:lnTo>
                  <a:lnTo>
                    <a:pt x="2682" y="5202"/>
                  </a:lnTo>
                  <a:lnTo>
                    <a:pt x="2816" y="4934"/>
                  </a:lnTo>
                  <a:lnTo>
                    <a:pt x="2950" y="4665"/>
                  </a:lnTo>
                  <a:lnTo>
                    <a:pt x="3031" y="4371"/>
                  </a:lnTo>
                  <a:lnTo>
                    <a:pt x="3084" y="4076"/>
                  </a:lnTo>
                  <a:lnTo>
                    <a:pt x="3138" y="3781"/>
                  </a:lnTo>
                  <a:lnTo>
                    <a:pt x="3165" y="3459"/>
                  </a:lnTo>
                  <a:lnTo>
                    <a:pt x="3138" y="3110"/>
                  </a:lnTo>
                  <a:lnTo>
                    <a:pt x="3084" y="2789"/>
                  </a:lnTo>
                  <a:lnTo>
                    <a:pt x="3004" y="2494"/>
                  </a:lnTo>
                  <a:lnTo>
                    <a:pt x="2897" y="2172"/>
                  </a:lnTo>
                  <a:lnTo>
                    <a:pt x="2790" y="1877"/>
                  </a:lnTo>
                  <a:lnTo>
                    <a:pt x="2629" y="1609"/>
                  </a:lnTo>
                  <a:lnTo>
                    <a:pt x="2441" y="1341"/>
                  </a:lnTo>
                  <a:lnTo>
                    <a:pt x="2253" y="1099"/>
                  </a:lnTo>
                  <a:lnTo>
                    <a:pt x="2012" y="885"/>
                  </a:lnTo>
                  <a:lnTo>
                    <a:pt x="1771" y="697"/>
                  </a:lnTo>
                  <a:lnTo>
                    <a:pt x="1529" y="509"/>
                  </a:lnTo>
                  <a:lnTo>
                    <a:pt x="1234" y="349"/>
                  </a:lnTo>
                  <a:lnTo>
                    <a:pt x="939" y="215"/>
                  </a:lnTo>
                  <a:lnTo>
                    <a:pt x="644" y="107"/>
                  </a:lnTo>
                  <a:lnTo>
                    <a:pt x="323" y="27"/>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1"/>
            <p:cNvSpPr/>
            <p:nvPr/>
          </p:nvSpPr>
          <p:spPr>
            <a:xfrm>
              <a:off x="3424200" y="1451450"/>
              <a:ext cx="46300" cy="65050"/>
            </a:xfrm>
            <a:custGeom>
              <a:rect b="b" l="l" r="r" t="t"/>
              <a:pathLst>
                <a:path extrusionOk="0" h="2602" w="1852">
                  <a:moveTo>
                    <a:pt x="1" y="1"/>
                  </a:moveTo>
                  <a:lnTo>
                    <a:pt x="1" y="2602"/>
                  </a:lnTo>
                  <a:lnTo>
                    <a:pt x="269" y="2575"/>
                  </a:lnTo>
                  <a:lnTo>
                    <a:pt x="510" y="2521"/>
                  </a:lnTo>
                  <a:lnTo>
                    <a:pt x="752" y="2441"/>
                  </a:lnTo>
                  <a:lnTo>
                    <a:pt x="993" y="2360"/>
                  </a:lnTo>
                  <a:lnTo>
                    <a:pt x="1234" y="2253"/>
                  </a:lnTo>
                  <a:lnTo>
                    <a:pt x="1449" y="2146"/>
                  </a:lnTo>
                  <a:lnTo>
                    <a:pt x="1663" y="1985"/>
                  </a:lnTo>
                  <a:lnTo>
                    <a:pt x="1851" y="185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1"/>
            <p:cNvSpPr/>
            <p:nvPr/>
          </p:nvSpPr>
          <p:spPr>
            <a:xfrm>
              <a:off x="3296175" y="1523175"/>
              <a:ext cx="239325" cy="107300"/>
            </a:xfrm>
            <a:custGeom>
              <a:rect b="b" l="l" r="r" t="t"/>
              <a:pathLst>
                <a:path extrusionOk="0" h="4292" w="9573">
                  <a:moveTo>
                    <a:pt x="5470" y="1"/>
                  </a:moveTo>
                  <a:lnTo>
                    <a:pt x="5256" y="28"/>
                  </a:lnTo>
                  <a:lnTo>
                    <a:pt x="2333" y="779"/>
                  </a:lnTo>
                  <a:lnTo>
                    <a:pt x="349" y="779"/>
                  </a:lnTo>
                  <a:lnTo>
                    <a:pt x="215" y="805"/>
                  </a:lnTo>
                  <a:lnTo>
                    <a:pt x="108" y="886"/>
                  </a:lnTo>
                  <a:lnTo>
                    <a:pt x="27" y="993"/>
                  </a:lnTo>
                  <a:lnTo>
                    <a:pt x="1" y="1127"/>
                  </a:lnTo>
                  <a:lnTo>
                    <a:pt x="1" y="3138"/>
                  </a:lnTo>
                  <a:lnTo>
                    <a:pt x="27" y="3272"/>
                  </a:lnTo>
                  <a:lnTo>
                    <a:pt x="108" y="3379"/>
                  </a:lnTo>
                  <a:lnTo>
                    <a:pt x="215" y="3460"/>
                  </a:lnTo>
                  <a:lnTo>
                    <a:pt x="349" y="3487"/>
                  </a:lnTo>
                  <a:lnTo>
                    <a:pt x="2307" y="3487"/>
                  </a:lnTo>
                  <a:lnTo>
                    <a:pt x="4183" y="4130"/>
                  </a:lnTo>
                  <a:lnTo>
                    <a:pt x="4425" y="4211"/>
                  </a:lnTo>
                  <a:lnTo>
                    <a:pt x="4693" y="4264"/>
                  </a:lnTo>
                  <a:lnTo>
                    <a:pt x="4934" y="4291"/>
                  </a:lnTo>
                  <a:lnTo>
                    <a:pt x="5202" y="4291"/>
                  </a:lnTo>
                  <a:lnTo>
                    <a:pt x="5551" y="4264"/>
                  </a:lnTo>
                  <a:lnTo>
                    <a:pt x="5926" y="4211"/>
                  </a:lnTo>
                  <a:lnTo>
                    <a:pt x="6275" y="4103"/>
                  </a:lnTo>
                  <a:lnTo>
                    <a:pt x="6597" y="3969"/>
                  </a:lnTo>
                  <a:lnTo>
                    <a:pt x="9010" y="2763"/>
                  </a:lnTo>
                  <a:lnTo>
                    <a:pt x="9171" y="2629"/>
                  </a:lnTo>
                  <a:lnTo>
                    <a:pt x="9332" y="2495"/>
                  </a:lnTo>
                  <a:lnTo>
                    <a:pt x="9439" y="2334"/>
                  </a:lnTo>
                  <a:lnTo>
                    <a:pt x="9519" y="2146"/>
                  </a:lnTo>
                  <a:lnTo>
                    <a:pt x="9573" y="1958"/>
                  </a:lnTo>
                  <a:lnTo>
                    <a:pt x="9573" y="1771"/>
                  </a:lnTo>
                  <a:lnTo>
                    <a:pt x="9546" y="1556"/>
                  </a:lnTo>
                  <a:lnTo>
                    <a:pt x="9466" y="1368"/>
                  </a:lnTo>
                  <a:lnTo>
                    <a:pt x="9358" y="1208"/>
                  </a:lnTo>
                  <a:lnTo>
                    <a:pt x="9251" y="1073"/>
                  </a:lnTo>
                  <a:lnTo>
                    <a:pt x="9090" y="966"/>
                  </a:lnTo>
                  <a:lnTo>
                    <a:pt x="8929" y="886"/>
                  </a:lnTo>
                  <a:lnTo>
                    <a:pt x="8769" y="832"/>
                  </a:lnTo>
                  <a:lnTo>
                    <a:pt x="8581" y="805"/>
                  </a:lnTo>
                  <a:lnTo>
                    <a:pt x="8393" y="805"/>
                  </a:lnTo>
                  <a:lnTo>
                    <a:pt x="8205" y="859"/>
                  </a:lnTo>
                  <a:lnTo>
                    <a:pt x="6248" y="1502"/>
                  </a:lnTo>
                  <a:lnTo>
                    <a:pt x="6248" y="1502"/>
                  </a:lnTo>
                  <a:lnTo>
                    <a:pt x="6329" y="1288"/>
                  </a:lnTo>
                  <a:lnTo>
                    <a:pt x="6382" y="1154"/>
                  </a:lnTo>
                  <a:lnTo>
                    <a:pt x="6409" y="993"/>
                  </a:lnTo>
                  <a:lnTo>
                    <a:pt x="6409" y="832"/>
                  </a:lnTo>
                  <a:lnTo>
                    <a:pt x="6382" y="698"/>
                  </a:lnTo>
                  <a:lnTo>
                    <a:pt x="6355" y="564"/>
                  </a:lnTo>
                  <a:lnTo>
                    <a:pt x="6275" y="430"/>
                  </a:lnTo>
                  <a:lnTo>
                    <a:pt x="6168" y="296"/>
                  </a:lnTo>
                  <a:lnTo>
                    <a:pt x="6060" y="189"/>
                  </a:lnTo>
                  <a:lnTo>
                    <a:pt x="5873" y="81"/>
                  </a:lnTo>
                  <a:lnTo>
                    <a:pt x="56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1"/>
            <p:cNvSpPr/>
            <p:nvPr/>
          </p:nvSpPr>
          <p:spPr>
            <a:xfrm>
              <a:off x="3361200" y="1451450"/>
              <a:ext cx="46275" cy="65050"/>
            </a:xfrm>
            <a:custGeom>
              <a:rect b="b" l="l" r="r" t="t"/>
              <a:pathLst>
                <a:path extrusionOk="0" h="2602" w="1851">
                  <a:moveTo>
                    <a:pt x="1851" y="1"/>
                  </a:moveTo>
                  <a:lnTo>
                    <a:pt x="0" y="1851"/>
                  </a:lnTo>
                  <a:lnTo>
                    <a:pt x="188" y="1985"/>
                  </a:lnTo>
                  <a:lnTo>
                    <a:pt x="403" y="2146"/>
                  </a:lnTo>
                  <a:lnTo>
                    <a:pt x="617" y="2253"/>
                  </a:lnTo>
                  <a:lnTo>
                    <a:pt x="858" y="2360"/>
                  </a:lnTo>
                  <a:lnTo>
                    <a:pt x="1100" y="2441"/>
                  </a:lnTo>
                  <a:lnTo>
                    <a:pt x="1341" y="2521"/>
                  </a:lnTo>
                  <a:lnTo>
                    <a:pt x="1582" y="2575"/>
                  </a:lnTo>
                  <a:lnTo>
                    <a:pt x="1851" y="2602"/>
                  </a:lnTo>
                  <a:lnTo>
                    <a:pt x="18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31"/>
          <p:cNvGrpSpPr/>
          <p:nvPr/>
        </p:nvGrpSpPr>
        <p:grpSpPr>
          <a:xfrm>
            <a:off x="7008642" y="1935038"/>
            <a:ext cx="325258" cy="253840"/>
            <a:chOff x="4030875" y="1376375"/>
            <a:chExt cx="286925" cy="221250"/>
          </a:xfrm>
        </p:grpSpPr>
        <p:sp>
          <p:nvSpPr>
            <p:cNvPr id="1581" name="Google Shape;1581;p31"/>
            <p:cNvSpPr/>
            <p:nvPr/>
          </p:nvSpPr>
          <p:spPr>
            <a:xfrm>
              <a:off x="4092525" y="1472900"/>
              <a:ext cx="63050" cy="63050"/>
            </a:xfrm>
            <a:custGeom>
              <a:rect b="b" l="l" r="r" t="t"/>
              <a:pathLst>
                <a:path extrusionOk="0" h="2522" w="2522">
                  <a:moveTo>
                    <a:pt x="1" y="1"/>
                  </a:moveTo>
                  <a:lnTo>
                    <a:pt x="1" y="2521"/>
                  </a:lnTo>
                  <a:lnTo>
                    <a:pt x="2521" y="2521"/>
                  </a:lnTo>
                  <a:lnTo>
                    <a:pt x="25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1"/>
            <p:cNvSpPr/>
            <p:nvPr/>
          </p:nvSpPr>
          <p:spPr>
            <a:xfrm>
              <a:off x="4030875" y="1376375"/>
              <a:ext cx="286925" cy="221250"/>
            </a:xfrm>
            <a:custGeom>
              <a:rect b="b" l="l" r="r" t="t"/>
              <a:pathLst>
                <a:path extrusionOk="0" h="8850" w="11477">
                  <a:moveTo>
                    <a:pt x="6650" y="671"/>
                  </a:moveTo>
                  <a:lnTo>
                    <a:pt x="6998" y="1395"/>
                  </a:lnTo>
                  <a:lnTo>
                    <a:pt x="5953" y="1395"/>
                  </a:lnTo>
                  <a:lnTo>
                    <a:pt x="5604" y="671"/>
                  </a:lnTo>
                  <a:close/>
                  <a:moveTo>
                    <a:pt x="9358" y="3647"/>
                  </a:moveTo>
                  <a:lnTo>
                    <a:pt x="9492" y="3674"/>
                  </a:lnTo>
                  <a:lnTo>
                    <a:pt x="9599" y="3755"/>
                  </a:lnTo>
                  <a:lnTo>
                    <a:pt x="9653" y="3862"/>
                  </a:lnTo>
                  <a:lnTo>
                    <a:pt x="9680" y="3996"/>
                  </a:lnTo>
                  <a:lnTo>
                    <a:pt x="9653" y="4130"/>
                  </a:lnTo>
                  <a:lnTo>
                    <a:pt x="9599" y="4237"/>
                  </a:lnTo>
                  <a:lnTo>
                    <a:pt x="9492" y="4318"/>
                  </a:lnTo>
                  <a:lnTo>
                    <a:pt x="9358" y="4345"/>
                  </a:lnTo>
                  <a:lnTo>
                    <a:pt x="6650" y="4345"/>
                  </a:lnTo>
                  <a:lnTo>
                    <a:pt x="6516" y="4318"/>
                  </a:lnTo>
                  <a:lnTo>
                    <a:pt x="6408" y="4237"/>
                  </a:lnTo>
                  <a:lnTo>
                    <a:pt x="6355" y="4130"/>
                  </a:lnTo>
                  <a:lnTo>
                    <a:pt x="6328" y="3996"/>
                  </a:lnTo>
                  <a:lnTo>
                    <a:pt x="6355" y="3862"/>
                  </a:lnTo>
                  <a:lnTo>
                    <a:pt x="6408" y="3755"/>
                  </a:lnTo>
                  <a:lnTo>
                    <a:pt x="6516" y="3674"/>
                  </a:lnTo>
                  <a:lnTo>
                    <a:pt x="6650" y="3647"/>
                  </a:lnTo>
                  <a:close/>
                  <a:moveTo>
                    <a:pt x="9358" y="4774"/>
                  </a:moveTo>
                  <a:lnTo>
                    <a:pt x="9492" y="4800"/>
                  </a:lnTo>
                  <a:lnTo>
                    <a:pt x="9599" y="4881"/>
                  </a:lnTo>
                  <a:lnTo>
                    <a:pt x="9653" y="4988"/>
                  </a:lnTo>
                  <a:lnTo>
                    <a:pt x="9680" y="5122"/>
                  </a:lnTo>
                  <a:lnTo>
                    <a:pt x="9653" y="5256"/>
                  </a:lnTo>
                  <a:lnTo>
                    <a:pt x="9599" y="5363"/>
                  </a:lnTo>
                  <a:lnTo>
                    <a:pt x="9492" y="5417"/>
                  </a:lnTo>
                  <a:lnTo>
                    <a:pt x="9358" y="5444"/>
                  </a:lnTo>
                  <a:lnTo>
                    <a:pt x="6650" y="5444"/>
                  </a:lnTo>
                  <a:lnTo>
                    <a:pt x="6516" y="5417"/>
                  </a:lnTo>
                  <a:lnTo>
                    <a:pt x="6408" y="5363"/>
                  </a:lnTo>
                  <a:lnTo>
                    <a:pt x="6355" y="5256"/>
                  </a:lnTo>
                  <a:lnTo>
                    <a:pt x="6328" y="5122"/>
                  </a:lnTo>
                  <a:lnTo>
                    <a:pt x="6355" y="4988"/>
                  </a:lnTo>
                  <a:lnTo>
                    <a:pt x="6408" y="4881"/>
                  </a:lnTo>
                  <a:lnTo>
                    <a:pt x="6516" y="4800"/>
                  </a:lnTo>
                  <a:lnTo>
                    <a:pt x="6650" y="4774"/>
                  </a:lnTo>
                  <a:close/>
                  <a:moveTo>
                    <a:pt x="9358" y="5900"/>
                  </a:moveTo>
                  <a:lnTo>
                    <a:pt x="9492" y="5927"/>
                  </a:lnTo>
                  <a:lnTo>
                    <a:pt x="9599" y="6007"/>
                  </a:lnTo>
                  <a:lnTo>
                    <a:pt x="9653" y="6114"/>
                  </a:lnTo>
                  <a:lnTo>
                    <a:pt x="9680" y="6248"/>
                  </a:lnTo>
                  <a:lnTo>
                    <a:pt x="9653" y="6382"/>
                  </a:lnTo>
                  <a:lnTo>
                    <a:pt x="9599" y="6490"/>
                  </a:lnTo>
                  <a:lnTo>
                    <a:pt x="9492" y="6543"/>
                  </a:lnTo>
                  <a:lnTo>
                    <a:pt x="9358" y="6570"/>
                  </a:lnTo>
                  <a:lnTo>
                    <a:pt x="6650" y="6570"/>
                  </a:lnTo>
                  <a:lnTo>
                    <a:pt x="6516" y="6543"/>
                  </a:lnTo>
                  <a:lnTo>
                    <a:pt x="6408" y="6490"/>
                  </a:lnTo>
                  <a:lnTo>
                    <a:pt x="6355" y="6382"/>
                  </a:lnTo>
                  <a:lnTo>
                    <a:pt x="6328" y="6248"/>
                  </a:lnTo>
                  <a:lnTo>
                    <a:pt x="6355" y="6114"/>
                  </a:lnTo>
                  <a:lnTo>
                    <a:pt x="6408" y="6007"/>
                  </a:lnTo>
                  <a:lnTo>
                    <a:pt x="6516" y="5927"/>
                  </a:lnTo>
                  <a:lnTo>
                    <a:pt x="6650" y="5900"/>
                  </a:lnTo>
                  <a:close/>
                  <a:moveTo>
                    <a:pt x="5309" y="3192"/>
                  </a:moveTo>
                  <a:lnTo>
                    <a:pt x="5443" y="3218"/>
                  </a:lnTo>
                  <a:lnTo>
                    <a:pt x="5550" y="3299"/>
                  </a:lnTo>
                  <a:lnTo>
                    <a:pt x="5631" y="3406"/>
                  </a:lnTo>
                  <a:lnTo>
                    <a:pt x="5658" y="3513"/>
                  </a:lnTo>
                  <a:lnTo>
                    <a:pt x="5658" y="6704"/>
                  </a:lnTo>
                  <a:lnTo>
                    <a:pt x="5631" y="6838"/>
                  </a:lnTo>
                  <a:lnTo>
                    <a:pt x="5550" y="6945"/>
                  </a:lnTo>
                  <a:lnTo>
                    <a:pt x="5443" y="7026"/>
                  </a:lnTo>
                  <a:lnTo>
                    <a:pt x="5309" y="7053"/>
                  </a:lnTo>
                  <a:lnTo>
                    <a:pt x="2118" y="7053"/>
                  </a:lnTo>
                  <a:lnTo>
                    <a:pt x="1984" y="7026"/>
                  </a:lnTo>
                  <a:lnTo>
                    <a:pt x="1877" y="6945"/>
                  </a:lnTo>
                  <a:lnTo>
                    <a:pt x="1823" y="6838"/>
                  </a:lnTo>
                  <a:lnTo>
                    <a:pt x="1797" y="6704"/>
                  </a:lnTo>
                  <a:lnTo>
                    <a:pt x="1797" y="3513"/>
                  </a:lnTo>
                  <a:lnTo>
                    <a:pt x="1823" y="3406"/>
                  </a:lnTo>
                  <a:lnTo>
                    <a:pt x="1877" y="3299"/>
                  </a:lnTo>
                  <a:lnTo>
                    <a:pt x="1984" y="3218"/>
                  </a:lnTo>
                  <a:lnTo>
                    <a:pt x="2118" y="3192"/>
                  </a:lnTo>
                  <a:close/>
                  <a:moveTo>
                    <a:pt x="322" y="1"/>
                  </a:moveTo>
                  <a:lnTo>
                    <a:pt x="188" y="28"/>
                  </a:lnTo>
                  <a:lnTo>
                    <a:pt x="80" y="108"/>
                  </a:lnTo>
                  <a:lnTo>
                    <a:pt x="27" y="215"/>
                  </a:lnTo>
                  <a:lnTo>
                    <a:pt x="0" y="349"/>
                  </a:lnTo>
                  <a:lnTo>
                    <a:pt x="0" y="8501"/>
                  </a:lnTo>
                  <a:lnTo>
                    <a:pt x="27" y="8635"/>
                  </a:lnTo>
                  <a:lnTo>
                    <a:pt x="80" y="8742"/>
                  </a:lnTo>
                  <a:lnTo>
                    <a:pt x="188" y="8822"/>
                  </a:lnTo>
                  <a:lnTo>
                    <a:pt x="322" y="8849"/>
                  </a:lnTo>
                  <a:lnTo>
                    <a:pt x="11154" y="8849"/>
                  </a:lnTo>
                  <a:lnTo>
                    <a:pt x="11288" y="8822"/>
                  </a:lnTo>
                  <a:lnTo>
                    <a:pt x="11396" y="8742"/>
                  </a:lnTo>
                  <a:lnTo>
                    <a:pt x="11449" y="8635"/>
                  </a:lnTo>
                  <a:lnTo>
                    <a:pt x="11476" y="8501"/>
                  </a:lnTo>
                  <a:lnTo>
                    <a:pt x="11476" y="1717"/>
                  </a:lnTo>
                  <a:lnTo>
                    <a:pt x="11449" y="1610"/>
                  </a:lnTo>
                  <a:lnTo>
                    <a:pt x="11396" y="1502"/>
                  </a:lnTo>
                  <a:lnTo>
                    <a:pt x="11288" y="1422"/>
                  </a:lnTo>
                  <a:lnTo>
                    <a:pt x="11154" y="1395"/>
                  </a:lnTo>
                  <a:lnTo>
                    <a:pt x="7749" y="1395"/>
                  </a:lnTo>
                  <a:lnTo>
                    <a:pt x="7159" y="189"/>
                  </a:lnTo>
                  <a:lnTo>
                    <a:pt x="7106" y="108"/>
                  </a:lnTo>
                  <a:lnTo>
                    <a:pt x="7052" y="54"/>
                  </a:lnTo>
                  <a:lnTo>
                    <a:pt x="69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31"/>
          <p:cNvGrpSpPr/>
          <p:nvPr/>
        </p:nvGrpSpPr>
        <p:grpSpPr>
          <a:xfrm>
            <a:off x="4850369" y="4072775"/>
            <a:ext cx="2493300" cy="861850"/>
            <a:chOff x="5614925" y="3724625"/>
            <a:chExt cx="2493300" cy="861850"/>
          </a:xfrm>
        </p:grpSpPr>
        <p:sp>
          <p:nvSpPr>
            <p:cNvPr id="1584" name="Google Shape;1584;p31"/>
            <p:cNvSpPr/>
            <p:nvPr/>
          </p:nvSpPr>
          <p:spPr>
            <a:xfrm>
              <a:off x="5614925" y="4438875"/>
              <a:ext cx="24933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1"/>
            <p:cNvSpPr/>
            <p:nvPr/>
          </p:nvSpPr>
          <p:spPr>
            <a:xfrm>
              <a:off x="6271400" y="3738700"/>
              <a:ext cx="987525" cy="488500"/>
            </a:xfrm>
            <a:custGeom>
              <a:rect b="b" l="l" r="r" t="t"/>
              <a:pathLst>
                <a:path extrusionOk="0" h="19540" w="39501">
                  <a:moveTo>
                    <a:pt x="39501" y="1"/>
                  </a:moveTo>
                  <a:lnTo>
                    <a:pt x="25363" y="283"/>
                  </a:lnTo>
                  <a:lnTo>
                    <a:pt x="21136" y="377"/>
                  </a:lnTo>
                  <a:lnTo>
                    <a:pt x="18788" y="424"/>
                  </a:lnTo>
                  <a:lnTo>
                    <a:pt x="2654" y="752"/>
                  </a:lnTo>
                  <a:lnTo>
                    <a:pt x="2325" y="1316"/>
                  </a:lnTo>
                  <a:lnTo>
                    <a:pt x="2020" y="1880"/>
                  </a:lnTo>
                  <a:lnTo>
                    <a:pt x="1762" y="2443"/>
                  </a:lnTo>
                  <a:lnTo>
                    <a:pt x="1503" y="2983"/>
                  </a:lnTo>
                  <a:lnTo>
                    <a:pt x="1269" y="3547"/>
                  </a:lnTo>
                  <a:lnTo>
                    <a:pt x="1034" y="4111"/>
                  </a:lnTo>
                  <a:lnTo>
                    <a:pt x="846" y="4674"/>
                  </a:lnTo>
                  <a:lnTo>
                    <a:pt x="681" y="5238"/>
                  </a:lnTo>
                  <a:lnTo>
                    <a:pt x="517" y="5778"/>
                  </a:lnTo>
                  <a:lnTo>
                    <a:pt x="376" y="6342"/>
                  </a:lnTo>
                  <a:lnTo>
                    <a:pt x="259" y="6905"/>
                  </a:lnTo>
                  <a:lnTo>
                    <a:pt x="165" y="7469"/>
                  </a:lnTo>
                  <a:lnTo>
                    <a:pt x="94" y="8032"/>
                  </a:lnTo>
                  <a:lnTo>
                    <a:pt x="47" y="8596"/>
                  </a:lnTo>
                  <a:lnTo>
                    <a:pt x="0" y="9136"/>
                  </a:lnTo>
                  <a:lnTo>
                    <a:pt x="0" y="9700"/>
                  </a:lnTo>
                  <a:lnTo>
                    <a:pt x="0" y="10263"/>
                  </a:lnTo>
                  <a:lnTo>
                    <a:pt x="24" y="10827"/>
                  </a:lnTo>
                  <a:lnTo>
                    <a:pt x="71" y="11391"/>
                  </a:lnTo>
                  <a:lnTo>
                    <a:pt x="141" y="11954"/>
                  </a:lnTo>
                  <a:lnTo>
                    <a:pt x="235" y="12494"/>
                  </a:lnTo>
                  <a:lnTo>
                    <a:pt x="329" y="13058"/>
                  </a:lnTo>
                  <a:lnTo>
                    <a:pt x="470" y="13622"/>
                  </a:lnTo>
                  <a:lnTo>
                    <a:pt x="611" y="14185"/>
                  </a:lnTo>
                  <a:lnTo>
                    <a:pt x="775" y="14749"/>
                  </a:lnTo>
                  <a:lnTo>
                    <a:pt x="963" y="15289"/>
                  </a:lnTo>
                  <a:lnTo>
                    <a:pt x="1175" y="15853"/>
                  </a:lnTo>
                  <a:lnTo>
                    <a:pt x="1409" y="16416"/>
                  </a:lnTo>
                  <a:lnTo>
                    <a:pt x="1668" y="16980"/>
                  </a:lnTo>
                  <a:lnTo>
                    <a:pt x="1926" y="17544"/>
                  </a:lnTo>
                  <a:lnTo>
                    <a:pt x="2231" y="18107"/>
                  </a:lnTo>
                  <a:lnTo>
                    <a:pt x="2537" y="18647"/>
                  </a:lnTo>
                  <a:lnTo>
                    <a:pt x="2654" y="18859"/>
                  </a:lnTo>
                  <a:lnTo>
                    <a:pt x="19445" y="19211"/>
                  </a:lnTo>
                  <a:lnTo>
                    <a:pt x="21864" y="19258"/>
                  </a:lnTo>
                  <a:lnTo>
                    <a:pt x="35861" y="19540"/>
                  </a:lnTo>
                  <a:lnTo>
                    <a:pt x="395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31"/>
            <p:cNvSpPr/>
            <p:nvPr/>
          </p:nvSpPr>
          <p:spPr>
            <a:xfrm>
              <a:off x="6271400" y="3738700"/>
              <a:ext cx="987525" cy="488500"/>
            </a:xfrm>
            <a:custGeom>
              <a:rect b="b" l="l" r="r" t="t"/>
              <a:pathLst>
                <a:path extrusionOk="0" fill="none" h="19540" w="39501">
                  <a:moveTo>
                    <a:pt x="39501" y="1"/>
                  </a:moveTo>
                  <a:lnTo>
                    <a:pt x="35861" y="19540"/>
                  </a:lnTo>
                  <a:lnTo>
                    <a:pt x="21864" y="19258"/>
                  </a:lnTo>
                  <a:lnTo>
                    <a:pt x="19445" y="19211"/>
                  </a:lnTo>
                  <a:lnTo>
                    <a:pt x="2654" y="18859"/>
                  </a:lnTo>
                  <a:lnTo>
                    <a:pt x="2654" y="18859"/>
                  </a:lnTo>
                  <a:lnTo>
                    <a:pt x="2537" y="18647"/>
                  </a:lnTo>
                  <a:lnTo>
                    <a:pt x="2537" y="18647"/>
                  </a:lnTo>
                  <a:lnTo>
                    <a:pt x="2231" y="18107"/>
                  </a:lnTo>
                  <a:lnTo>
                    <a:pt x="1926" y="17544"/>
                  </a:lnTo>
                  <a:lnTo>
                    <a:pt x="1668" y="16980"/>
                  </a:lnTo>
                  <a:lnTo>
                    <a:pt x="1409" y="16416"/>
                  </a:lnTo>
                  <a:lnTo>
                    <a:pt x="1175" y="15853"/>
                  </a:lnTo>
                  <a:lnTo>
                    <a:pt x="963" y="15289"/>
                  </a:lnTo>
                  <a:lnTo>
                    <a:pt x="775" y="14749"/>
                  </a:lnTo>
                  <a:lnTo>
                    <a:pt x="611" y="14185"/>
                  </a:lnTo>
                  <a:lnTo>
                    <a:pt x="470" y="13622"/>
                  </a:lnTo>
                  <a:lnTo>
                    <a:pt x="329" y="13058"/>
                  </a:lnTo>
                  <a:lnTo>
                    <a:pt x="235" y="12494"/>
                  </a:lnTo>
                  <a:lnTo>
                    <a:pt x="141" y="11954"/>
                  </a:lnTo>
                  <a:lnTo>
                    <a:pt x="71" y="11391"/>
                  </a:lnTo>
                  <a:lnTo>
                    <a:pt x="24" y="10827"/>
                  </a:lnTo>
                  <a:lnTo>
                    <a:pt x="0" y="10263"/>
                  </a:lnTo>
                  <a:lnTo>
                    <a:pt x="0" y="9700"/>
                  </a:lnTo>
                  <a:lnTo>
                    <a:pt x="0" y="9136"/>
                  </a:lnTo>
                  <a:lnTo>
                    <a:pt x="47" y="8596"/>
                  </a:lnTo>
                  <a:lnTo>
                    <a:pt x="94" y="8032"/>
                  </a:lnTo>
                  <a:lnTo>
                    <a:pt x="165" y="7469"/>
                  </a:lnTo>
                  <a:lnTo>
                    <a:pt x="259" y="6905"/>
                  </a:lnTo>
                  <a:lnTo>
                    <a:pt x="376" y="6342"/>
                  </a:lnTo>
                  <a:lnTo>
                    <a:pt x="517" y="5778"/>
                  </a:lnTo>
                  <a:lnTo>
                    <a:pt x="681" y="5238"/>
                  </a:lnTo>
                  <a:lnTo>
                    <a:pt x="846" y="4674"/>
                  </a:lnTo>
                  <a:lnTo>
                    <a:pt x="1034" y="4111"/>
                  </a:lnTo>
                  <a:lnTo>
                    <a:pt x="1269" y="3547"/>
                  </a:lnTo>
                  <a:lnTo>
                    <a:pt x="1503" y="2983"/>
                  </a:lnTo>
                  <a:lnTo>
                    <a:pt x="1762" y="2443"/>
                  </a:lnTo>
                  <a:lnTo>
                    <a:pt x="2020" y="1880"/>
                  </a:lnTo>
                  <a:lnTo>
                    <a:pt x="2325" y="1316"/>
                  </a:lnTo>
                  <a:lnTo>
                    <a:pt x="2654" y="752"/>
                  </a:lnTo>
                  <a:lnTo>
                    <a:pt x="18788" y="424"/>
                  </a:lnTo>
                  <a:lnTo>
                    <a:pt x="21136" y="377"/>
                  </a:lnTo>
                  <a:lnTo>
                    <a:pt x="25363" y="283"/>
                  </a:lnTo>
                  <a:lnTo>
                    <a:pt x="395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31"/>
            <p:cNvSpPr/>
            <p:nvPr/>
          </p:nvSpPr>
          <p:spPr>
            <a:xfrm>
              <a:off x="6405250" y="3751625"/>
              <a:ext cx="230175" cy="464425"/>
            </a:xfrm>
            <a:custGeom>
              <a:rect b="b" l="l" r="r" t="t"/>
              <a:pathLst>
                <a:path extrusionOk="0" h="18577" w="9207">
                  <a:moveTo>
                    <a:pt x="9207" y="0"/>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1"/>
            <p:cNvSpPr/>
            <p:nvPr/>
          </p:nvSpPr>
          <p:spPr>
            <a:xfrm>
              <a:off x="6405250" y="3751625"/>
              <a:ext cx="230175" cy="464425"/>
            </a:xfrm>
            <a:custGeom>
              <a:rect b="b" l="l" r="r" t="t"/>
              <a:pathLst>
                <a:path extrusionOk="0" fill="none" h="18577" w="9207">
                  <a:moveTo>
                    <a:pt x="2795" y="118"/>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lnTo>
                    <a:pt x="2795" y="1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1"/>
            <p:cNvSpPr/>
            <p:nvPr/>
          </p:nvSpPr>
          <p:spPr>
            <a:xfrm>
              <a:off x="6688250" y="3748100"/>
              <a:ext cx="129775" cy="472050"/>
            </a:xfrm>
            <a:custGeom>
              <a:rect b="b" l="l" r="r" t="t"/>
              <a:pathLst>
                <a:path extrusionOk="0" h="18882" w="5191">
                  <a:moveTo>
                    <a:pt x="4462" y="1"/>
                  </a:moveTo>
                  <a:lnTo>
                    <a:pt x="2114" y="48"/>
                  </a:lnTo>
                  <a:lnTo>
                    <a:pt x="1832" y="611"/>
                  </a:lnTo>
                  <a:lnTo>
                    <a:pt x="1574" y="1175"/>
                  </a:lnTo>
                  <a:lnTo>
                    <a:pt x="1339" y="1738"/>
                  </a:lnTo>
                  <a:lnTo>
                    <a:pt x="1127" y="2326"/>
                  </a:lnTo>
                  <a:lnTo>
                    <a:pt x="916" y="2913"/>
                  </a:lnTo>
                  <a:lnTo>
                    <a:pt x="752" y="3500"/>
                  </a:lnTo>
                  <a:lnTo>
                    <a:pt x="587" y="4087"/>
                  </a:lnTo>
                  <a:lnTo>
                    <a:pt x="446" y="4674"/>
                  </a:lnTo>
                  <a:lnTo>
                    <a:pt x="329" y="5285"/>
                  </a:lnTo>
                  <a:lnTo>
                    <a:pt x="212" y="5872"/>
                  </a:lnTo>
                  <a:lnTo>
                    <a:pt x="141" y="6482"/>
                  </a:lnTo>
                  <a:lnTo>
                    <a:pt x="71" y="7093"/>
                  </a:lnTo>
                  <a:lnTo>
                    <a:pt x="24" y="7703"/>
                  </a:lnTo>
                  <a:lnTo>
                    <a:pt x="0" y="8291"/>
                  </a:lnTo>
                  <a:lnTo>
                    <a:pt x="0" y="8901"/>
                  </a:lnTo>
                  <a:lnTo>
                    <a:pt x="0" y="9512"/>
                  </a:lnTo>
                  <a:lnTo>
                    <a:pt x="47" y="10122"/>
                  </a:lnTo>
                  <a:lnTo>
                    <a:pt x="94" y="10733"/>
                  </a:lnTo>
                  <a:lnTo>
                    <a:pt x="165" y="11320"/>
                  </a:lnTo>
                  <a:lnTo>
                    <a:pt x="258" y="11931"/>
                  </a:lnTo>
                  <a:lnTo>
                    <a:pt x="352" y="12518"/>
                  </a:lnTo>
                  <a:lnTo>
                    <a:pt x="493" y="13128"/>
                  </a:lnTo>
                  <a:lnTo>
                    <a:pt x="634" y="13715"/>
                  </a:lnTo>
                  <a:lnTo>
                    <a:pt x="799" y="14302"/>
                  </a:lnTo>
                  <a:lnTo>
                    <a:pt x="963" y="14890"/>
                  </a:lnTo>
                  <a:lnTo>
                    <a:pt x="1174" y="15477"/>
                  </a:lnTo>
                  <a:lnTo>
                    <a:pt x="1386" y="16040"/>
                  </a:lnTo>
                  <a:lnTo>
                    <a:pt x="1621" y="16604"/>
                  </a:lnTo>
                  <a:lnTo>
                    <a:pt x="1879" y="17168"/>
                  </a:lnTo>
                  <a:lnTo>
                    <a:pt x="2161" y="17731"/>
                  </a:lnTo>
                  <a:lnTo>
                    <a:pt x="2466" y="18271"/>
                  </a:lnTo>
                  <a:lnTo>
                    <a:pt x="2771" y="18835"/>
                  </a:lnTo>
                  <a:lnTo>
                    <a:pt x="5190" y="18882"/>
                  </a:lnTo>
                  <a:lnTo>
                    <a:pt x="5190" y="18882"/>
                  </a:lnTo>
                  <a:lnTo>
                    <a:pt x="4838" y="18342"/>
                  </a:lnTo>
                  <a:lnTo>
                    <a:pt x="4486" y="17802"/>
                  </a:lnTo>
                  <a:lnTo>
                    <a:pt x="4180" y="17261"/>
                  </a:lnTo>
                  <a:lnTo>
                    <a:pt x="3875" y="16698"/>
                  </a:lnTo>
                  <a:lnTo>
                    <a:pt x="3593" y="16134"/>
                  </a:lnTo>
                  <a:lnTo>
                    <a:pt x="3335" y="15547"/>
                  </a:lnTo>
                  <a:lnTo>
                    <a:pt x="3124" y="14960"/>
                  </a:lnTo>
                  <a:lnTo>
                    <a:pt x="2912" y="14373"/>
                  </a:lnTo>
                  <a:lnTo>
                    <a:pt x="2724" y="13786"/>
                  </a:lnTo>
                  <a:lnTo>
                    <a:pt x="2560" y="13199"/>
                  </a:lnTo>
                  <a:lnTo>
                    <a:pt x="2419" y="12588"/>
                  </a:lnTo>
                  <a:lnTo>
                    <a:pt x="2302" y="11978"/>
                  </a:lnTo>
                  <a:lnTo>
                    <a:pt x="2208" y="11367"/>
                  </a:lnTo>
                  <a:lnTo>
                    <a:pt x="2114" y="10756"/>
                  </a:lnTo>
                  <a:lnTo>
                    <a:pt x="2067" y="10146"/>
                  </a:lnTo>
                  <a:lnTo>
                    <a:pt x="2043" y="9535"/>
                  </a:lnTo>
                  <a:lnTo>
                    <a:pt x="2020" y="8925"/>
                  </a:lnTo>
                  <a:lnTo>
                    <a:pt x="2043" y="8314"/>
                  </a:lnTo>
                  <a:lnTo>
                    <a:pt x="2067" y="7680"/>
                  </a:lnTo>
                  <a:lnTo>
                    <a:pt x="2114" y="7069"/>
                  </a:lnTo>
                  <a:lnTo>
                    <a:pt x="2208" y="6459"/>
                  </a:lnTo>
                  <a:lnTo>
                    <a:pt x="2302" y="5848"/>
                  </a:lnTo>
                  <a:lnTo>
                    <a:pt x="2419" y="5238"/>
                  </a:lnTo>
                  <a:lnTo>
                    <a:pt x="2560" y="4627"/>
                  </a:lnTo>
                  <a:lnTo>
                    <a:pt x="2724" y="4040"/>
                  </a:lnTo>
                  <a:lnTo>
                    <a:pt x="2912" y="3453"/>
                  </a:lnTo>
                  <a:lnTo>
                    <a:pt x="3124" y="2842"/>
                  </a:lnTo>
                  <a:lnTo>
                    <a:pt x="3335" y="2255"/>
                  </a:lnTo>
                  <a:lnTo>
                    <a:pt x="3593" y="1691"/>
                  </a:lnTo>
                  <a:lnTo>
                    <a:pt x="3875" y="1104"/>
                  </a:lnTo>
                  <a:lnTo>
                    <a:pt x="4157" y="541"/>
                  </a:lnTo>
                  <a:lnTo>
                    <a:pt x="44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1"/>
            <p:cNvSpPr/>
            <p:nvPr/>
          </p:nvSpPr>
          <p:spPr>
            <a:xfrm>
              <a:off x="6688250" y="3748100"/>
              <a:ext cx="129775" cy="472050"/>
            </a:xfrm>
            <a:custGeom>
              <a:rect b="b" l="l" r="r" t="t"/>
              <a:pathLst>
                <a:path extrusionOk="0" fill="none" h="18882" w="5191">
                  <a:moveTo>
                    <a:pt x="5190" y="18882"/>
                  </a:moveTo>
                  <a:lnTo>
                    <a:pt x="2771" y="18835"/>
                  </a:lnTo>
                  <a:lnTo>
                    <a:pt x="2771" y="18835"/>
                  </a:lnTo>
                  <a:lnTo>
                    <a:pt x="2466" y="18271"/>
                  </a:lnTo>
                  <a:lnTo>
                    <a:pt x="2161" y="17731"/>
                  </a:lnTo>
                  <a:lnTo>
                    <a:pt x="1879" y="17168"/>
                  </a:lnTo>
                  <a:lnTo>
                    <a:pt x="1621" y="16604"/>
                  </a:lnTo>
                  <a:lnTo>
                    <a:pt x="1386" y="16040"/>
                  </a:lnTo>
                  <a:lnTo>
                    <a:pt x="1174" y="15477"/>
                  </a:lnTo>
                  <a:lnTo>
                    <a:pt x="963" y="14890"/>
                  </a:lnTo>
                  <a:lnTo>
                    <a:pt x="799" y="14302"/>
                  </a:lnTo>
                  <a:lnTo>
                    <a:pt x="634" y="13715"/>
                  </a:lnTo>
                  <a:lnTo>
                    <a:pt x="493" y="13128"/>
                  </a:lnTo>
                  <a:lnTo>
                    <a:pt x="352" y="12518"/>
                  </a:lnTo>
                  <a:lnTo>
                    <a:pt x="258" y="11931"/>
                  </a:lnTo>
                  <a:lnTo>
                    <a:pt x="165" y="11320"/>
                  </a:lnTo>
                  <a:lnTo>
                    <a:pt x="94" y="10733"/>
                  </a:lnTo>
                  <a:lnTo>
                    <a:pt x="47" y="10122"/>
                  </a:lnTo>
                  <a:lnTo>
                    <a:pt x="0" y="9512"/>
                  </a:lnTo>
                  <a:lnTo>
                    <a:pt x="0" y="8901"/>
                  </a:lnTo>
                  <a:lnTo>
                    <a:pt x="0" y="8291"/>
                  </a:lnTo>
                  <a:lnTo>
                    <a:pt x="24" y="7703"/>
                  </a:lnTo>
                  <a:lnTo>
                    <a:pt x="71" y="7093"/>
                  </a:lnTo>
                  <a:lnTo>
                    <a:pt x="141" y="6482"/>
                  </a:lnTo>
                  <a:lnTo>
                    <a:pt x="212" y="5872"/>
                  </a:lnTo>
                  <a:lnTo>
                    <a:pt x="329" y="5285"/>
                  </a:lnTo>
                  <a:lnTo>
                    <a:pt x="446" y="4674"/>
                  </a:lnTo>
                  <a:lnTo>
                    <a:pt x="587" y="4087"/>
                  </a:lnTo>
                  <a:lnTo>
                    <a:pt x="752" y="3500"/>
                  </a:lnTo>
                  <a:lnTo>
                    <a:pt x="916" y="2913"/>
                  </a:lnTo>
                  <a:lnTo>
                    <a:pt x="1127" y="2326"/>
                  </a:lnTo>
                  <a:lnTo>
                    <a:pt x="1339" y="1738"/>
                  </a:lnTo>
                  <a:lnTo>
                    <a:pt x="1574" y="1175"/>
                  </a:lnTo>
                  <a:lnTo>
                    <a:pt x="1832" y="611"/>
                  </a:lnTo>
                  <a:lnTo>
                    <a:pt x="2114" y="48"/>
                  </a:lnTo>
                  <a:lnTo>
                    <a:pt x="4462" y="1"/>
                  </a:lnTo>
                  <a:lnTo>
                    <a:pt x="4462" y="1"/>
                  </a:lnTo>
                  <a:lnTo>
                    <a:pt x="4157" y="541"/>
                  </a:lnTo>
                  <a:lnTo>
                    <a:pt x="3875" y="1104"/>
                  </a:lnTo>
                  <a:lnTo>
                    <a:pt x="3593" y="1691"/>
                  </a:lnTo>
                  <a:lnTo>
                    <a:pt x="3335" y="2255"/>
                  </a:lnTo>
                  <a:lnTo>
                    <a:pt x="3124" y="2842"/>
                  </a:lnTo>
                  <a:lnTo>
                    <a:pt x="2912" y="3453"/>
                  </a:lnTo>
                  <a:lnTo>
                    <a:pt x="2724" y="4040"/>
                  </a:lnTo>
                  <a:lnTo>
                    <a:pt x="2560" y="4627"/>
                  </a:lnTo>
                  <a:lnTo>
                    <a:pt x="2419" y="5238"/>
                  </a:lnTo>
                  <a:lnTo>
                    <a:pt x="2302" y="5848"/>
                  </a:lnTo>
                  <a:lnTo>
                    <a:pt x="2208" y="6459"/>
                  </a:lnTo>
                  <a:lnTo>
                    <a:pt x="2114" y="7069"/>
                  </a:lnTo>
                  <a:lnTo>
                    <a:pt x="2067" y="7680"/>
                  </a:lnTo>
                  <a:lnTo>
                    <a:pt x="2043" y="8314"/>
                  </a:lnTo>
                  <a:lnTo>
                    <a:pt x="2020" y="8925"/>
                  </a:lnTo>
                  <a:lnTo>
                    <a:pt x="2043" y="9535"/>
                  </a:lnTo>
                  <a:lnTo>
                    <a:pt x="2067" y="10146"/>
                  </a:lnTo>
                  <a:lnTo>
                    <a:pt x="2114" y="10756"/>
                  </a:lnTo>
                  <a:lnTo>
                    <a:pt x="2208" y="11367"/>
                  </a:lnTo>
                  <a:lnTo>
                    <a:pt x="2302" y="11978"/>
                  </a:lnTo>
                  <a:lnTo>
                    <a:pt x="2419" y="12588"/>
                  </a:lnTo>
                  <a:lnTo>
                    <a:pt x="2560" y="13199"/>
                  </a:lnTo>
                  <a:lnTo>
                    <a:pt x="2724" y="13786"/>
                  </a:lnTo>
                  <a:lnTo>
                    <a:pt x="2912" y="14373"/>
                  </a:lnTo>
                  <a:lnTo>
                    <a:pt x="3124" y="14960"/>
                  </a:lnTo>
                  <a:lnTo>
                    <a:pt x="3335" y="15547"/>
                  </a:lnTo>
                  <a:lnTo>
                    <a:pt x="3593" y="16134"/>
                  </a:lnTo>
                  <a:lnTo>
                    <a:pt x="3875" y="16698"/>
                  </a:lnTo>
                  <a:lnTo>
                    <a:pt x="4180" y="17261"/>
                  </a:lnTo>
                  <a:lnTo>
                    <a:pt x="4486" y="17802"/>
                  </a:lnTo>
                  <a:lnTo>
                    <a:pt x="4838" y="18342"/>
                  </a:lnTo>
                  <a:lnTo>
                    <a:pt x="5190" y="188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1"/>
            <p:cNvSpPr/>
            <p:nvPr/>
          </p:nvSpPr>
          <p:spPr>
            <a:xfrm>
              <a:off x="6408200" y="3738700"/>
              <a:ext cx="850725" cy="472650"/>
            </a:xfrm>
            <a:custGeom>
              <a:rect b="b" l="l" r="r" t="t"/>
              <a:pathLst>
                <a:path extrusionOk="0" h="18906" w="34029">
                  <a:moveTo>
                    <a:pt x="2114" y="17966"/>
                  </a:moveTo>
                  <a:lnTo>
                    <a:pt x="1057" y="18201"/>
                  </a:lnTo>
                  <a:lnTo>
                    <a:pt x="0" y="18389"/>
                  </a:lnTo>
                  <a:lnTo>
                    <a:pt x="2372" y="18436"/>
                  </a:lnTo>
                  <a:lnTo>
                    <a:pt x="2372" y="18436"/>
                  </a:lnTo>
                  <a:lnTo>
                    <a:pt x="2114" y="17966"/>
                  </a:lnTo>
                  <a:close/>
                  <a:moveTo>
                    <a:pt x="11625" y="13269"/>
                  </a:moveTo>
                  <a:lnTo>
                    <a:pt x="11155" y="13645"/>
                  </a:lnTo>
                  <a:lnTo>
                    <a:pt x="10662" y="14021"/>
                  </a:lnTo>
                  <a:lnTo>
                    <a:pt x="10145" y="14373"/>
                  </a:lnTo>
                  <a:lnTo>
                    <a:pt x="9629" y="14725"/>
                  </a:lnTo>
                  <a:lnTo>
                    <a:pt x="9112" y="15054"/>
                  </a:lnTo>
                  <a:lnTo>
                    <a:pt x="8572" y="15360"/>
                  </a:lnTo>
                  <a:lnTo>
                    <a:pt x="8055" y="15665"/>
                  </a:lnTo>
                  <a:lnTo>
                    <a:pt x="7492" y="15970"/>
                  </a:lnTo>
                  <a:lnTo>
                    <a:pt x="7844" y="16816"/>
                  </a:lnTo>
                  <a:lnTo>
                    <a:pt x="8173" y="17520"/>
                  </a:lnTo>
                  <a:lnTo>
                    <a:pt x="8478" y="18131"/>
                  </a:lnTo>
                  <a:lnTo>
                    <a:pt x="8736" y="18577"/>
                  </a:lnTo>
                  <a:lnTo>
                    <a:pt x="13668" y="18694"/>
                  </a:lnTo>
                  <a:lnTo>
                    <a:pt x="13668" y="18694"/>
                  </a:lnTo>
                  <a:lnTo>
                    <a:pt x="13339" y="18037"/>
                  </a:lnTo>
                  <a:lnTo>
                    <a:pt x="13010" y="17379"/>
                  </a:lnTo>
                  <a:lnTo>
                    <a:pt x="12729" y="16722"/>
                  </a:lnTo>
                  <a:lnTo>
                    <a:pt x="12447" y="16041"/>
                  </a:lnTo>
                  <a:lnTo>
                    <a:pt x="12212" y="15360"/>
                  </a:lnTo>
                  <a:lnTo>
                    <a:pt x="12001" y="14678"/>
                  </a:lnTo>
                  <a:lnTo>
                    <a:pt x="11789" y="13974"/>
                  </a:lnTo>
                  <a:lnTo>
                    <a:pt x="11625" y="13269"/>
                  </a:lnTo>
                  <a:close/>
                  <a:moveTo>
                    <a:pt x="34029" y="1"/>
                  </a:moveTo>
                  <a:lnTo>
                    <a:pt x="19891" y="283"/>
                  </a:lnTo>
                  <a:lnTo>
                    <a:pt x="19680" y="1081"/>
                  </a:lnTo>
                  <a:lnTo>
                    <a:pt x="19445" y="1880"/>
                  </a:lnTo>
                  <a:lnTo>
                    <a:pt x="19163" y="2678"/>
                  </a:lnTo>
                  <a:lnTo>
                    <a:pt x="18881" y="3453"/>
                  </a:lnTo>
                  <a:lnTo>
                    <a:pt x="18553" y="4204"/>
                  </a:lnTo>
                  <a:lnTo>
                    <a:pt x="18200" y="4956"/>
                  </a:lnTo>
                  <a:lnTo>
                    <a:pt x="17825" y="5707"/>
                  </a:lnTo>
                  <a:lnTo>
                    <a:pt x="17425" y="6435"/>
                  </a:lnTo>
                  <a:lnTo>
                    <a:pt x="17003" y="7164"/>
                  </a:lnTo>
                  <a:lnTo>
                    <a:pt x="16557" y="7845"/>
                  </a:lnTo>
                  <a:lnTo>
                    <a:pt x="16087" y="8549"/>
                  </a:lnTo>
                  <a:lnTo>
                    <a:pt x="15594" y="9207"/>
                  </a:lnTo>
                  <a:lnTo>
                    <a:pt x="15077" y="9864"/>
                  </a:lnTo>
                  <a:lnTo>
                    <a:pt x="14537" y="10498"/>
                  </a:lnTo>
                  <a:lnTo>
                    <a:pt x="13973" y="11109"/>
                  </a:lnTo>
                  <a:lnTo>
                    <a:pt x="13386" y="11696"/>
                  </a:lnTo>
                  <a:lnTo>
                    <a:pt x="13551" y="12635"/>
                  </a:lnTo>
                  <a:lnTo>
                    <a:pt x="13738" y="13528"/>
                  </a:lnTo>
                  <a:lnTo>
                    <a:pt x="13997" y="14444"/>
                  </a:lnTo>
                  <a:lnTo>
                    <a:pt x="14302" y="15336"/>
                  </a:lnTo>
                  <a:lnTo>
                    <a:pt x="14678" y="16205"/>
                  </a:lnTo>
                  <a:lnTo>
                    <a:pt x="15077" y="17074"/>
                  </a:lnTo>
                  <a:lnTo>
                    <a:pt x="15523" y="17919"/>
                  </a:lnTo>
                  <a:lnTo>
                    <a:pt x="16040" y="18741"/>
                  </a:lnTo>
                  <a:lnTo>
                    <a:pt x="16979" y="18765"/>
                  </a:lnTo>
                  <a:lnTo>
                    <a:pt x="22193" y="18882"/>
                  </a:lnTo>
                  <a:lnTo>
                    <a:pt x="23531" y="18906"/>
                  </a:lnTo>
                  <a:lnTo>
                    <a:pt x="23085" y="17966"/>
                  </a:lnTo>
                  <a:lnTo>
                    <a:pt x="22686" y="17027"/>
                  </a:lnTo>
                  <a:lnTo>
                    <a:pt x="22357" y="16088"/>
                  </a:lnTo>
                  <a:lnTo>
                    <a:pt x="22075" y="15172"/>
                  </a:lnTo>
                  <a:lnTo>
                    <a:pt x="21840" y="14279"/>
                  </a:lnTo>
                  <a:lnTo>
                    <a:pt x="21653" y="13387"/>
                  </a:lnTo>
                  <a:lnTo>
                    <a:pt x="21512" y="12541"/>
                  </a:lnTo>
                  <a:lnTo>
                    <a:pt x="21394" y="11672"/>
                  </a:lnTo>
                  <a:lnTo>
                    <a:pt x="21347" y="10851"/>
                  </a:lnTo>
                  <a:lnTo>
                    <a:pt x="21300" y="10052"/>
                  </a:lnTo>
                  <a:lnTo>
                    <a:pt x="21324" y="9277"/>
                  </a:lnTo>
                  <a:lnTo>
                    <a:pt x="21347" y="8502"/>
                  </a:lnTo>
                  <a:lnTo>
                    <a:pt x="21418" y="7774"/>
                  </a:lnTo>
                  <a:lnTo>
                    <a:pt x="21512" y="7070"/>
                  </a:lnTo>
                  <a:lnTo>
                    <a:pt x="21606" y="6389"/>
                  </a:lnTo>
                  <a:lnTo>
                    <a:pt x="21723" y="5731"/>
                  </a:lnTo>
                  <a:lnTo>
                    <a:pt x="21864" y="5120"/>
                  </a:lnTo>
                  <a:lnTo>
                    <a:pt x="22028" y="4510"/>
                  </a:lnTo>
                  <a:lnTo>
                    <a:pt x="22193" y="3970"/>
                  </a:lnTo>
                  <a:lnTo>
                    <a:pt x="22357" y="3430"/>
                  </a:lnTo>
                  <a:lnTo>
                    <a:pt x="22709" y="2490"/>
                  </a:lnTo>
                  <a:lnTo>
                    <a:pt x="23038" y="1692"/>
                  </a:lnTo>
                  <a:lnTo>
                    <a:pt x="23320" y="1058"/>
                  </a:lnTo>
                  <a:lnTo>
                    <a:pt x="23578" y="588"/>
                  </a:lnTo>
                  <a:lnTo>
                    <a:pt x="23790" y="212"/>
                  </a:lnTo>
                  <a:lnTo>
                    <a:pt x="3402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1"/>
            <p:cNvSpPr/>
            <p:nvPr/>
          </p:nvSpPr>
          <p:spPr>
            <a:xfrm>
              <a:off x="6408200" y="4187850"/>
              <a:ext cx="59325" cy="11750"/>
            </a:xfrm>
            <a:custGeom>
              <a:rect b="b" l="l" r="r" t="t"/>
              <a:pathLst>
                <a:path extrusionOk="0" fill="none" h="470" w="2373">
                  <a:moveTo>
                    <a:pt x="2114" y="0"/>
                  </a:moveTo>
                  <a:lnTo>
                    <a:pt x="2114" y="0"/>
                  </a:lnTo>
                  <a:lnTo>
                    <a:pt x="1057" y="235"/>
                  </a:lnTo>
                  <a:lnTo>
                    <a:pt x="0" y="423"/>
                  </a:lnTo>
                  <a:lnTo>
                    <a:pt x="2372" y="470"/>
                  </a:lnTo>
                  <a:lnTo>
                    <a:pt x="2372" y="470"/>
                  </a:lnTo>
                  <a:lnTo>
                    <a:pt x="21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1"/>
            <p:cNvSpPr/>
            <p:nvPr/>
          </p:nvSpPr>
          <p:spPr>
            <a:xfrm>
              <a:off x="6595475" y="4070425"/>
              <a:ext cx="154425" cy="135650"/>
            </a:xfrm>
            <a:custGeom>
              <a:rect b="b" l="l" r="r" t="t"/>
              <a:pathLst>
                <a:path extrusionOk="0" fill="none" h="5426" w="6177">
                  <a:moveTo>
                    <a:pt x="4134" y="0"/>
                  </a:moveTo>
                  <a:lnTo>
                    <a:pt x="4134" y="0"/>
                  </a:lnTo>
                  <a:lnTo>
                    <a:pt x="3664" y="376"/>
                  </a:lnTo>
                  <a:lnTo>
                    <a:pt x="3171" y="752"/>
                  </a:lnTo>
                  <a:lnTo>
                    <a:pt x="2654" y="1104"/>
                  </a:lnTo>
                  <a:lnTo>
                    <a:pt x="2138" y="1456"/>
                  </a:lnTo>
                  <a:lnTo>
                    <a:pt x="1621" y="1785"/>
                  </a:lnTo>
                  <a:lnTo>
                    <a:pt x="1081" y="2091"/>
                  </a:lnTo>
                  <a:lnTo>
                    <a:pt x="564" y="2396"/>
                  </a:lnTo>
                  <a:lnTo>
                    <a:pt x="1" y="2701"/>
                  </a:lnTo>
                  <a:lnTo>
                    <a:pt x="1" y="2701"/>
                  </a:lnTo>
                  <a:lnTo>
                    <a:pt x="353" y="3547"/>
                  </a:lnTo>
                  <a:lnTo>
                    <a:pt x="682" y="4251"/>
                  </a:lnTo>
                  <a:lnTo>
                    <a:pt x="987" y="4862"/>
                  </a:lnTo>
                  <a:lnTo>
                    <a:pt x="1245" y="5308"/>
                  </a:lnTo>
                  <a:lnTo>
                    <a:pt x="6177" y="5425"/>
                  </a:lnTo>
                  <a:lnTo>
                    <a:pt x="6177" y="5425"/>
                  </a:lnTo>
                  <a:lnTo>
                    <a:pt x="5848" y="4768"/>
                  </a:lnTo>
                  <a:lnTo>
                    <a:pt x="5519" y="4110"/>
                  </a:lnTo>
                  <a:lnTo>
                    <a:pt x="5238" y="3453"/>
                  </a:lnTo>
                  <a:lnTo>
                    <a:pt x="4956" y="2772"/>
                  </a:lnTo>
                  <a:lnTo>
                    <a:pt x="4721" y="2091"/>
                  </a:lnTo>
                  <a:lnTo>
                    <a:pt x="4510" y="1409"/>
                  </a:lnTo>
                  <a:lnTo>
                    <a:pt x="4298" y="705"/>
                  </a:lnTo>
                  <a:lnTo>
                    <a:pt x="41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1"/>
            <p:cNvSpPr/>
            <p:nvPr/>
          </p:nvSpPr>
          <p:spPr>
            <a:xfrm>
              <a:off x="6742850" y="3738700"/>
              <a:ext cx="516075" cy="472650"/>
            </a:xfrm>
            <a:custGeom>
              <a:rect b="b" l="l" r="r" t="t"/>
              <a:pathLst>
                <a:path extrusionOk="0" fill="none" h="18906" w="20643">
                  <a:moveTo>
                    <a:pt x="20643" y="1"/>
                  </a:moveTo>
                  <a:lnTo>
                    <a:pt x="6505" y="283"/>
                  </a:lnTo>
                  <a:lnTo>
                    <a:pt x="6505" y="283"/>
                  </a:lnTo>
                  <a:lnTo>
                    <a:pt x="6294" y="1081"/>
                  </a:lnTo>
                  <a:lnTo>
                    <a:pt x="6059" y="1880"/>
                  </a:lnTo>
                  <a:lnTo>
                    <a:pt x="5777" y="2678"/>
                  </a:lnTo>
                  <a:lnTo>
                    <a:pt x="5495" y="3453"/>
                  </a:lnTo>
                  <a:lnTo>
                    <a:pt x="5167" y="4204"/>
                  </a:lnTo>
                  <a:lnTo>
                    <a:pt x="4814" y="4956"/>
                  </a:lnTo>
                  <a:lnTo>
                    <a:pt x="4439" y="5707"/>
                  </a:lnTo>
                  <a:lnTo>
                    <a:pt x="4039" y="6435"/>
                  </a:lnTo>
                  <a:lnTo>
                    <a:pt x="3617" y="7164"/>
                  </a:lnTo>
                  <a:lnTo>
                    <a:pt x="3171" y="7845"/>
                  </a:lnTo>
                  <a:lnTo>
                    <a:pt x="2701" y="8549"/>
                  </a:lnTo>
                  <a:lnTo>
                    <a:pt x="2208" y="9207"/>
                  </a:lnTo>
                  <a:lnTo>
                    <a:pt x="1691" y="9864"/>
                  </a:lnTo>
                  <a:lnTo>
                    <a:pt x="1151" y="10498"/>
                  </a:lnTo>
                  <a:lnTo>
                    <a:pt x="587" y="11109"/>
                  </a:lnTo>
                  <a:lnTo>
                    <a:pt x="0" y="11696"/>
                  </a:lnTo>
                  <a:lnTo>
                    <a:pt x="0" y="11696"/>
                  </a:lnTo>
                  <a:lnTo>
                    <a:pt x="165" y="12635"/>
                  </a:lnTo>
                  <a:lnTo>
                    <a:pt x="352" y="13528"/>
                  </a:lnTo>
                  <a:lnTo>
                    <a:pt x="611" y="14444"/>
                  </a:lnTo>
                  <a:lnTo>
                    <a:pt x="916" y="15336"/>
                  </a:lnTo>
                  <a:lnTo>
                    <a:pt x="1292" y="16205"/>
                  </a:lnTo>
                  <a:lnTo>
                    <a:pt x="1691" y="17074"/>
                  </a:lnTo>
                  <a:lnTo>
                    <a:pt x="2137" y="17919"/>
                  </a:lnTo>
                  <a:lnTo>
                    <a:pt x="2654" y="18741"/>
                  </a:lnTo>
                  <a:lnTo>
                    <a:pt x="3593" y="18765"/>
                  </a:lnTo>
                  <a:lnTo>
                    <a:pt x="3593" y="18765"/>
                  </a:lnTo>
                  <a:lnTo>
                    <a:pt x="3593" y="18765"/>
                  </a:lnTo>
                  <a:lnTo>
                    <a:pt x="3593" y="18765"/>
                  </a:lnTo>
                  <a:lnTo>
                    <a:pt x="8807" y="18882"/>
                  </a:lnTo>
                  <a:lnTo>
                    <a:pt x="10145" y="18906"/>
                  </a:lnTo>
                  <a:lnTo>
                    <a:pt x="10145" y="18906"/>
                  </a:lnTo>
                  <a:lnTo>
                    <a:pt x="9699" y="17966"/>
                  </a:lnTo>
                  <a:lnTo>
                    <a:pt x="9300" y="17027"/>
                  </a:lnTo>
                  <a:lnTo>
                    <a:pt x="8971" y="16088"/>
                  </a:lnTo>
                  <a:lnTo>
                    <a:pt x="8689" y="15172"/>
                  </a:lnTo>
                  <a:lnTo>
                    <a:pt x="8454" y="14279"/>
                  </a:lnTo>
                  <a:lnTo>
                    <a:pt x="8267" y="13387"/>
                  </a:lnTo>
                  <a:lnTo>
                    <a:pt x="8126" y="12541"/>
                  </a:lnTo>
                  <a:lnTo>
                    <a:pt x="8008" y="11672"/>
                  </a:lnTo>
                  <a:lnTo>
                    <a:pt x="7961" y="10851"/>
                  </a:lnTo>
                  <a:lnTo>
                    <a:pt x="7914" y="10052"/>
                  </a:lnTo>
                  <a:lnTo>
                    <a:pt x="7938" y="9277"/>
                  </a:lnTo>
                  <a:lnTo>
                    <a:pt x="7961" y="8502"/>
                  </a:lnTo>
                  <a:lnTo>
                    <a:pt x="8032" y="7774"/>
                  </a:lnTo>
                  <a:lnTo>
                    <a:pt x="8126" y="7070"/>
                  </a:lnTo>
                  <a:lnTo>
                    <a:pt x="8220" y="6389"/>
                  </a:lnTo>
                  <a:lnTo>
                    <a:pt x="8337" y="5731"/>
                  </a:lnTo>
                  <a:lnTo>
                    <a:pt x="8478" y="5120"/>
                  </a:lnTo>
                  <a:lnTo>
                    <a:pt x="8642" y="4510"/>
                  </a:lnTo>
                  <a:lnTo>
                    <a:pt x="8807" y="3970"/>
                  </a:lnTo>
                  <a:lnTo>
                    <a:pt x="8971" y="3430"/>
                  </a:lnTo>
                  <a:lnTo>
                    <a:pt x="9323" y="2490"/>
                  </a:lnTo>
                  <a:lnTo>
                    <a:pt x="9652" y="1692"/>
                  </a:lnTo>
                  <a:lnTo>
                    <a:pt x="9934" y="1058"/>
                  </a:lnTo>
                  <a:lnTo>
                    <a:pt x="10192" y="588"/>
                  </a:lnTo>
                  <a:lnTo>
                    <a:pt x="10404" y="212"/>
                  </a:lnTo>
                  <a:lnTo>
                    <a:pt x="20643" y="1"/>
                  </a:lnTo>
                  <a:lnTo>
                    <a:pt x="2064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1"/>
            <p:cNvSpPr/>
            <p:nvPr/>
          </p:nvSpPr>
          <p:spPr>
            <a:xfrm>
              <a:off x="6461025" y="4137950"/>
              <a:ext cx="165600" cy="65175"/>
            </a:xfrm>
            <a:custGeom>
              <a:rect b="b" l="l" r="r" t="t"/>
              <a:pathLst>
                <a:path extrusionOk="0" h="2607" w="6624">
                  <a:moveTo>
                    <a:pt x="5379" y="0"/>
                  </a:moveTo>
                  <a:lnTo>
                    <a:pt x="4745" y="305"/>
                  </a:lnTo>
                  <a:lnTo>
                    <a:pt x="4087" y="611"/>
                  </a:lnTo>
                  <a:lnTo>
                    <a:pt x="3429" y="893"/>
                  </a:lnTo>
                  <a:lnTo>
                    <a:pt x="2748" y="1151"/>
                  </a:lnTo>
                  <a:lnTo>
                    <a:pt x="2067" y="1386"/>
                  </a:lnTo>
                  <a:lnTo>
                    <a:pt x="1386" y="1621"/>
                  </a:lnTo>
                  <a:lnTo>
                    <a:pt x="705" y="1808"/>
                  </a:lnTo>
                  <a:lnTo>
                    <a:pt x="1" y="1996"/>
                  </a:lnTo>
                  <a:lnTo>
                    <a:pt x="259" y="2466"/>
                  </a:lnTo>
                  <a:lnTo>
                    <a:pt x="6623" y="2607"/>
                  </a:lnTo>
                  <a:lnTo>
                    <a:pt x="6365" y="2161"/>
                  </a:lnTo>
                  <a:lnTo>
                    <a:pt x="6060" y="1550"/>
                  </a:lnTo>
                  <a:lnTo>
                    <a:pt x="5731" y="846"/>
                  </a:lnTo>
                  <a:lnTo>
                    <a:pt x="537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1"/>
            <p:cNvSpPr/>
            <p:nvPr/>
          </p:nvSpPr>
          <p:spPr>
            <a:xfrm>
              <a:off x="6461025" y="4137950"/>
              <a:ext cx="165600" cy="65175"/>
            </a:xfrm>
            <a:custGeom>
              <a:rect b="b" l="l" r="r" t="t"/>
              <a:pathLst>
                <a:path extrusionOk="0" fill="none" h="2607" w="6624">
                  <a:moveTo>
                    <a:pt x="5379" y="0"/>
                  </a:moveTo>
                  <a:lnTo>
                    <a:pt x="5379" y="0"/>
                  </a:lnTo>
                  <a:lnTo>
                    <a:pt x="4745" y="305"/>
                  </a:lnTo>
                  <a:lnTo>
                    <a:pt x="4087" y="611"/>
                  </a:lnTo>
                  <a:lnTo>
                    <a:pt x="3429" y="893"/>
                  </a:lnTo>
                  <a:lnTo>
                    <a:pt x="2748" y="1151"/>
                  </a:lnTo>
                  <a:lnTo>
                    <a:pt x="2067" y="1386"/>
                  </a:lnTo>
                  <a:lnTo>
                    <a:pt x="1386" y="1621"/>
                  </a:lnTo>
                  <a:lnTo>
                    <a:pt x="705" y="1808"/>
                  </a:lnTo>
                  <a:lnTo>
                    <a:pt x="1" y="1996"/>
                  </a:lnTo>
                  <a:lnTo>
                    <a:pt x="1" y="1996"/>
                  </a:lnTo>
                  <a:lnTo>
                    <a:pt x="259" y="2466"/>
                  </a:lnTo>
                  <a:lnTo>
                    <a:pt x="6623" y="2607"/>
                  </a:lnTo>
                  <a:lnTo>
                    <a:pt x="6623" y="2607"/>
                  </a:lnTo>
                  <a:lnTo>
                    <a:pt x="6365" y="2161"/>
                  </a:lnTo>
                  <a:lnTo>
                    <a:pt x="6060" y="1550"/>
                  </a:lnTo>
                  <a:lnTo>
                    <a:pt x="5731" y="846"/>
                  </a:lnTo>
                  <a:lnTo>
                    <a:pt x="5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1"/>
            <p:cNvSpPr/>
            <p:nvPr/>
          </p:nvSpPr>
          <p:spPr>
            <a:xfrm>
              <a:off x="6698800" y="4031075"/>
              <a:ext cx="110400" cy="176175"/>
            </a:xfrm>
            <a:custGeom>
              <a:rect b="b" l="l" r="r" t="t"/>
              <a:pathLst>
                <a:path extrusionOk="0" h="7047" w="4416">
                  <a:moveTo>
                    <a:pt x="1762" y="1"/>
                  </a:moveTo>
                  <a:lnTo>
                    <a:pt x="1058" y="682"/>
                  </a:lnTo>
                  <a:lnTo>
                    <a:pt x="330" y="1316"/>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3899" y="6224"/>
                  </a:lnTo>
                  <a:lnTo>
                    <a:pt x="3453" y="5379"/>
                  </a:lnTo>
                  <a:lnTo>
                    <a:pt x="3054" y="4510"/>
                  </a:lnTo>
                  <a:lnTo>
                    <a:pt x="2678" y="3641"/>
                  </a:lnTo>
                  <a:lnTo>
                    <a:pt x="2373" y="2749"/>
                  </a:lnTo>
                  <a:lnTo>
                    <a:pt x="2114" y="1833"/>
                  </a:lnTo>
                  <a:lnTo>
                    <a:pt x="1927" y="940"/>
                  </a:lnTo>
                  <a:lnTo>
                    <a:pt x="17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1"/>
            <p:cNvSpPr/>
            <p:nvPr/>
          </p:nvSpPr>
          <p:spPr>
            <a:xfrm>
              <a:off x="6698800" y="4031075"/>
              <a:ext cx="110400" cy="176175"/>
            </a:xfrm>
            <a:custGeom>
              <a:rect b="b" l="l" r="r" t="t"/>
              <a:pathLst>
                <a:path extrusionOk="0" fill="none" h="7047" w="4416">
                  <a:moveTo>
                    <a:pt x="1762" y="1"/>
                  </a:moveTo>
                  <a:lnTo>
                    <a:pt x="1762" y="1"/>
                  </a:lnTo>
                  <a:lnTo>
                    <a:pt x="1058" y="682"/>
                  </a:lnTo>
                  <a:lnTo>
                    <a:pt x="330" y="1316"/>
                  </a:lnTo>
                  <a:lnTo>
                    <a:pt x="330" y="1316"/>
                  </a:lnTo>
                  <a:lnTo>
                    <a:pt x="1" y="1574"/>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4416" y="7046"/>
                  </a:lnTo>
                  <a:lnTo>
                    <a:pt x="3899" y="6224"/>
                  </a:lnTo>
                  <a:lnTo>
                    <a:pt x="3453" y="5379"/>
                  </a:lnTo>
                  <a:lnTo>
                    <a:pt x="3054" y="4510"/>
                  </a:lnTo>
                  <a:lnTo>
                    <a:pt x="2678" y="3641"/>
                  </a:lnTo>
                  <a:lnTo>
                    <a:pt x="2373" y="2749"/>
                  </a:lnTo>
                  <a:lnTo>
                    <a:pt x="2114" y="1833"/>
                  </a:lnTo>
                  <a:lnTo>
                    <a:pt x="1927" y="940"/>
                  </a:lnTo>
                  <a:lnTo>
                    <a:pt x="17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1"/>
            <p:cNvSpPr/>
            <p:nvPr/>
          </p:nvSpPr>
          <p:spPr>
            <a:xfrm>
              <a:off x="6940700" y="3724625"/>
              <a:ext cx="996925" cy="518425"/>
            </a:xfrm>
            <a:custGeom>
              <a:rect b="b" l="l" r="r" t="t"/>
              <a:pathLst>
                <a:path extrusionOk="0" h="20737" w="39877">
                  <a:moveTo>
                    <a:pt x="39877" y="0"/>
                  </a:move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lnTo>
                    <a:pt x="22451" y="3311"/>
                  </a:lnTo>
                  <a:lnTo>
                    <a:pt x="39877" y="3311"/>
                  </a:lnTo>
                  <a:lnTo>
                    <a:pt x="39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1"/>
            <p:cNvSpPr/>
            <p:nvPr/>
          </p:nvSpPr>
          <p:spPr>
            <a:xfrm>
              <a:off x="6940700" y="3724625"/>
              <a:ext cx="996925" cy="518425"/>
            </a:xfrm>
            <a:custGeom>
              <a:rect b="b" l="l" r="r" t="t"/>
              <a:pathLst>
                <a:path extrusionOk="0" fill="none" h="20737" w="39877">
                  <a:moveTo>
                    <a:pt x="22005" y="16744"/>
                  </a:moveTo>
                  <a:lnTo>
                    <a:pt x="22451" y="3311"/>
                  </a:lnTo>
                  <a:lnTo>
                    <a:pt x="39877" y="3311"/>
                  </a:lnTo>
                  <a:lnTo>
                    <a:pt x="39877" y="0"/>
                  </a:lnTo>
                  <a:lnTo>
                    <a:pt x="2490" y="775"/>
                  </a:ln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31"/>
            <p:cNvSpPr/>
            <p:nvPr/>
          </p:nvSpPr>
          <p:spPr>
            <a:xfrm>
              <a:off x="6997650" y="3807400"/>
              <a:ext cx="860125" cy="344650"/>
            </a:xfrm>
            <a:custGeom>
              <a:rect b="b" l="l" r="r" t="t"/>
              <a:pathLst>
                <a:path extrusionOk="0" h="13786" w="34405">
                  <a:moveTo>
                    <a:pt x="1503" y="0"/>
                  </a:moveTo>
                  <a:lnTo>
                    <a:pt x="1433" y="141"/>
                  </a:lnTo>
                  <a:lnTo>
                    <a:pt x="1268" y="541"/>
                  </a:lnTo>
                  <a:lnTo>
                    <a:pt x="1010" y="1198"/>
                  </a:lnTo>
                  <a:lnTo>
                    <a:pt x="705" y="2044"/>
                  </a:lnTo>
                  <a:lnTo>
                    <a:pt x="564" y="2560"/>
                  </a:lnTo>
                  <a:lnTo>
                    <a:pt x="423" y="3100"/>
                  </a:lnTo>
                  <a:lnTo>
                    <a:pt x="306" y="3687"/>
                  </a:lnTo>
                  <a:lnTo>
                    <a:pt x="188" y="4322"/>
                  </a:lnTo>
                  <a:lnTo>
                    <a:pt x="94" y="4979"/>
                  </a:lnTo>
                  <a:lnTo>
                    <a:pt x="24" y="5684"/>
                  </a:lnTo>
                  <a:lnTo>
                    <a:pt x="0" y="6412"/>
                  </a:lnTo>
                  <a:lnTo>
                    <a:pt x="0" y="7140"/>
                  </a:lnTo>
                  <a:lnTo>
                    <a:pt x="24" y="7844"/>
                  </a:lnTo>
                  <a:lnTo>
                    <a:pt x="118" y="8549"/>
                  </a:lnTo>
                  <a:lnTo>
                    <a:pt x="212" y="9277"/>
                  </a:lnTo>
                  <a:lnTo>
                    <a:pt x="376" y="10005"/>
                  </a:lnTo>
                  <a:lnTo>
                    <a:pt x="587" y="10756"/>
                  </a:lnTo>
                  <a:lnTo>
                    <a:pt x="846" y="11508"/>
                  </a:lnTo>
                  <a:lnTo>
                    <a:pt x="1151" y="12259"/>
                  </a:lnTo>
                  <a:lnTo>
                    <a:pt x="1503" y="13011"/>
                  </a:lnTo>
                  <a:lnTo>
                    <a:pt x="34405" y="13786"/>
                  </a:lnTo>
                  <a:lnTo>
                    <a:pt x="34240" y="13316"/>
                  </a:lnTo>
                  <a:lnTo>
                    <a:pt x="34076" y="12752"/>
                  </a:lnTo>
                  <a:lnTo>
                    <a:pt x="33888" y="12001"/>
                  </a:lnTo>
                  <a:lnTo>
                    <a:pt x="33677" y="11109"/>
                  </a:lnTo>
                  <a:lnTo>
                    <a:pt x="33489" y="10052"/>
                  </a:lnTo>
                  <a:lnTo>
                    <a:pt x="33395" y="9488"/>
                  </a:lnTo>
                  <a:lnTo>
                    <a:pt x="33324" y="8878"/>
                  </a:lnTo>
                  <a:lnTo>
                    <a:pt x="33254" y="8267"/>
                  </a:lnTo>
                  <a:lnTo>
                    <a:pt x="33207" y="7633"/>
                  </a:lnTo>
                  <a:lnTo>
                    <a:pt x="33184" y="6717"/>
                  </a:lnTo>
                  <a:lnTo>
                    <a:pt x="33184" y="5778"/>
                  </a:lnTo>
                  <a:lnTo>
                    <a:pt x="33230" y="4838"/>
                  </a:lnTo>
                  <a:lnTo>
                    <a:pt x="33324" y="3852"/>
                  </a:lnTo>
                  <a:lnTo>
                    <a:pt x="33395" y="3382"/>
                  </a:lnTo>
                  <a:lnTo>
                    <a:pt x="33489" y="2889"/>
                  </a:lnTo>
                  <a:lnTo>
                    <a:pt x="33606" y="2396"/>
                  </a:lnTo>
                  <a:lnTo>
                    <a:pt x="33724" y="1903"/>
                  </a:lnTo>
                  <a:lnTo>
                    <a:pt x="33865" y="1433"/>
                  </a:lnTo>
                  <a:lnTo>
                    <a:pt x="34029" y="940"/>
                  </a:lnTo>
                  <a:lnTo>
                    <a:pt x="34193" y="470"/>
                  </a:lnTo>
                  <a:lnTo>
                    <a:pt x="344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31"/>
            <p:cNvSpPr/>
            <p:nvPr/>
          </p:nvSpPr>
          <p:spPr>
            <a:xfrm>
              <a:off x="6997650" y="3807400"/>
              <a:ext cx="860125" cy="344650"/>
            </a:xfrm>
            <a:custGeom>
              <a:rect b="b" l="l" r="r" t="t"/>
              <a:pathLst>
                <a:path extrusionOk="0" fill="none" h="13786" w="34405">
                  <a:moveTo>
                    <a:pt x="33207" y="7633"/>
                  </a:moveTo>
                  <a:lnTo>
                    <a:pt x="33207" y="7633"/>
                  </a:lnTo>
                  <a:lnTo>
                    <a:pt x="33254" y="8267"/>
                  </a:lnTo>
                  <a:lnTo>
                    <a:pt x="33324" y="8878"/>
                  </a:lnTo>
                  <a:lnTo>
                    <a:pt x="33395" y="9488"/>
                  </a:lnTo>
                  <a:lnTo>
                    <a:pt x="33489" y="10052"/>
                  </a:lnTo>
                  <a:lnTo>
                    <a:pt x="33677" y="11109"/>
                  </a:lnTo>
                  <a:lnTo>
                    <a:pt x="33888" y="12001"/>
                  </a:lnTo>
                  <a:lnTo>
                    <a:pt x="34076" y="12752"/>
                  </a:lnTo>
                  <a:lnTo>
                    <a:pt x="34240" y="13316"/>
                  </a:lnTo>
                  <a:lnTo>
                    <a:pt x="34405" y="13786"/>
                  </a:lnTo>
                  <a:lnTo>
                    <a:pt x="1503" y="13011"/>
                  </a:lnTo>
                  <a:lnTo>
                    <a:pt x="1503" y="13011"/>
                  </a:lnTo>
                  <a:lnTo>
                    <a:pt x="1151" y="12259"/>
                  </a:lnTo>
                  <a:lnTo>
                    <a:pt x="846" y="11508"/>
                  </a:lnTo>
                  <a:lnTo>
                    <a:pt x="587" y="10756"/>
                  </a:lnTo>
                  <a:lnTo>
                    <a:pt x="376" y="10005"/>
                  </a:lnTo>
                  <a:lnTo>
                    <a:pt x="212" y="9277"/>
                  </a:lnTo>
                  <a:lnTo>
                    <a:pt x="118" y="8549"/>
                  </a:lnTo>
                  <a:lnTo>
                    <a:pt x="24" y="7844"/>
                  </a:lnTo>
                  <a:lnTo>
                    <a:pt x="0" y="7140"/>
                  </a:lnTo>
                  <a:lnTo>
                    <a:pt x="0" y="7140"/>
                  </a:lnTo>
                  <a:lnTo>
                    <a:pt x="0" y="6412"/>
                  </a:lnTo>
                  <a:lnTo>
                    <a:pt x="24" y="5684"/>
                  </a:lnTo>
                  <a:lnTo>
                    <a:pt x="94" y="4979"/>
                  </a:lnTo>
                  <a:lnTo>
                    <a:pt x="188" y="4322"/>
                  </a:lnTo>
                  <a:lnTo>
                    <a:pt x="306" y="3687"/>
                  </a:lnTo>
                  <a:lnTo>
                    <a:pt x="423" y="3100"/>
                  </a:lnTo>
                  <a:lnTo>
                    <a:pt x="564" y="2560"/>
                  </a:lnTo>
                  <a:lnTo>
                    <a:pt x="705" y="2044"/>
                  </a:lnTo>
                  <a:lnTo>
                    <a:pt x="1010" y="1198"/>
                  </a:lnTo>
                  <a:lnTo>
                    <a:pt x="1268" y="541"/>
                  </a:lnTo>
                  <a:lnTo>
                    <a:pt x="1433" y="141"/>
                  </a:lnTo>
                  <a:lnTo>
                    <a:pt x="1503" y="0"/>
                  </a:lnTo>
                  <a:lnTo>
                    <a:pt x="34405" y="0"/>
                  </a:lnTo>
                  <a:lnTo>
                    <a:pt x="34405" y="0"/>
                  </a:lnTo>
                  <a:lnTo>
                    <a:pt x="34193" y="470"/>
                  </a:lnTo>
                  <a:lnTo>
                    <a:pt x="34029" y="940"/>
                  </a:lnTo>
                  <a:lnTo>
                    <a:pt x="33865" y="1433"/>
                  </a:lnTo>
                  <a:lnTo>
                    <a:pt x="33724" y="1903"/>
                  </a:lnTo>
                  <a:lnTo>
                    <a:pt x="33606" y="2396"/>
                  </a:lnTo>
                  <a:lnTo>
                    <a:pt x="33489" y="2889"/>
                  </a:lnTo>
                  <a:lnTo>
                    <a:pt x="33395" y="3382"/>
                  </a:lnTo>
                  <a:lnTo>
                    <a:pt x="33324" y="3852"/>
                  </a:lnTo>
                  <a:lnTo>
                    <a:pt x="33230" y="4838"/>
                  </a:lnTo>
                  <a:lnTo>
                    <a:pt x="33184" y="5778"/>
                  </a:lnTo>
                  <a:lnTo>
                    <a:pt x="33184" y="6717"/>
                  </a:lnTo>
                  <a:lnTo>
                    <a:pt x="33207" y="76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1"/>
            <p:cNvSpPr/>
            <p:nvPr/>
          </p:nvSpPr>
          <p:spPr>
            <a:xfrm>
              <a:off x="7090400" y="3863175"/>
              <a:ext cx="665225" cy="18225"/>
            </a:xfrm>
            <a:custGeom>
              <a:rect b="b" l="l" r="r" t="t"/>
              <a:pathLst>
                <a:path extrusionOk="0" h="729" w="26609">
                  <a:moveTo>
                    <a:pt x="3336" y="0"/>
                  </a:moveTo>
                  <a:lnTo>
                    <a:pt x="1" y="71"/>
                  </a:lnTo>
                  <a:lnTo>
                    <a:pt x="3336" y="282"/>
                  </a:lnTo>
                  <a:lnTo>
                    <a:pt x="6647" y="447"/>
                  </a:lnTo>
                  <a:lnTo>
                    <a:pt x="9982" y="564"/>
                  </a:lnTo>
                  <a:lnTo>
                    <a:pt x="13293" y="658"/>
                  </a:lnTo>
                  <a:lnTo>
                    <a:pt x="16628" y="705"/>
                  </a:lnTo>
                  <a:lnTo>
                    <a:pt x="19962" y="728"/>
                  </a:lnTo>
                  <a:lnTo>
                    <a:pt x="21606" y="728"/>
                  </a:lnTo>
                  <a:lnTo>
                    <a:pt x="23274" y="705"/>
                  </a:lnTo>
                  <a:lnTo>
                    <a:pt x="26608" y="635"/>
                  </a:lnTo>
                  <a:lnTo>
                    <a:pt x="23297" y="423"/>
                  </a:lnTo>
                  <a:lnTo>
                    <a:pt x="21630" y="329"/>
                  </a:lnTo>
                  <a:lnTo>
                    <a:pt x="19962" y="259"/>
                  </a:lnTo>
                  <a:lnTo>
                    <a:pt x="16651" y="141"/>
                  </a:lnTo>
                  <a:lnTo>
                    <a:pt x="13316" y="71"/>
                  </a:lnTo>
                  <a:lnTo>
                    <a:pt x="9982" y="24"/>
                  </a:lnTo>
                  <a:lnTo>
                    <a:pt x="667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1"/>
            <p:cNvSpPr/>
            <p:nvPr/>
          </p:nvSpPr>
          <p:spPr>
            <a:xfrm>
              <a:off x="7395125" y="3938325"/>
              <a:ext cx="360500" cy="15300"/>
            </a:xfrm>
            <a:custGeom>
              <a:rect b="b" l="l" r="r" t="t"/>
              <a:pathLst>
                <a:path extrusionOk="0" h="612" w="14420">
                  <a:moveTo>
                    <a:pt x="5401" y="0"/>
                  </a:moveTo>
                  <a:lnTo>
                    <a:pt x="3617" y="24"/>
                  </a:lnTo>
                  <a:lnTo>
                    <a:pt x="1808" y="71"/>
                  </a:lnTo>
                  <a:lnTo>
                    <a:pt x="893" y="94"/>
                  </a:lnTo>
                  <a:lnTo>
                    <a:pt x="0" y="165"/>
                  </a:lnTo>
                  <a:lnTo>
                    <a:pt x="893" y="259"/>
                  </a:lnTo>
                  <a:lnTo>
                    <a:pt x="1808" y="353"/>
                  </a:lnTo>
                  <a:lnTo>
                    <a:pt x="3593" y="470"/>
                  </a:lnTo>
                  <a:lnTo>
                    <a:pt x="5401" y="541"/>
                  </a:lnTo>
                  <a:lnTo>
                    <a:pt x="7210" y="611"/>
                  </a:lnTo>
                  <a:lnTo>
                    <a:pt x="10803" y="611"/>
                  </a:lnTo>
                  <a:lnTo>
                    <a:pt x="12611" y="564"/>
                  </a:lnTo>
                  <a:lnTo>
                    <a:pt x="13527" y="517"/>
                  </a:lnTo>
                  <a:lnTo>
                    <a:pt x="14419" y="447"/>
                  </a:lnTo>
                  <a:lnTo>
                    <a:pt x="13527" y="353"/>
                  </a:lnTo>
                  <a:lnTo>
                    <a:pt x="12611" y="282"/>
                  </a:lnTo>
                  <a:lnTo>
                    <a:pt x="10826" y="165"/>
                  </a:lnTo>
                  <a:lnTo>
                    <a:pt x="9018" y="71"/>
                  </a:lnTo>
                  <a:lnTo>
                    <a:pt x="7210" y="24"/>
                  </a:lnTo>
                  <a:lnTo>
                    <a:pt x="5401"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1"/>
            <p:cNvSpPr/>
            <p:nvPr/>
          </p:nvSpPr>
          <p:spPr>
            <a:xfrm>
              <a:off x="7294125" y="4068650"/>
              <a:ext cx="281250" cy="14725"/>
            </a:xfrm>
            <a:custGeom>
              <a:rect b="b" l="l" r="r" t="t"/>
              <a:pathLst>
                <a:path extrusionOk="0" h="589" w="11250">
                  <a:moveTo>
                    <a:pt x="4228" y="1"/>
                  </a:moveTo>
                  <a:lnTo>
                    <a:pt x="2819" y="24"/>
                  </a:lnTo>
                  <a:lnTo>
                    <a:pt x="1410" y="95"/>
                  </a:lnTo>
                  <a:lnTo>
                    <a:pt x="705" y="142"/>
                  </a:lnTo>
                  <a:lnTo>
                    <a:pt x="1" y="212"/>
                  </a:lnTo>
                  <a:lnTo>
                    <a:pt x="705" y="306"/>
                  </a:lnTo>
                  <a:lnTo>
                    <a:pt x="1386" y="377"/>
                  </a:lnTo>
                  <a:lnTo>
                    <a:pt x="2795" y="471"/>
                  </a:lnTo>
                  <a:lnTo>
                    <a:pt x="4205" y="541"/>
                  </a:lnTo>
                  <a:lnTo>
                    <a:pt x="5614" y="588"/>
                  </a:lnTo>
                  <a:lnTo>
                    <a:pt x="7023"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1"/>
            <p:cNvSpPr/>
            <p:nvPr/>
          </p:nvSpPr>
          <p:spPr>
            <a:xfrm>
              <a:off x="7294125" y="4068650"/>
              <a:ext cx="281250" cy="14725"/>
            </a:xfrm>
            <a:custGeom>
              <a:rect b="b" l="l" r="r" t="t"/>
              <a:pathLst>
                <a:path extrusionOk="0" fill="none" h="589" w="11250">
                  <a:moveTo>
                    <a:pt x="1" y="212"/>
                  </a:moveTo>
                  <a:lnTo>
                    <a:pt x="1" y="212"/>
                  </a:lnTo>
                  <a:lnTo>
                    <a:pt x="705" y="142"/>
                  </a:lnTo>
                  <a:lnTo>
                    <a:pt x="1410" y="95"/>
                  </a:lnTo>
                  <a:lnTo>
                    <a:pt x="2819" y="24"/>
                  </a:lnTo>
                  <a:lnTo>
                    <a:pt x="2819" y="24"/>
                  </a:lnTo>
                  <a:lnTo>
                    <a:pt x="4228"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023" y="588"/>
                  </a:lnTo>
                  <a:lnTo>
                    <a:pt x="5614" y="588"/>
                  </a:lnTo>
                  <a:lnTo>
                    <a:pt x="5614" y="588"/>
                  </a:lnTo>
                  <a:lnTo>
                    <a:pt x="4205" y="541"/>
                  </a:lnTo>
                  <a:lnTo>
                    <a:pt x="2795" y="471"/>
                  </a:lnTo>
                  <a:lnTo>
                    <a:pt x="2795" y="471"/>
                  </a:lnTo>
                  <a:lnTo>
                    <a:pt x="1386" y="377"/>
                  </a:lnTo>
                  <a:lnTo>
                    <a:pt x="705" y="306"/>
                  </a:lnTo>
                  <a:lnTo>
                    <a:pt x="1" y="2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31"/>
            <p:cNvSpPr/>
            <p:nvPr/>
          </p:nvSpPr>
          <p:spPr>
            <a:xfrm>
              <a:off x="7111550" y="4008775"/>
              <a:ext cx="498475" cy="15875"/>
            </a:xfrm>
            <a:custGeom>
              <a:rect b="b" l="l" r="r" t="t"/>
              <a:pathLst>
                <a:path extrusionOk="0" h="635" w="19939">
                  <a:moveTo>
                    <a:pt x="7492" y="1"/>
                  </a:moveTo>
                  <a:lnTo>
                    <a:pt x="5002" y="24"/>
                  </a:lnTo>
                  <a:lnTo>
                    <a:pt x="2513" y="71"/>
                  </a:lnTo>
                  <a:lnTo>
                    <a:pt x="0" y="188"/>
                  </a:lnTo>
                  <a:lnTo>
                    <a:pt x="2490" y="353"/>
                  </a:lnTo>
                  <a:lnTo>
                    <a:pt x="5002" y="470"/>
                  </a:lnTo>
                  <a:lnTo>
                    <a:pt x="7492" y="564"/>
                  </a:lnTo>
                  <a:lnTo>
                    <a:pt x="9981" y="611"/>
                  </a:lnTo>
                  <a:lnTo>
                    <a:pt x="12470" y="635"/>
                  </a:lnTo>
                  <a:lnTo>
                    <a:pt x="14960" y="611"/>
                  </a:lnTo>
                  <a:lnTo>
                    <a:pt x="16204" y="611"/>
                  </a:lnTo>
                  <a:lnTo>
                    <a:pt x="17449" y="564"/>
                  </a:lnTo>
                  <a:lnTo>
                    <a:pt x="19938" y="470"/>
                  </a:lnTo>
                  <a:lnTo>
                    <a:pt x="17449" y="282"/>
                  </a:lnTo>
                  <a:lnTo>
                    <a:pt x="16204" y="212"/>
                  </a:lnTo>
                  <a:lnTo>
                    <a:pt x="14960" y="165"/>
                  </a:lnTo>
                  <a:lnTo>
                    <a:pt x="12470" y="95"/>
                  </a:lnTo>
                  <a:lnTo>
                    <a:pt x="9981" y="24"/>
                  </a:lnTo>
                  <a:lnTo>
                    <a:pt x="749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31"/>
            <p:cNvSpPr/>
            <p:nvPr/>
          </p:nvSpPr>
          <p:spPr>
            <a:xfrm>
              <a:off x="7111550" y="4008775"/>
              <a:ext cx="498475" cy="15875"/>
            </a:xfrm>
            <a:custGeom>
              <a:rect b="b" l="l" r="r" t="t"/>
              <a:pathLst>
                <a:path extrusionOk="0" fill="none" h="635" w="19939">
                  <a:moveTo>
                    <a:pt x="0" y="188"/>
                  </a:moveTo>
                  <a:lnTo>
                    <a:pt x="0" y="188"/>
                  </a:lnTo>
                  <a:lnTo>
                    <a:pt x="2513" y="71"/>
                  </a:lnTo>
                  <a:lnTo>
                    <a:pt x="5002" y="24"/>
                  </a:lnTo>
                  <a:lnTo>
                    <a:pt x="5002" y="24"/>
                  </a:lnTo>
                  <a:lnTo>
                    <a:pt x="7492" y="1"/>
                  </a:lnTo>
                  <a:lnTo>
                    <a:pt x="9981" y="24"/>
                  </a:lnTo>
                  <a:lnTo>
                    <a:pt x="9981" y="24"/>
                  </a:lnTo>
                  <a:lnTo>
                    <a:pt x="12470" y="95"/>
                  </a:lnTo>
                  <a:lnTo>
                    <a:pt x="14960" y="165"/>
                  </a:lnTo>
                  <a:lnTo>
                    <a:pt x="14960" y="165"/>
                  </a:lnTo>
                  <a:lnTo>
                    <a:pt x="16204" y="212"/>
                  </a:lnTo>
                  <a:lnTo>
                    <a:pt x="17449" y="282"/>
                  </a:lnTo>
                  <a:lnTo>
                    <a:pt x="19938" y="470"/>
                  </a:lnTo>
                  <a:lnTo>
                    <a:pt x="19938" y="470"/>
                  </a:lnTo>
                  <a:lnTo>
                    <a:pt x="17449" y="564"/>
                  </a:lnTo>
                  <a:lnTo>
                    <a:pt x="16204" y="611"/>
                  </a:lnTo>
                  <a:lnTo>
                    <a:pt x="14960" y="611"/>
                  </a:lnTo>
                  <a:lnTo>
                    <a:pt x="14960" y="611"/>
                  </a:lnTo>
                  <a:lnTo>
                    <a:pt x="12470" y="635"/>
                  </a:lnTo>
                  <a:lnTo>
                    <a:pt x="9981" y="611"/>
                  </a:lnTo>
                  <a:lnTo>
                    <a:pt x="9981" y="611"/>
                  </a:lnTo>
                  <a:lnTo>
                    <a:pt x="7492" y="564"/>
                  </a:lnTo>
                  <a:lnTo>
                    <a:pt x="5002" y="470"/>
                  </a:lnTo>
                  <a:lnTo>
                    <a:pt x="5002" y="470"/>
                  </a:lnTo>
                  <a:lnTo>
                    <a:pt x="2490" y="353"/>
                  </a:lnTo>
                  <a:lnTo>
                    <a:pt x="0" y="188"/>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1"/>
            <p:cNvSpPr/>
            <p:nvPr/>
          </p:nvSpPr>
          <p:spPr>
            <a:xfrm>
              <a:off x="6997650" y="3985875"/>
              <a:ext cx="860125" cy="166175"/>
            </a:xfrm>
            <a:custGeom>
              <a:rect b="b" l="l" r="r" t="t"/>
              <a:pathLst>
                <a:path extrusionOk="0" h="6647" w="34405">
                  <a:moveTo>
                    <a:pt x="11508" y="917"/>
                  </a:moveTo>
                  <a:lnTo>
                    <a:pt x="14537" y="940"/>
                  </a:lnTo>
                  <a:lnTo>
                    <a:pt x="17026" y="1011"/>
                  </a:lnTo>
                  <a:lnTo>
                    <a:pt x="19516" y="1081"/>
                  </a:lnTo>
                  <a:lnTo>
                    <a:pt x="20760" y="1128"/>
                  </a:lnTo>
                  <a:lnTo>
                    <a:pt x="22005" y="1198"/>
                  </a:lnTo>
                  <a:lnTo>
                    <a:pt x="24494" y="1386"/>
                  </a:lnTo>
                  <a:lnTo>
                    <a:pt x="22005" y="1480"/>
                  </a:lnTo>
                  <a:lnTo>
                    <a:pt x="20760" y="1527"/>
                  </a:lnTo>
                  <a:lnTo>
                    <a:pt x="19516" y="1527"/>
                  </a:lnTo>
                  <a:lnTo>
                    <a:pt x="17567" y="1551"/>
                  </a:lnTo>
                  <a:lnTo>
                    <a:pt x="14537" y="1527"/>
                  </a:lnTo>
                  <a:lnTo>
                    <a:pt x="12048" y="1480"/>
                  </a:lnTo>
                  <a:lnTo>
                    <a:pt x="9558" y="1386"/>
                  </a:lnTo>
                  <a:lnTo>
                    <a:pt x="7046" y="1269"/>
                  </a:lnTo>
                  <a:lnTo>
                    <a:pt x="4556" y="1104"/>
                  </a:lnTo>
                  <a:lnTo>
                    <a:pt x="7069" y="987"/>
                  </a:lnTo>
                  <a:lnTo>
                    <a:pt x="9558" y="940"/>
                  </a:lnTo>
                  <a:lnTo>
                    <a:pt x="11508" y="917"/>
                  </a:lnTo>
                  <a:close/>
                  <a:moveTo>
                    <a:pt x="17496" y="3312"/>
                  </a:moveTo>
                  <a:lnTo>
                    <a:pt x="18882" y="3359"/>
                  </a:lnTo>
                  <a:lnTo>
                    <a:pt x="20291" y="3429"/>
                  </a:lnTo>
                  <a:lnTo>
                    <a:pt x="21700" y="3523"/>
                  </a:lnTo>
                  <a:lnTo>
                    <a:pt x="22404" y="3617"/>
                  </a:lnTo>
                  <a:lnTo>
                    <a:pt x="23109" y="3688"/>
                  </a:lnTo>
                  <a:lnTo>
                    <a:pt x="22404" y="3758"/>
                  </a:lnTo>
                  <a:lnTo>
                    <a:pt x="21700" y="3829"/>
                  </a:lnTo>
                  <a:lnTo>
                    <a:pt x="20291" y="3876"/>
                  </a:lnTo>
                  <a:lnTo>
                    <a:pt x="19445" y="3899"/>
                  </a:lnTo>
                  <a:lnTo>
                    <a:pt x="17473" y="3899"/>
                  </a:lnTo>
                  <a:lnTo>
                    <a:pt x="16064" y="3852"/>
                  </a:lnTo>
                  <a:lnTo>
                    <a:pt x="14654" y="3782"/>
                  </a:lnTo>
                  <a:lnTo>
                    <a:pt x="13245" y="3688"/>
                  </a:lnTo>
                  <a:lnTo>
                    <a:pt x="12564" y="3617"/>
                  </a:lnTo>
                  <a:lnTo>
                    <a:pt x="11860" y="3523"/>
                  </a:lnTo>
                  <a:lnTo>
                    <a:pt x="12564" y="3453"/>
                  </a:lnTo>
                  <a:lnTo>
                    <a:pt x="13269" y="3406"/>
                  </a:lnTo>
                  <a:lnTo>
                    <a:pt x="14678" y="3335"/>
                  </a:lnTo>
                  <a:lnTo>
                    <a:pt x="15547" y="3312"/>
                  </a:lnTo>
                  <a:close/>
                  <a:moveTo>
                    <a:pt x="0" y="1"/>
                  </a:moveTo>
                  <a:lnTo>
                    <a:pt x="24" y="705"/>
                  </a:lnTo>
                  <a:lnTo>
                    <a:pt x="118" y="1410"/>
                  </a:lnTo>
                  <a:lnTo>
                    <a:pt x="212" y="2138"/>
                  </a:lnTo>
                  <a:lnTo>
                    <a:pt x="376" y="2866"/>
                  </a:lnTo>
                  <a:lnTo>
                    <a:pt x="587" y="3617"/>
                  </a:lnTo>
                  <a:lnTo>
                    <a:pt x="846" y="4369"/>
                  </a:lnTo>
                  <a:lnTo>
                    <a:pt x="1151" y="5120"/>
                  </a:lnTo>
                  <a:lnTo>
                    <a:pt x="1503" y="5872"/>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26279" y="494"/>
                  </a:lnTo>
                  <a:lnTo>
                    <a:pt x="22522" y="470"/>
                  </a:lnTo>
                  <a:lnTo>
                    <a:pt x="18764" y="423"/>
                  </a:lnTo>
                  <a:lnTo>
                    <a:pt x="15007" y="376"/>
                  </a:lnTo>
                  <a:lnTo>
                    <a:pt x="11249" y="306"/>
                  </a:lnTo>
                  <a:lnTo>
                    <a:pt x="7515" y="212"/>
                  </a:lnTo>
                  <a:lnTo>
                    <a:pt x="3758" y="118"/>
                  </a:lnTo>
                  <a:lnTo>
                    <a:pt x="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1"/>
            <p:cNvSpPr/>
            <p:nvPr/>
          </p:nvSpPr>
          <p:spPr>
            <a:xfrm>
              <a:off x="7294125" y="4068650"/>
              <a:ext cx="281250" cy="14725"/>
            </a:xfrm>
            <a:custGeom>
              <a:rect b="b" l="l" r="r" t="t"/>
              <a:pathLst>
                <a:path extrusionOk="0" fill="none" h="589" w="11250">
                  <a:moveTo>
                    <a:pt x="6717" y="588"/>
                  </a:moveTo>
                  <a:lnTo>
                    <a:pt x="6717" y="588"/>
                  </a:lnTo>
                  <a:lnTo>
                    <a:pt x="5614" y="588"/>
                  </a:lnTo>
                  <a:lnTo>
                    <a:pt x="5614" y="588"/>
                  </a:lnTo>
                  <a:lnTo>
                    <a:pt x="4205" y="541"/>
                  </a:lnTo>
                  <a:lnTo>
                    <a:pt x="2795" y="471"/>
                  </a:lnTo>
                  <a:lnTo>
                    <a:pt x="2795" y="471"/>
                  </a:lnTo>
                  <a:lnTo>
                    <a:pt x="1386" y="377"/>
                  </a:lnTo>
                  <a:lnTo>
                    <a:pt x="705" y="306"/>
                  </a:lnTo>
                  <a:lnTo>
                    <a:pt x="1" y="212"/>
                  </a:lnTo>
                  <a:lnTo>
                    <a:pt x="1" y="212"/>
                  </a:lnTo>
                  <a:lnTo>
                    <a:pt x="705" y="142"/>
                  </a:lnTo>
                  <a:lnTo>
                    <a:pt x="1410" y="95"/>
                  </a:lnTo>
                  <a:lnTo>
                    <a:pt x="2819" y="24"/>
                  </a:lnTo>
                  <a:lnTo>
                    <a:pt x="2819" y="24"/>
                  </a:lnTo>
                  <a:lnTo>
                    <a:pt x="3688" y="1"/>
                  </a:lnTo>
                  <a:lnTo>
                    <a:pt x="4557" y="1"/>
                  </a:lnTo>
                  <a:lnTo>
                    <a:pt x="4557"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586" y="588"/>
                  </a:lnTo>
                  <a:lnTo>
                    <a:pt x="6717" y="5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1"/>
            <p:cNvSpPr/>
            <p:nvPr/>
          </p:nvSpPr>
          <p:spPr>
            <a:xfrm>
              <a:off x="6997650" y="3985875"/>
              <a:ext cx="860125" cy="166175"/>
            </a:xfrm>
            <a:custGeom>
              <a:rect b="b" l="l" r="r" t="t"/>
              <a:pathLst>
                <a:path extrusionOk="0" fill="none" h="6647" w="34405">
                  <a:moveTo>
                    <a:pt x="0" y="1"/>
                  </a:moveTo>
                  <a:lnTo>
                    <a:pt x="0" y="1"/>
                  </a:lnTo>
                  <a:lnTo>
                    <a:pt x="24" y="705"/>
                  </a:lnTo>
                  <a:lnTo>
                    <a:pt x="118" y="1410"/>
                  </a:lnTo>
                  <a:lnTo>
                    <a:pt x="212" y="2138"/>
                  </a:lnTo>
                  <a:lnTo>
                    <a:pt x="376" y="2866"/>
                  </a:lnTo>
                  <a:lnTo>
                    <a:pt x="587" y="3617"/>
                  </a:lnTo>
                  <a:lnTo>
                    <a:pt x="846" y="4369"/>
                  </a:lnTo>
                  <a:lnTo>
                    <a:pt x="1151" y="5120"/>
                  </a:lnTo>
                  <a:lnTo>
                    <a:pt x="1503" y="5872"/>
                  </a:lnTo>
                  <a:lnTo>
                    <a:pt x="34405" y="6647"/>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33207" y="494"/>
                  </a:lnTo>
                  <a:lnTo>
                    <a:pt x="33207" y="494"/>
                  </a:lnTo>
                  <a:lnTo>
                    <a:pt x="30037" y="494"/>
                  </a:lnTo>
                  <a:lnTo>
                    <a:pt x="30037" y="494"/>
                  </a:lnTo>
                  <a:lnTo>
                    <a:pt x="26279" y="494"/>
                  </a:lnTo>
                  <a:lnTo>
                    <a:pt x="22522" y="470"/>
                  </a:lnTo>
                  <a:lnTo>
                    <a:pt x="18764" y="423"/>
                  </a:lnTo>
                  <a:lnTo>
                    <a:pt x="15007" y="376"/>
                  </a:lnTo>
                  <a:lnTo>
                    <a:pt x="11249" y="306"/>
                  </a:lnTo>
                  <a:lnTo>
                    <a:pt x="7515" y="212"/>
                  </a:lnTo>
                  <a:lnTo>
                    <a:pt x="3758" y="118"/>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1"/>
            <p:cNvSpPr/>
            <p:nvPr/>
          </p:nvSpPr>
          <p:spPr>
            <a:xfrm>
              <a:off x="7294125" y="4068650"/>
              <a:ext cx="281250" cy="14725"/>
            </a:xfrm>
            <a:custGeom>
              <a:rect b="b" l="l" r="r" t="t"/>
              <a:pathLst>
                <a:path extrusionOk="0" h="589" w="11250">
                  <a:moveTo>
                    <a:pt x="3688" y="1"/>
                  </a:moveTo>
                  <a:lnTo>
                    <a:pt x="2819" y="24"/>
                  </a:lnTo>
                  <a:lnTo>
                    <a:pt x="1410" y="95"/>
                  </a:lnTo>
                  <a:lnTo>
                    <a:pt x="705" y="142"/>
                  </a:lnTo>
                  <a:lnTo>
                    <a:pt x="1" y="212"/>
                  </a:lnTo>
                  <a:lnTo>
                    <a:pt x="705" y="306"/>
                  </a:lnTo>
                  <a:lnTo>
                    <a:pt x="1386" y="377"/>
                  </a:lnTo>
                  <a:lnTo>
                    <a:pt x="2795" y="471"/>
                  </a:lnTo>
                  <a:lnTo>
                    <a:pt x="4205" y="541"/>
                  </a:lnTo>
                  <a:lnTo>
                    <a:pt x="5614" y="588"/>
                  </a:lnTo>
                  <a:lnTo>
                    <a:pt x="7586"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31"/>
            <p:cNvSpPr/>
            <p:nvPr/>
          </p:nvSpPr>
          <p:spPr>
            <a:xfrm>
              <a:off x="7071025" y="3938325"/>
              <a:ext cx="175575" cy="246025"/>
            </a:xfrm>
            <a:custGeom>
              <a:rect b="b" l="l" r="r" t="t"/>
              <a:pathLst>
                <a:path extrusionOk="0" h="9841" w="7023">
                  <a:moveTo>
                    <a:pt x="1" y="0"/>
                  </a:moveTo>
                  <a:lnTo>
                    <a:pt x="377" y="564"/>
                  </a:lnTo>
                  <a:lnTo>
                    <a:pt x="729" y="1151"/>
                  </a:lnTo>
                  <a:lnTo>
                    <a:pt x="1034" y="1738"/>
                  </a:lnTo>
                  <a:lnTo>
                    <a:pt x="1292" y="2349"/>
                  </a:lnTo>
                  <a:lnTo>
                    <a:pt x="1527" y="2936"/>
                  </a:lnTo>
                  <a:lnTo>
                    <a:pt x="1715" y="3547"/>
                  </a:lnTo>
                  <a:lnTo>
                    <a:pt x="1880" y="4157"/>
                  </a:lnTo>
                  <a:lnTo>
                    <a:pt x="1997" y="4768"/>
                  </a:lnTo>
                  <a:lnTo>
                    <a:pt x="2067" y="5378"/>
                  </a:lnTo>
                  <a:lnTo>
                    <a:pt x="2114" y="6012"/>
                  </a:lnTo>
                  <a:lnTo>
                    <a:pt x="2138" y="6623"/>
                  </a:lnTo>
                  <a:lnTo>
                    <a:pt x="2114" y="7257"/>
                  </a:lnTo>
                  <a:lnTo>
                    <a:pt x="2044" y="7891"/>
                  </a:lnTo>
                  <a:lnTo>
                    <a:pt x="1927" y="8502"/>
                  </a:lnTo>
                  <a:lnTo>
                    <a:pt x="1786" y="9136"/>
                  </a:lnTo>
                  <a:lnTo>
                    <a:pt x="1621" y="9770"/>
                  </a:lnTo>
                  <a:lnTo>
                    <a:pt x="5144" y="7774"/>
                  </a:lnTo>
                  <a:lnTo>
                    <a:pt x="5496" y="8314"/>
                  </a:lnTo>
                  <a:lnTo>
                    <a:pt x="5895" y="8854"/>
                  </a:lnTo>
                  <a:lnTo>
                    <a:pt x="6318" y="9347"/>
                  </a:lnTo>
                  <a:lnTo>
                    <a:pt x="6811" y="9840"/>
                  </a:lnTo>
                  <a:lnTo>
                    <a:pt x="6905" y="9206"/>
                  </a:lnTo>
                  <a:lnTo>
                    <a:pt x="6999" y="8572"/>
                  </a:lnTo>
                  <a:lnTo>
                    <a:pt x="7023" y="7915"/>
                  </a:lnTo>
                  <a:lnTo>
                    <a:pt x="7023" y="7281"/>
                  </a:lnTo>
                  <a:lnTo>
                    <a:pt x="6976" y="6647"/>
                  </a:lnTo>
                  <a:lnTo>
                    <a:pt x="6905" y="5989"/>
                  </a:lnTo>
                  <a:lnTo>
                    <a:pt x="6788" y="5355"/>
                  </a:lnTo>
                  <a:lnTo>
                    <a:pt x="6623" y="4721"/>
                  </a:lnTo>
                  <a:lnTo>
                    <a:pt x="6436" y="4087"/>
                  </a:lnTo>
                  <a:lnTo>
                    <a:pt x="6201" y="3476"/>
                  </a:lnTo>
                  <a:lnTo>
                    <a:pt x="5919" y="2866"/>
                  </a:lnTo>
                  <a:lnTo>
                    <a:pt x="5614" y="2255"/>
                  </a:lnTo>
                  <a:lnTo>
                    <a:pt x="5261" y="1668"/>
                  </a:lnTo>
                  <a:lnTo>
                    <a:pt x="4886" y="1104"/>
                  </a:lnTo>
                  <a:lnTo>
                    <a:pt x="4463" y="541"/>
                  </a:lnTo>
                  <a:lnTo>
                    <a:pt x="3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31"/>
            <p:cNvSpPr/>
            <p:nvPr/>
          </p:nvSpPr>
          <p:spPr>
            <a:xfrm>
              <a:off x="5778225" y="4184325"/>
              <a:ext cx="2128275" cy="332900"/>
            </a:xfrm>
            <a:custGeom>
              <a:rect b="b" l="l" r="r" t="t"/>
              <a:pathLst>
                <a:path extrusionOk="0" h="13316" w="85131">
                  <a:moveTo>
                    <a:pt x="1" y="0"/>
                  </a:moveTo>
                  <a:lnTo>
                    <a:pt x="1" y="1597"/>
                  </a:lnTo>
                  <a:lnTo>
                    <a:pt x="16369" y="2208"/>
                  </a:lnTo>
                  <a:lnTo>
                    <a:pt x="16369" y="11273"/>
                  </a:lnTo>
                  <a:lnTo>
                    <a:pt x="1" y="11578"/>
                  </a:lnTo>
                  <a:lnTo>
                    <a:pt x="1" y="13316"/>
                  </a:lnTo>
                  <a:lnTo>
                    <a:pt x="43306" y="12940"/>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lnTo>
                    <a:pt x="42178" y="94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1"/>
            <p:cNvSpPr/>
            <p:nvPr/>
          </p:nvSpPr>
          <p:spPr>
            <a:xfrm>
              <a:off x="5778225" y="4184325"/>
              <a:ext cx="2128275" cy="332900"/>
            </a:xfrm>
            <a:custGeom>
              <a:rect b="b" l="l" r="r" t="t"/>
              <a:pathLst>
                <a:path extrusionOk="0" fill="none" h="13316" w="85131">
                  <a:moveTo>
                    <a:pt x="83440" y="1856"/>
                  </a:moveTo>
                  <a:lnTo>
                    <a:pt x="42178" y="940"/>
                  </a:lnTo>
                  <a:lnTo>
                    <a:pt x="1" y="0"/>
                  </a:lnTo>
                  <a:lnTo>
                    <a:pt x="1" y="1597"/>
                  </a:lnTo>
                  <a:lnTo>
                    <a:pt x="16369" y="2208"/>
                  </a:lnTo>
                  <a:lnTo>
                    <a:pt x="16369" y="11273"/>
                  </a:lnTo>
                  <a:lnTo>
                    <a:pt x="1" y="11578"/>
                  </a:lnTo>
                  <a:lnTo>
                    <a:pt x="1" y="13316"/>
                  </a:lnTo>
                  <a:lnTo>
                    <a:pt x="43306" y="12940"/>
                  </a:lnTo>
                  <a:lnTo>
                    <a:pt x="83440" y="12588"/>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1"/>
            <p:cNvSpPr/>
            <p:nvPr/>
          </p:nvSpPr>
          <p:spPr>
            <a:xfrm>
              <a:off x="6832675" y="4207800"/>
              <a:ext cx="1073825" cy="300050"/>
            </a:xfrm>
            <a:custGeom>
              <a:rect b="b" l="l" r="r" t="t"/>
              <a:pathLst>
                <a:path extrusionOk="0" h="12002" w="42953">
                  <a:moveTo>
                    <a:pt x="0" y="1"/>
                  </a:moveTo>
                  <a:lnTo>
                    <a:pt x="259" y="330"/>
                  </a:lnTo>
                  <a:lnTo>
                    <a:pt x="540" y="729"/>
                  </a:lnTo>
                  <a:lnTo>
                    <a:pt x="822" y="1175"/>
                  </a:lnTo>
                  <a:lnTo>
                    <a:pt x="1104" y="1692"/>
                  </a:lnTo>
                  <a:lnTo>
                    <a:pt x="1362" y="2255"/>
                  </a:lnTo>
                  <a:lnTo>
                    <a:pt x="1621" y="2866"/>
                  </a:lnTo>
                  <a:lnTo>
                    <a:pt x="1832" y="3523"/>
                  </a:lnTo>
                  <a:lnTo>
                    <a:pt x="2020" y="4228"/>
                  </a:lnTo>
                  <a:lnTo>
                    <a:pt x="2090" y="4604"/>
                  </a:lnTo>
                  <a:lnTo>
                    <a:pt x="2161" y="5003"/>
                  </a:lnTo>
                  <a:lnTo>
                    <a:pt x="2208" y="5402"/>
                  </a:lnTo>
                  <a:lnTo>
                    <a:pt x="2255" y="5825"/>
                  </a:lnTo>
                  <a:lnTo>
                    <a:pt x="2255" y="6248"/>
                  </a:lnTo>
                  <a:lnTo>
                    <a:pt x="2278" y="6694"/>
                  </a:lnTo>
                  <a:lnTo>
                    <a:pt x="2255" y="7140"/>
                  </a:lnTo>
                  <a:lnTo>
                    <a:pt x="2231" y="7610"/>
                  </a:lnTo>
                  <a:lnTo>
                    <a:pt x="2184" y="8103"/>
                  </a:lnTo>
                  <a:lnTo>
                    <a:pt x="2114" y="8596"/>
                  </a:lnTo>
                  <a:lnTo>
                    <a:pt x="2020" y="9113"/>
                  </a:lnTo>
                  <a:lnTo>
                    <a:pt x="1902" y="9629"/>
                  </a:lnTo>
                  <a:lnTo>
                    <a:pt x="1762" y="10146"/>
                  </a:lnTo>
                  <a:lnTo>
                    <a:pt x="1597" y="10710"/>
                  </a:lnTo>
                  <a:lnTo>
                    <a:pt x="1409" y="11250"/>
                  </a:lnTo>
                  <a:lnTo>
                    <a:pt x="1198" y="11837"/>
                  </a:lnTo>
                  <a:lnTo>
                    <a:pt x="1128" y="12001"/>
                  </a:lnTo>
                  <a:lnTo>
                    <a:pt x="8948" y="11931"/>
                  </a:lnTo>
                  <a:lnTo>
                    <a:pt x="9981" y="11931"/>
                  </a:lnTo>
                  <a:lnTo>
                    <a:pt x="36589" y="11696"/>
                  </a:lnTo>
                  <a:lnTo>
                    <a:pt x="41262" y="11649"/>
                  </a:lnTo>
                  <a:lnTo>
                    <a:pt x="41661" y="10968"/>
                  </a:lnTo>
                  <a:lnTo>
                    <a:pt x="41990" y="10263"/>
                  </a:lnTo>
                  <a:lnTo>
                    <a:pt x="42295" y="9582"/>
                  </a:lnTo>
                  <a:lnTo>
                    <a:pt x="42530" y="8901"/>
                  </a:lnTo>
                  <a:lnTo>
                    <a:pt x="42718" y="8220"/>
                  </a:lnTo>
                  <a:lnTo>
                    <a:pt x="42835" y="7539"/>
                  </a:lnTo>
                  <a:lnTo>
                    <a:pt x="42929" y="6882"/>
                  </a:lnTo>
                  <a:lnTo>
                    <a:pt x="42953" y="6201"/>
                  </a:lnTo>
                  <a:lnTo>
                    <a:pt x="42906" y="5543"/>
                  </a:lnTo>
                  <a:lnTo>
                    <a:pt x="42835" y="4862"/>
                  </a:lnTo>
                  <a:lnTo>
                    <a:pt x="42695" y="4204"/>
                  </a:lnTo>
                  <a:lnTo>
                    <a:pt x="42507" y="3547"/>
                  </a:lnTo>
                  <a:lnTo>
                    <a:pt x="42272" y="2866"/>
                  </a:lnTo>
                  <a:lnTo>
                    <a:pt x="41990" y="2208"/>
                  </a:lnTo>
                  <a:lnTo>
                    <a:pt x="41638" y="1551"/>
                  </a:lnTo>
                  <a:lnTo>
                    <a:pt x="41262" y="917"/>
                  </a:lnTo>
                  <a:lnTo>
                    <a:pt x="36401" y="799"/>
                  </a:lnTo>
                  <a:lnTo>
                    <a:pt x="30084" y="658"/>
                  </a:lnTo>
                  <a:lnTo>
                    <a:pt x="9323" y="212"/>
                  </a:lnTo>
                  <a:lnTo>
                    <a:pt x="6905" y="14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1"/>
            <p:cNvSpPr/>
            <p:nvPr/>
          </p:nvSpPr>
          <p:spPr>
            <a:xfrm>
              <a:off x="6832675" y="4207800"/>
              <a:ext cx="1073825" cy="300050"/>
            </a:xfrm>
            <a:custGeom>
              <a:rect b="b" l="l" r="r" t="t"/>
              <a:pathLst>
                <a:path extrusionOk="0" fill="none" h="12002" w="42953">
                  <a:moveTo>
                    <a:pt x="41262" y="11649"/>
                  </a:moveTo>
                  <a:lnTo>
                    <a:pt x="36589" y="11696"/>
                  </a:lnTo>
                  <a:lnTo>
                    <a:pt x="9981" y="11931"/>
                  </a:lnTo>
                  <a:lnTo>
                    <a:pt x="8948" y="11931"/>
                  </a:lnTo>
                  <a:lnTo>
                    <a:pt x="1128" y="12001"/>
                  </a:lnTo>
                  <a:lnTo>
                    <a:pt x="1128" y="12001"/>
                  </a:lnTo>
                  <a:lnTo>
                    <a:pt x="1198" y="11837"/>
                  </a:lnTo>
                  <a:lnTo>
                    <a:pt x="1198" y="11837"/>
                  </a:lnTo>
                  <a:lnTo>
                    <a:pt x="1409" y="11250"/>
                  </a:lnTo>
                  <a:lnTo>
                    <a:pt x="1597" y="10710"/>
                  </a:lnTo>
                  <a:lnTo>
                    <a:pt x="1762" y="10146"/>
                  </a:lnTo>
                  <a:lnTo>
                    <a:pt x="1902" y="9629"/>
                  </a:lnTo>
                  <a:lnTo>
                    <a:pt x="2020" y="9113"/>
                  </a:lnTo>
                  <a:lnTo>
                    <a:pt x="2114" y="8596"/>
                  </a:lnTo>
                  <a:lnTo>
                    <a:pt x="2184" y="8103"/>
                  </a:lnTo>
                  <a:lnTo>
                    <a:pt x="2231" y="7610"/>
                  </a:lnTo>
                  <a:lnTo>
                    <a:pt x="2255" y="7140"/>
                  </a:lnTo>
                  <a:lnTo>
                    <a:pt x="2278" y="6694"/>
                  </a:lnTo>
                  <a:lnTo>
                    <a:pt x="2255" y="6248"/>
                  </a:lnTo>
                  <a:lnTo>
                    <a:pt x="2255" y="5825"/>
                  </a:lnTo>
                  <a:lnTo>
                    <a:pt x="2208" y="5402"/>
                  </a:lnTo>
                  <a:lnTo>
                    <a:pt x="2161" y="5003"/>
                  </a:lnTo>
                  <a:lnTo>
                    <a:pt x="2090" y="4604"/>
                  </a:lnTo>
                  <a:lnTo>
                    <a:pt x="2020" y="4228"/>
                  </a:lnTo>
                  <a:lnTo>
                    <a:pt x="1832" y="3523"/>
                  </a:lnTo>
                  <a:lnTo>
                    <a:pt x="1621" y="2866"/>
                  </a:lnTo>
                  <a:lnTo>
                    <a:pt x="1362" y="2255"/>
                  </a:lnTo>
                  <a:lnTo>
                    <a:pt x="1104" y="1692"/>
                  </a:lnTo>
                  <a:lnTo>
                    <a:pt x="822" y="1175"/>
                  </a:lnTo>
                  <a:lnTo>
                    <a:pt x="540" y="729"/>
                  </a:lnTo>
                  <a:lnTo>
                    <a:pt x="259" y="330"/>
                  </a:lnTo>
                  <a:lnTo>
                    <a:pt x="0" y="1"/>
                  </a:lnTo>
                  <a:lnTo>
                    <a:pt x="6905" y="142"/>
                  </a:lnTo>
                  <a:lnTo>
                    <a:pt x="9323" y="212"/>
                  </a:lnTo>
                  <a:lnTo>
                    <a:pt x="30084" y="658"/>
                  </a:lnTo>
                  <a:lnTo>
                    <a:pt x="36401" y="799"/>
                  </a:lnTo>
                  <a:lnTo>
                    <a:pt x="41262" y="917"/>
                  </a:lnTo>
                  <a:lnTo>
                    <a:pt x="41262" y="917"/>
                  </a:lnTo>
                  <a:lnTo>
                    <a:pt x="41638" y="1551"/>
                  </a:lnTo>
                  <a:lnTo>
                    <a:pt x="41990" y="2208"/>
                  </a:lnTo>
                  <a:lnTo>
                    <a:pt x="42272" y="2866"/>
                  </a:lnTo>
                  <a:lnTo>
                    <a:pt x="42507" y="3547"/>
                  </a:lnTo>
                  <a:lnTo>
                    <a:pt x="42695" y="4204"/>
                  </a:lnTo>
                  <a:lnTo>
                    <a:pt x="42835" y="4862"/>
                  </a:lnTo>
                  <a:lnTo>
                    <a:pt x="42906" y="5543"/>
                  </a:lnTo>
                  <a:lnTo>
                    <a:pt x="42953" y="6201"/>
                  </a:lnTo>
                  <a:lnTo>
                    <a:pt x="42929" y="6882"/>
                  </a:lnTo>
                  <a:lnTo>
                    <a:pt x="42835" y="7539"/>
                  </a:lnTo>
                  <a:lnTo>
                    <a:pt x="42718" y="8220"/>
                  </a:lnTo>
                  <a:lnTo>
                    <a:pt x="42530" y="8901"/>
                  </a:lnTo>
                  <a:lnTo>
                    <a:pt x="42295" y="9582"/>
                  </a:lnTo>
                  <a:lnTo>
                    <a:pt x="41990" y="10263"/>
                  </a:lnTo>
                  <a:lnTo>
                    <a:pt x="41661" y="10968"/>
                  </a:lnTo>
                  <a:lnTo>
                    <a:pt x="41262" y="116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1"/>
            <p:cNvSpPr/>
            <p:nvPr/>
          </p:nvSpPr>
          <p:spPr>
            <a:xfrm>
              <a:off x="5859825" y="4227175"/>
              <a:ext cx="976975" cy="244850"/>
            </a:xfrm>
            <a:custGeom>
              <a:rect b="b" l="l" r="r" t="t"/>
              <a:pathLst>
                <a:path extrusionOk="0" h="9794" w="39079">
                  <a:moveTo>
                    <a:pt x="1" y="1"/>
                  </a:moveTo>
                  <a:lnTo>
                    <a:pt x="212" y="376"/>
                  </a:lnTo>
                  <a:lnTo>
                    <a:pt x="424" y="752"/>
                  </a:lnTo>
                  <a:lnTo>
                    <a:pt x="612" y="1151"/>
                  </a:lnTo>
                  <a:lnTo>
                    <a:pt x="776" y="1527"/>
                  </a:lnTo>
                  <a:lnTo>
                    <a:pt x="917" y="1903"/>
                  </a:lnTo>
                  <a:lnTo>
                    <a:pt x="1058" y="2279"/>
                  </a:lnTo>
                  <a:lnTo>
                    <a:pt x="1175" y="2654"/>
                  </a:lnTo>
                  <a:lnTo>
                    <a:pt x="1293" y="3054"/>
                  </a:lnTo>
                  <a:lnTo>
                    <a:pt x="1387" y="3429"/>
                  </a:lnTo>
                  <a:lnTo>
                    <a:pt x="1457" y="3805"/>
                  </a:lnTo>
                  <a:lnTo>
                    <a:pt x="1504" y="4181"/>
                  </a:lnTo>
                  <a:lnTo>
                    <a:pt x="1551" y="4557"/>
                  </a:lnTo>
                  <a:lnTo>
                    <a:pt x="1574" y="4932"/>
                  </a:lnTo>
                  <a:lnTo>
                    <a:pt x="1574" y="5332"/>
                  </a:lnTo>
                  <a:lnTo>
                    <a:pt x="1574" y="5707"/>
                  </a:lnTo>
                  <a:lnTo>
                    <a:pt x="1551" y="6083"/>
                  </a:lnTo>
                  <a:lnTo>
                    <a:pt x="1504" y="6553"/>
                  </a:lnTo>
                  <a:lnTo>
                    <a:pt x="1433" y="7023"/>
                  </a:lnTo>
                  <a:lnTo>
                    <a:pt x="1316" y="7469"/>
                  </a:lnTo>
                  <a:lnTo>
                    <a:pt x="1199" y="7938"/>
                  </a:lnTo>
                  <a:lnTo>
                    <a:pt x="1058" y="8408"/>
                  </a:lnTo>
                  <a:lnTo>
                    <a:pt x="893" y="8878"/>
                  </a:lnTo>
                  <a:lnTo>
                    <a:pt x="682" y="9347"/>
                  </a:lnTo>
                  <a:lnTo>
                    <a:pt x="471" y="9794"/>
                  </a:lnTo>
                  <a:lnTo>
                    <a:pt x="38139" y="9089"/>
                  </a:lnTo>
                  <a:lnTo>
                    <a:pt x="38398" y="8643"/>
                  </a:lnTo>
                  <a:lnTo>
                    <a:pt x="38585" y="8197"/>
                  </a:lnTo>
                  <a:lnTo>
                    <a:pt x="38750" y="7751"/>
                  </a:lnTo>
                  <a:lnTo>
                    <a:pt x="38891" y="7304"/>
                  </a:lnTo>
                  <a:lnTo>
                    <a:pt x="38985" y="6858"/>
                  </a:lnTo>
                  <a:lnTo>
                    <a:pt x="39032" y="6412"/>
                  </a:lnTo>
                  <a:lnTo>
                    <a:pt x="39079" y="5966"/>
                  </a:lnTo>
                  <a:lnTo>
                    <a:pt x="39079" y="5520"/>
                  </a:lnTo>
                  <a:lnTo>
                    <a:pt x="39079" y="5120"/>
                  </a:lnTo>
                  <a:lnTo>
                    <a:pt x="39055" y="4698"/>
                  </a:lnTo>
                  <a:lnTo>
                    <a:pt x="39008" y="4322"/>
                  </a:lnTo>
                  <a:lnTo>
                    <a:pt x="38938" y="3946"/>
                  </a:lnTo>
                  <a:lnTo>
                    <a:pt x="38797" y="3242"/>
                  </a:lnTo>
                  <a:lnTo>
                    <a:pt x="38609" y="2631"/>
                  </a:lnTo>
                  <a:lnTo>
                    <a:pt x="38445" y="2138"/>
                  </a:lnTo>
                  <a:lnTo>
                    <a:pt x="38304" y="1762"/>
                  </a:lnTo>
                  <a:lnTo>
                    <a:pt x="38139" y="145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31"/>
            <p:cNvSpPr/>
            <p:nvPr/>
          </p:nvSpPr>
          <p:spPr>
            <a:xfrm>
              <a:off x="5859825" y="4227175"/>
              <a:ext cx="976975" cy="244850"/>
            </a:xfrm>
            <a:custGeom>
              <a:rect b="b" l="l" r="r" t="t"/>
              <a:pathLst>
                <a:path extrusionOk="0" fill="none" h="9794" w="39079">
                  <a:moveTo>
                    <a:pt x="39079" y="5520"/>
                  </a:moveTo>
                  <a:lnTo>
                    <a:pt x="39079" y="5520"/>
                  </a:lnTo>
                  <a:lnTo>
                    <a:pt x="39079" y="5966"/>
                  </a:lnTo>
                  <a:lnTo>
                    <a:pt x="39032" y="6412"/>
                  </a:lnTo>
                  <a:lnTo>
                    <a:pt x="38985" y="6858"/>
                  </a:lnTo>
                  <a:lnTo>
                    <a:pt x="38891" y="7304"/>
                  </a:lnTo>
                  <a:lnTo>
                    <a:pt x="38750" y="7751"/>
                  </a:lnTo>
                  <a:lnTo>
                    <a:pt x="38585" y="8197"/>
                  </a:lnTo>
                  <a:lnTo>
                    <a:pt x="38398" y="8643"/>
                  </a:lnTo>
                  <a:lnTo>
                    <a:pt x="38139" y="9089"/>
                  </a:lnTo>
                  <a:lnTo>
                    <a:pt x="471" y="9794"/>
                  </a:lnTo>
                  <a:lnTo>
                    <a:pt x="471" y="9794"/>
                  </a:lnTo>
                  <a:lnTo>
                    <a:pt x="682" y="9347"/>
                  </a:lnTo>
                  <a:lnTo>
                    <a:pt x="893" y="8878"/>
                  </a:lnTo>
                  <a:lnTo>
                    <a:pt x="1058" y="8408"/>
                  </a:lnTo>
                  <a:lnTo>
                    <a:pt x="1199" y="7938"/>
                  </a:lnTo>
                  <a:lnTo>
                    <a:pt x="1316" y="7469"/>
                  </a:lnTo>
                  <a:lnTo>
                    <a:pt x="1433" y="7023"/>
                  </a:lnTo>
                  <a:lnTo>
                    <a:pt x="1504" y="6553"/>
                  </a:lnTo>
                  <a:lnTo>
                    <a:pt x="1551" y="6083"/>
                  </a:lnTo>
                  <a:lnTo>
                    <a:pt x="1551" y="6083"/>
                  </a:lnTo>
                  <a:lnTo>
                    <a:pt x="1574" y="5707"/>
                  </a:lnTo>
                  <a:lnTo>
                    <a:pt x="1574" y="5332"/>
                  </a:lnTo>
                  <a:lnTo>
                    <a:pt x="1574" y="4932"/>
                  </a:lnTo>
                  <a:lnTo>
                    <a:pt x="1551" y="4557"/>
                  </a:lnTo>
                  <a:lnTo>
                    <a:pt x="1504" y="4181"/>
                  </a:lnTo>
                  <a:lnTo>
                    <a:pt x="1457" y="3805"/>
                  </a:lnTo>
                  <a:lnTo>
                    <a:pt x="1387" y="3429"/>
                  </a:lnTo>
                  <a:lnTo>
                    <a:pt x="1293" y="3054"/>
                  </a:lnTo>
                  <a:lnTo>
                    <a:pt x="1175" y="2654"/>
                  </a:lnTo>
                  <a:lnTo>
                    <a:pt x="1058" y="2279"/>
                  </a:lnTo>
                  <a:lnTo>
                    <a:pt x="917" y="1903"/>
                  </a:lnTo>
                  <a:lnTo>
                    <a:pt x="776" y="1527"/>
                  </a:lnTo>
                  <a:lnTo>
                    <a:pt x="612" y="1151"/>
                  </a:lnTo>
                  <a:lnTo>
                    <a:pt x="424" y="752"/>
                  </a:lnTo>
                  <a:lnTo>
                    <a:pt x="212" y="376"/>
                  </a:lnTo>
                  <a:lnTo>
                    <a:pt x="1" y="1"/>
                  </a:lnTo>
                  <a:lnTo>
                    <a:pt x="38139" y="1457"/>
                  </a:lnTo>
                  <a:lnTo>
                    <a:pt x="38139" y="1457"/>
                  </a:lnTo>
                  <a:lnTo>
                    <a:pt x="38304" y="1762"/>
                  </a:lnTo>
                  <a:lnTo>
                    <a:pt x="38445" y="2138"/>
                  </a:lnTo>
                  <a:lnTo>
                    <a:pt x="38609" y="2631"/>
                  </a:lnTo>
                  <a:lnTo>
                    <a:pt x="38797" y="3242"/>
                  </a:lnTo>
                  <a:lnTo>
                    <a:pt x="38938" y="3946"/>
                  </a:lnTo>
                  <a:lnTo>
                    <a:pt x="39008" y="4322"/>
                  </a:lnTo>
                  <a:lnTo>
                    <a:pt x="39055" y="4698"/>
                  </a:lnTo>
                  <a:lnTo>
                    <a:pt x="39079" y="5120"/>
                  </a:lnTo>
                  <a:lnTo>
                    <a:pt x="39079" y="55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31"/>
            <p:cNvSpPr/>
            <p:nvPr/>
          </p:nvSpPr>
          <p:spPr>
            <a:xfrm>
              <a:off x="5933800" y="4264750"/>
              <a:ext cx="664650" cy="18225"/>
            </a:xfrm>
            <a:custGeom>
              <a:rect b="b" l="l" r="r" t="t"/>
              <a:pathLst>
                <a:path extrusionOk="0" h="729" w="26586">
                  <a:moveTo>
                    <a:pt x="3312" y="1"/>
                  </a:moveTo>
                  <a:lnTo>
                    <a:pt x="1" y="71"/>
                  </a:lnTo>
                  <a:lnTo>
                    <a:pt x="3312" y="283"/>
                  </a:lnTo>
                  <a:lnTo>
                    <a:pt x="6647" y="447"/>
                  </a:lnTo>
                  <a:lnTo>
                    <a:pt x="9958" y="564"/>
                  </a:lnTo>
                  <a:lnTo>
                    <a:pt x="13293" y="658"/>
                  </a:lnTo>
                  <a:lnTo>
                    <a:pt x="16604" y="705"/>
                  </a:lnTo>
                  <a:lnTo>
                    <a:pt x="19939" y="729"/>
                  </a:lnTo>
                  <a:lnTo>
                    <a:pt x="21606" y="729"/>
                  </a:lnTo>
                  <a:lnTo>
                    <a:pt x="23274" y="705"/>
                  </a:lnTo>
                  <a:lnTo>
                    <a:pt x="26585" y="635"/>
                  </a:lnTo>
                  <a:lnTo>
                    <a:pt x="23274" y="423"/>
                  </a:lnTo>
                  <a:lnTo>
                    <a:pt x="21606" y="329"/>
                  </a:lnTo>
                  <a:lnTo>
                    <a:pt x="19939" y="259"/>
                  </a:lnTo>
                  <a:lnTo>
                    <a:pt x="16628" y="142"/>
                  </a:lnTo>
                  <a:lnTo>
                    <a:pt x="13293" y="71"/>
                  </a:lnTo>
                  <a:lnTo>
                    <a:pt x="9982" y="24"/>
                  </a:lnTo>
                  <a:lnTo>
                    <a:pt x="664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31"/>
            <p:cNvSpPr/>
            <p:nvPr/>
          </p:nvSpPr>
          <p:spPr>
            <a:xfrm>
              <a:off x="6408775" y="4332275"/>
              <a:ext cx="360500" cy="15275"/>
            </a:xfrm>
            <a:custGeom>
              <a:rect b="b" l="l" r="r" t="t"/>
              <a:pathLst>
                <a:path extrusionOk="0" h="611" w="14420">
                  <a:moveTo>
                    <a:pt x="3617" y="0"/>
                  </a:moveTo>
                  <a:lnTo>
                    <a:pt x="1809" y="47"/>
                  </a:lnTo>
                  <a:lnTo>
                    <a:pt x="893" y="94"/>
                  </a:lnTo>
                  <a:lnTo>
                    <a:pt x="1" y="165"/>
                  </a:lnTo>
                  <a:lnTo>
                    <a:pt x="893" y="259"/>
                  </a:lnTo>
                  <a:lnTo>
                    <a:pt x="1809" y="353"/>
                  </a:lnTo>
                  <a:lnTo>
                    <a:pt x="3594" y="470"/>
                  </a:lnTo>
                  <a:lnTo>
                    <a:pt x="5402" y="541"/>
                  </a:lnTo>
                  <a:lnTo>
                    <a:pt x="7210" y="587"/>
                  </a:lnTo>
                  <a:lnTo>
                    <a:pt x="8995" y="611"/>
                  </a:lnTo>
                  <a:lnTo>
                    <a:pt x="10803" y="611"/>
                  </a:lnTo>
                  <a:lnTo>
                    <a:pt x="12612" y="564"/>
                  </a:lnTo>
                  <a:lnTo>
                    <a:pt x="13504" y="517"/>
                  </a:lnTo>
                  <a:lnTo>
                    <a:pt x="14420" y="447"/>
                  </a:lnTo>
                  <a:lnTo>
                    <a:pt x="13528" y="353"/>
                  </a:lnTo>
                  <a:lnTo>
                    <a:pt x="12612" y="282"/>
                  </a:lnTo>
                  <a:lnTo>
                    <a:pt x="10827" y="141"/>
                  </a:lnTo>
                  <a:lnTo>
                    <a:pt x="9019" y="71"/>
                  </a:lnTo>
                  <a:lnTo>
                    <a:pt x="7210" y="24"/>
                  </a:lnTo>
                  <a:lnTo>
                    <a:pt x="540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31"/>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44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31"/>
            <p:cNvSpPr/>
            <p:nvPr/>
          </p:nvSpPr>
          <p:spPr>
            <a:xfrm>
              <a:off x="5969625" y="4395100"/>
              <a:ext cx="498475" cy="15275"/>
            </a:xfrm>
            <a:custGeom>
              <a:rect b="b" l="l" r="r" t="t"/>
              <a:pathLst>
                <a:path extrusionOk="0" fill="none" h="611" w="19939">
                  <a:moveTo>
                    <a:pt x="0" y="165"/>
                  </a:moveTo>
                  <a:lnTo>
                    <a:pt x="0" y="165"/>
                  </a:lnTo>
                  <a:lnTo>
                    <a:pt x="2490" y="47"/>
                  </a:lnTo>
                  <a:lnTo>
                    <a:pt x="4979" y="0"/>
                  </a:lnTo>
                  <a:lnTo>
                    <a:pt x="4979" y="0"/>
                  </a:lnTo>
                  <a:lnTo>
                    <a:pt x="746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447" y="611"/>
                  </a:lnTo>
                  <a:lnTo>
                    <a:pt x="9958" y="587"/>
                  </a:lnTo>
                  <a:lnTo>
                    <a:pt x="9958" y="587"/>
                  </a:lnTo>
                  <a:lnTo>
                    <a:pt x="7468" y="540"/>
                  </a:lnTo>
                  <a:lnTo>
                    <a:pt x="4979" y="446"/>
                  </a:lnTo>
                  <a:lnTo>
                    <a:pt x="4979" y="446"/>
                  </a:lnTo>
                  <a:lnTo>
                    <a:pt x="2490" y="329"/>
                  </a:lnTo>
                  <a:lnTo>
                    <a:pt x="0" y="1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31"/>
            <p:cNvSpPr/>
            <p:nvPr/>
          </p:nvSpPr>
          <p:spPr>
            <a:xfrm>
              <a:off x="7065750" y="4213100"/>
              <a:ext cx="706900" cy="292975"/>
            </a:xfrm>
            <a:custGeom>
              <a:rect b="b" l="l" r="r" t="t"/>
              <a:pathLst>
                <a:path extrusionOk="0" h="11719" w="28276">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31"/>
            <p:cNvSpPr/>
            <p:nvPr/>
          </p:nvSpPr>
          <p:spPr>
            <a:xfrm>
              <a:off x="7065750" y="4213100"/>
              <a:ext cx="706900" cy="292975"/>
            </a:xfrm>
            <a:custGeom>
              <a:rect b="b" l="l" r="r" t="t"/>
              <a:pathLst>
                <a:path extrusionOk="0" fill="none" h="11719" w="28276">
                  <a:moveTo>
                    <a:pt x="27266" y="11484"/>
                  </a:moveTo>
                  <a:lnTo>
                    <a:pt x="658" y="11719"/>
                  </a:lnTo>
                  <a:lnTo>
                    <a:pt x="658" y="11719"/>
                  </a:lnTo>
                  <a:lnTo>
                    <a:pt x="869" y="11249"/>
                  </a:lnTo>
                  <a:lnTo>
                    <a:pt x="1034" y="10803"/>
                  </a:lnTo>
                  <a:lnTo>
                    <a:pt x="1198" y="10333"/>
                  </a:lnTo>
                  <a:lnTo>
                    <a:pt x="1339" y="9887"/>
                  </a:lnTo>
                  <a:lnTo>
                    <a:pt x="1457" y="9441"/>
                  </a:lnTo>
                  <a:lnTo>
                    <a:pt x="1550" y="8995"/>
                  </a:lnTo>
                  <a:lnTo>
                    <a:pt x="1621" y="8548"/>
                  </a:lnTo>
                  <a:lnTo>
                    <a:pt x="1668" y="8102"/>
                  </a:lnTo>
                  <a:lnTo>
                    <a:pt x="1715" y="7679"/>
                  </a:lnTo>
                  <a:lnTo>
                    <a:pt x="1738" y="7257"/>
                  </a:lnTo>
                  <a:lnTo>
                    <a:pt x="1738" y="6834"/>
                  </a:lnTo>
                  <a:lnTo>
                    <a:pt x="1738" y="6411"/>
                  </a:lnTo>
                  <a:lnTo>
                    <a:pt x="1691" y="5589"/>
                  </a:lnTo>
                  <a:lnTo>
                    <a:pt x="1597" y="4814"/>
                  </a:lnTo>
                  <a:lnTo>
                    <a:pt x="1457" y="4039"/>
                  </a:lnTo>
                  <a:lnTo>
                    <a:pt x="1292" y="3335"/>
                  </a:lnTo>
                  <a:lnTo>
                    <a:pt x="1104" y="2654"/>
                  </a:lnTo>
                  <a:lnTo>
                    <a:pt x="893" y="2020"/>
                  </a:lnTo>
                  <a:lnTo>
                    <a:pt x="658" y="1433"/>
                  </a:lnTo>
                  <a:lnTo>
                    <a:pt x="447" y="892"/>
                  </a:lnTo>
                  <a:lnTo>
                    <a:pt x="212" y="423"/>
                  </a:lnTo>
                  <a:lnTo>
                    <a:pt x="0" y="0"/>
                  </a:lnTo>
                  <a:lnTo>
                    <a:pt x="27078" y="587"/>
                  </a:lnTo>
                  <a:lnTo>
                    <a:pt x="27078" y="587"/>
                  </a:lnTo>
                  <a:lnTo>
                    <a:pt x="27266" y="986"/>
                  </a:lnTo>
                  <a:lnTo>
                    <a:pt x="27430" y="1362"/>
                  </a:lnTo>
                  <a:lnTo>
                    <a:pt x="27571" y="1761"/>
                  </a:lnTo>
                  <a:lnTo>
                    <a:pt x="27712" y="2161"/>
                  </a:lnTo>
                  <a:lnTo>
                    <a:pt x="27829" y="2536"/>
                  </a:lnTo>
                  <a:lnTo>
                    <a:pt x="27923" y="2936"/>
                  </a:lnTo>
                  <a:lnTo>
                    <a:pt x="28088" y="3734"/>
                  </a:lnTo>
                  <a:lnTo>
                    <a:pt x="28205" y="4509"/>
                  </a:lnTo>
                  <a:lnTo>
                    <a:pt x="28252" y="5261"/>
                  </a:lnTo>
                  <a:lnTo>
                    <a:pt x="28275" y="6012"/>
                  </a:lnTo>
                  <a:lnTo>
                    <a:pt x="28252" y="6764"/>
                  </a:lnTo>
                  <a:lnTo>
                    <a:pt x="28182" y="7468"/>
                  </a:lnTo>
                  <a:lnTo>
                    <a:pt x="28088" y="8149"/>
                  </a:lnTo>
                  <a:lnTo>
                    <a:pt x="27994" y="8807"/>
                  </a:lnTo>
                  <a:lnTo>
                    <a:pt x="27853" y="9417"/>
                  </a:lnTo>
                  <a:lnTo>
                    <a:pt x="27712" y="10004"/>
                  </a:lnTo>
                  <a:lnTo>
                    <a:pt x="27571" y="10545"/>
                  </a:lnTo>
                  <a:lnTo>
                    <a:pt x="27407" y="11038"/>
                  </a:lnTo>
                  <a:lnTo>
                    <a:pt x="27266" y="114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31"/>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31"/>
            <p:cNvSpPr/>
            <p:nvPr/>
          </p:nvSpPr>
          <p:spPr>
            <a:xfrm>
              <a:off x="7202550" y="4312300"/>
              <a:ext cx="483200" cy="94550"/>
            </a:xfrm>
            <a:custGeom>
              <a:rect b="b" l="l" r="r" t="t"/>
              <a:pathLst>
                <a:path extrusionOk="0" fill="none" h="3782" w="19328">
                  <a:moveTo>
                    <a:pt x="19328" y="1880"/>
                  </a:move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31"/>
            <p:cNvSpPr/>
            <p:nvPr/>
          </p:nvSpPr>
          <p:spPr>
            <a:xfrm>
              <a:off x="5871575" y="4365150"/>
              <a:ext cx="965225" cy="106875"/>
            </a:xfrm>
            <a:custGeom>
              <a:rect b="b" l="l" r="r" t="t"/>
              <a:pathLst>
                <a:path extrusionOk="0" h="4275" w="38609">
                  <a:moveTo>
                    <a:pt x="13880" y="1198"/>
                  </a:moveTo>
                  <a:lnTo>
                    <a:pt x="16369" y="1269"/>
                  </a:lnTo>
                  <a:lnTo>
                    <a:pt x="18858" y="1339"/>
                  </a:lnTo>
                  <a:lnTo>
                    <a:pt x="20127" y="1386"/>
                  </a:lnTo>
                  <a:lnTo>
                    <a:pt x="21371" y="1457"/>
                  </a:lnTo>
                  <a:lnTo>
                    <a:pt x="23861" y="1644"/>
                  </a:lnTo>
                  <a:lnTo>
                    <a:pt x="21348" y="1738"/>
                  </a:lnTo>
                  <a:lnTo>
                    <a:pt x="20103" y="1785"/>
                  </a:lnTo>
                  <a:lnTo>
                    <a:pt x="18858" y="1809"/>
                  </a:lnTo>
                  <a:lnTo>
                    <a:pt x="16909" y="1809"/>
                  </a:lnTo>
                  <a:lnTo>
                    <a:pt x="13880" y="1785"/>
                  </a:lnTo>
                  <a:lnTo>
                    <a:pt x="11390" y="1738"/>
                  </a:lnTo>
                  <a:lnTo>
                    <a:pt x="8901" y="1644"/>
                  </a:lnTo>
                  <a:lnTo>
                    <a:pt x="6412" y="1527"/>
                  </a:lnTo>
                  <a:lnTo>
                    <a:pt x="3922" y="1363"/>
                  </a:lnTo>
                  <a:lnTo>
                    <a:pt x="6412" y="1245"/>
                  </a:lnTo>
                  <a:lnTo>
                    <a:pt x="8901" y="1198"/>
                  </a:lnTo>
                  <a:close/>
                  <a:moveTo>
                    <a:pt x="38609" y="1"/>
                  </a:moveTo>
                  <a:lnTo>
                    <a:pt x="34569" y="141"/>
                  </a:lnTo>
                  <a:lnTo>
                    <a:pt x="30530" y="259"/>
                  </a:lnTo>
                  <a:lnTo>
                    <a:pt x="26491" y="353"/>
                  </a:lnTo>
                  <a:lnTo>
                    <a:pt x="22428" y="447"/>
                  </a:lnTo>
                  <a:lnTo>
                    <a:pt x="18389" y="494"/>
                  </a:lnTo>
                  <a:lnTo>
                    <a:pt x="14349" y="541"/>
                  </a:lnTo>
                  <a:lnTo>
                    <a:pt x="10310" y="564"/>
                  </a:lnTo>
                  <a:lnTo>
                    <a:pt x="6247" y="588"/>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928" y="3124"/>
                  </a:lnTo>
                  <a:lnTo>
                    <a:pt x="38115" y="2678"/>
                  </a:lnTo>
                  <a:lnTo>
                    <a:pt x="38280" y="2232"/>
                  </a:lnTo>
                  <a:lnTo>
                    <a:pt x="38421" y="1785"/>
                  </a:lnTo>
                  <a:lnTo>
                    <a:pt x="38515" y="1339"/>
                  </a:lnTo>
                  <a:lnTo>
                    <a:pt x="38562" y="893"/>
                  </a:lnTo>
                  <a:lnTo>
                    <a:pt x="38609" y="447"/>
                  </a:lnTo>
                  <a:lnTo>
                    <a:pt x="38609" y="1"/>
                  </a:lnTo>
                  <a:close/>
                </a:path>
              </a:pathLst>
            </a:custGeom>
            <a:solidFill>
              <a:srgbClr val="BFD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31"/>
            <p:cNvSpPr/>
            <p:nvPr/>
          </p:nvSpPr>
          <p:spPr>
            <a:xfrm>
              <a:off x="5969625" y="4395100"/>
              <a:ext cx="498475" cy="15275"/>
            </a:xfrm>
            <a:custGeom>
              <a:rect b="b" l="l" r="r" t="t"/>
              <a:pathLst>
                <a:path extrusionOk="0" fill="none" h="611" w="19939">
                  <a:moveTo>
                    <a:pt x="12987" y="611"/>
                  </a:moveTo>
                  <a:lnTo>
                    <a:pt x="12987" y="611"/>
                  </a:lnTo>
                  <a:lnTo>
                    <a:pt x="9958" y="587"/>
                  </a:lnTo>
                  <a:lnTo>
                    <a:pt x="9958" y="587"/>
                  </a:lnTo>
                  <a:lnTo>
                    <a:pt x="7468" y="540"/>
                  </a:lnTo>
                  <a:lnTo>
                    <a:pt x="4979" y="446"/>
                  </a:lnTo>
                  <a:lnTo>
                    <a:pt x="4979" y="446"/>
                  </a:lnTo>
                  <a:lnTo>
                    <a:pt x="2490" y="329"/>
                  </a:lnTo>
                  <a:lnTo>
                    <a:pt x="0" y="165"/>
                  </a:lnTo>
                  <a:lnTo>
                    <a:pt x="0" y="165"/>
                  </a:lnTo>
                  <a:lnTo>
                    <a:pt x="2490" y="47"/>
                  </a:lnTo>
                  <a:lnTo>
                    <a:pt x="4979" y="0"/>
                  </a:lnTo>
                  <a:lnTo>
                    <a:pt x="4979" y="0"/>
                  </a:lnTo>
                  <a:lnTo>
                    <a:pt x="6928" y="0"/>
                  </a:lnTo>
                  <a:lnTo>
                    <a:pt x="692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987" y="6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31"/>
            <p:cNvSpPr/>
            <p:nvPr/>
          </p:nvSpPr>
          <p:spPr>
            <a:xfrm>
              <a:off x="5871575" y="4365150"/>
              <a:ext cx="965225" cy="106875"/>
            </a:xfrm>
            <a:custGeom>
              <a:rect b="b" l="l" r="r" t="t"/>
              <a:pathLst>
                <a:path extrusionOk="0" fill="none" h="4275" w="38609">
                  <a:moveTo>
                    <a:pt x="38609" y="1"/>
                  </a:moveTo>
                  <a:lnTo>
                    <a:pt x="38609" y="1"/>
                  </a:lnTo>
                  <a:lnTo>
                    <a:pt x="34569" y="141"/>
                  </a:lnTo>
                  <a:lnTo>
                    <a:pt x="30530" y="259"/>
                  </a:lnTo>
                  <a:lnTo>
                    <a:pt x="26491" y="353"/>
                  </a:lnTo>
                  <a:lnTo>
                    <a:pt x="22428" y="447"/>
                  </a:lnTo>
                  <a:lnTo>
                    <a:pt x="18389" y="494"/>
                  </a:lnTo>
                  <a:lnTo>
                    <a:pt x="14349" y="541"/>
                  </a:lnTo>
                  <a:lnTo>
                    <a:pt x="10310" y="564"/>
                  </a:lnTo>
                  <a:lnTo>
                    <a:pt x="6247" y="588"/>
                  </a:lnTo>
                  <a:lnTo>
                    <a:pt x="6247" y="588"/>
                  </a:lnTo>
                  <a:lnTo>
                    <a:pt x="1081" y="564"/>
                  </a:lnTo>
                  <a:lnTo>
                    <a:pt x="1081" y="564"/>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669" y="3570"/>
                  </a:lnTo>
                  <a:lnTo>
                    <a:pt x="37928" y="3124"/>
                  </a:lnTo>
                  <a:lnTo>
                    <a:pt x="38115" y="2678"/>
                  </a:lnTo>
                  <a:lnTo>
                    <a:pt x="38280" y="2232"/>
                  </a:lnTo>
                  <a:lnTo>
                    <a:pt x="38421" y="1785"/>
                  </a:lnTo>
                  <a:lnTo>
                    <a:pt x="38515" y="1339"/>
                  </a:lnTo>
                  <a:lnTo>
                    <a:pt x="38562" y="893"/>
                  </a:lnTo>
                  <a:lnTo>
                    <a:pt x="38609" y="447"/>
                  </a:lnTo>
                  <a:lnTo>
                    <a:pt x="386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31"/>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98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31"/>
            <p:cNvSpPr/>
            <p:nvPr/>
          </p:nvSpPr>
          <p:spPr>
            <a:xfrm>
              <a:off x="6860850" y="4211325"/>
              <a:ext cx="1045650" cy="296525"/>
            </a:xfrm>
            <a:custGeom>
              <a:rect b="b" l="l" r="r" t="t"/>
              <a:pathLst>
                <a:path extrusionOk="0" h="11861" w="41826">
                  <a:moveTo>
                    <a:pt x="24142" y="423"/>
                  </a:moveTo>
                  <a:lnTo>
                    <a:pt x="29685" y="541"/>
                  </a:lnTo>
                  <a:lnTo>
                    <a:pt x="28957" y="517"/>
                  </a:lnTo>
                  <a:lnTo>
                    <a:pt x="24142" y="423"/>
                  </a:lnTo>
                  <a:close/>
                  <a:moveTo>
                    <a:pt x="35274" y="658"/>
                  </a:move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close/>
                  <a:moveTo>
                    <a:pt x="5778" y="1"/>
                  </a:move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500" y="9418"/>
                  </a:lnTo>
                  <a:lnTo>
                    <a:pt x="3053" y="9817"/>
                  </a:lnTo>
                  <a:lnTo>
                    <a:pt x="2584" y="10169"/>
                  </a:lnTo>
                  <a:lnTo>
                    <a:pt x="2114" y="10522"/>
                  </a:lnTo>
                  <a:lnTo>
                    <a:pt x="1621" y="10850"/>
                  </a:lnTo>
                  <a:lnTo>
                    <a:pt x="1104" y="11156"/>
                  </a:lnTo>
                  <a:lnTo>
                    <a:pt x="588" y="11437"/>
                  </a:lnTo>
                  <a:lnTo>
                    <a:pt x="71" y="11696"/>
                  </a:lnTo>
                  <a:lnTo>
                    <a:pt x="1" y="11860"/>
                  </a:lnTo>
                  <a:lnTo>
                    <a:pt x="7821"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5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31"/>
            <p:cNvSpPr/>
            <p:nvPr/>
          </p:nvSpPr>
          <p:spPr>
            <a:xfrm>
              <a:off x="7464400" y="4221900"/>
              <a:ext cx="138575" cy="2950"/>
            </a:xfrm>
            <a:custGeom>
              <a:rect b="b" l="l" r="r" t="t"/>
              <a:pathLst>
                <a:path extrusionOk="0" fill="none" h="118" w="5543">
                  <a:moveTo>
                    <a:pt x="0" y="0"/>
                  </a:moveTo>
                  <a:lnTo>
                    <a:pt x="5543" y="118"/>
                  </a:lnTo>
                  <a:lnTo>
                    <a:pt x="4815" y="9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31"/>
            <p:cNvSpPr/>
            <p:nvPr/>
          </p:nvSpPr>
          <p:spPr>
            <a:xfrm>
              <a:off x="6860850" y="4211325"/>
              <a:ext cx="1045650" cy="296525"/>
            </a:xfrm>
            <a:custGeom>
              <a:rect b="b" l="l" r="r" t="t"/>
              <a:pathLst>
                <a:path extrusionOk="0" fill="none" h="11861" w="41826">
                  <a:moveTo>
                    <a:pt x="5778" y="1"/>
                  </a:moveTo>
                  <a:lnTo>
                    <a:pt x="5778" y="1"/>
                  </a:ln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922" y="9019"/>
                  </a:lnTo>
                  <a:lnTo>
                    <a:pt x="3500" y="9418"/>
                  </a:lnTo>
                  <a:lnTo>
                    <a:pt x="3053" y="9817"/>
                  </a:lnTo>
                  <a:lnTo>
                    <a:pt x="2584" y="10169"/>
                  </a:lnTo>
                  <a:lnTo>
                    <a:pt x="2114" y="10522"/>
                  </a:lnTo>
                  <a:lnTo>
                    <a:pt x="1621" y="10850"/>
                  </a:lnTo>
                  <a:lnTo>
                    <a:pt x="1104" y="11156"/>
                  </a:lnTo>
                  <a:lnTo>
                    <a:pt x="588" y="11437"/>
                  </a:lnTo>
                  <a:lnTo>
                    <a:pt x="71" y="11696"/>
                  </a:lnTo>
                  <a:lnTo>
                    <a:pt x="71" y="11696"/>
                  </a:lnTo>
                  <a:lnTo>
                    <a:pt x="71" y="11696"/>
                  </a:lnTo>
                  <a:lnTo>
                    <a:pt x="1" y="11860"/>
                  </a:lnTo>
                  <a:lnTo>
                    <a:pt x="7821" y="11790"/>
                  </a:lnTo>
                  <a:lnTo>
                    <a:pt x="8854" y="11790"/>
                  </a:lnTo>
                  <a:lnTo>
                    <a:pt x="35462" y="11555"/>
                  </a:lnTo>
                  <a:lnTo>
                    <a:pt x="40135" y="11508"/>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lnTo>
                    <a:pt x="35274" y="658"/>
                  </a:lnTo>
                  <a:lnTo>
                    <a:pt x="35274" y="658"/>
                  </a:ln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8854"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8196" y="71"/>
                  </a:lnTo>
                  <a:lnTo>
                    <a:pt x="57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31"/>
            <p:cNvSpPr/>
            <p:nvPr/>
          </p:nvSpPr>
          <p:spPr>
            <a:xfrm>
              <a:off x="7065750" y="4213100"/>
              <a:ext cx="706900" cy="292975"/>
            </a:xfrm>
            <a:custGeom>
              <a:rect b="b" l="l" r="r" t="t"/>
              <a:pathLst>
                <a:path extrusionOk="0" h="11719" w="28276">
                  <a:moveTo>
                    <a:pt x="16111" y="3969"/>
                  </a:moveTo>
                  <a:lnTo>
                    <a:pt x="17074" y="3992"/>
                  </a:lnTo>
                  <a:lnTo>
                    <a:pt x="18013" y="4039"/>
                  </a:lnTo>
                  <a:lnTo>
                    <a:pt x="18882" y="4110"/>
                  </a:lnTo>
                  <a:lnTo>
                    <a:pt x="19727" y="4180"/>
                  </a:lnTo>
                  <a:lnTo>
                    <a:pt x="20526" y="4274"/>
                  </a:lnTo>
                  <a:lnTo>
                    <a:pt x="21277" y="4392"/>
                  </a:lnTo>
                  <a:lnTo>
                    <a:pt x="21958" y="4509"/>
                  </a:lnTo>
                  <a:lnTo>
                    <a:pt x="22592" y="4650"/>
                  </a:lnTo>
                  <a:lnTo>
                    <a:pt x="23132" y="4791"/>
                  </a:lnTo>
                  <a:lnTo>
                    <a:pt x="23626" y="4955"/>
                  </a:lnTo>
                  <a:lnTo>
                    <a:pt x="24025" y="5120"/>
                  </a:lnTo>
                  <a:lnTo>
                    <a:pt x="24354" y="5284"/>
                  </a:lnTo>
                  <a:lnTo>
                    <a:pt x="24495" y="5378"/>
                  </a:lnTo>
                  <a:lnTo>
                    <a:pt x="24588" y="5472"/>
                  </a:lnTo>
                  <a:lnTo>
                    <a:pt x="24682" y="5566"/>
                  </a:lnTo>
                  <a:lnTo>
                    <a:pt x="24753" y="5660"/>
                  </a:lnTo>
                  <a:lnTo>
                    <a:pt x="24776" y="5754"/>
                  </a:lnTo>
                  <a:lnTo>
                    <a:pt x="24800" y="5848"/>
                  </a:lnTo>
                  <a:lnTo>
                    <a:pt x="24776" y="5942"/>
                  </a:lnTo>
                  <a:lnTo>
                    <a:pt x="24753" y="6036"/>
                  </a:lnTo>
                  <a:lnTo>
                    <a:pt x="24682" y="6129"/>
                  </a:lnTo>
                  <a:lnTo>
                    <a:pt x="24588" y="6223"/>
                  </a:lnTo>
                  <a:lnTo>
                    <a:pt x="24495" y="6317"/>
                  </a:lnTo>
                  <a:lnTo>
                    <a:pt x="24354" y="6411"/>
                  </a:lnTo>
                  <a:lnTo>
                    <a:pt x="24025" y="6599"/>
                  </a:lnTo>
                  <a:lnTo>
                    <a:pt x="23626" y="6764"/>
                  </a:lnTo>
                  <a:lnTo>
                    <a:pt x="23132" y="6904"/>
                  </a:lnTo>
                  <a:lnTo>
                    <a:pt x="22592" y="7069"/>
                  </a:lnTo>
                  <a:lnTo>
                    <a:pt x="21958" y="7186"/>
                  </a:lnTo>
                  <a:lnTo>
                    <a:pt x="21277" y="7304"/>
                  </a:lnTo>
                  <a:lnTo>
                    <a:pt x="20526" y="7421"/>
                  </a:lnTo>
                  <a:lnTo>
                    <a:pt x="19727" y="7515"/>
                  </a:lnTo>
                  <a:lnTo>
                    <a:pt x="18882" y="7609"/>
                  </a:lnTo>
                  <a:lnTo>
                    <a:pt x="18013" y="7656"/>
                  </a:lnTo>
                  <a:lnTo>
                    <a:pt x="17074" y="7703"/>
                  </a:lnTo>
                  <a:lnTo>
                    <a:pt x="16111" y="7726"/>
                  </a:lnTo>
                  <a:lnTo>
                    <a:pt x="15124" y="7750"/>
                  </a:lnTo>
                  <a:lnTo>
                    <a:pt x="14138" y="7726"/>
                  </a:lnTo>
                  <a:lnTo>
                    <a:pt x="13175" y="7703"/>
                  </a:lnTo>
                  <a:lnTo>
                    <a:pt x="12259" y="7656"/>
                  </a:lnTo>
                  <a:lnTo>
                    <a:pt x="11367" y="7609"/>
                  </a:lnTo>
                  <a:lnTo>
                    <a:pt x="10521" y="7515"/>
                  </a:lnTo>
                  <a:lnTo>
                    <a:pt x="9723" y="7421"/>
                  </a:lnTo>
                  <a:lnTo>
                    <a:pt x="8995" y="7304"/>
                  </a:lnTo>
                  <a:lnTo>
                    <a:pt x="8290" y="7186"/>
                  </a:lnTo>
                  <a:lnTo>
                    <a:pt x="7680" y="7069"/>
                  </a:lnTo>
                  <a:lnTo>
                    <a:pt x="7116" y="6904"/>
                  </a:lnTo>
                  <a:lnTo>
                    <a:pt x="6623" y="6764"/>
                  </a:lnTo>
                  <a:lnTo>
                    <a:pt x="6224" y="6599"/>
                  </a:lnTo>
                  <a:lnTo>
                    <a:pt x="5895" y="6411"/>
                  </a:lnTo>
                  <a:lnTo>
                    <a:pt x="5778" y="6317"/>
                  </a:lnTo>
                  <a:lnTo>
                    <a:pt x="5660" y="6223"/>
                  </a:lnTo>
                  <a:lnTo>
                    <a:pt x="5590" y="6129"/>
                  </a:lnTo>
                  <a:lnTo>
                    <a:pt x="5519" y="6036"/>
                  </a:lnTo>
                  <a:lnTo>
                    <a:pt x="5472" y="5942"/>
                  </a:lnTo>
                  <a:lnTo>
                    <a:pt x="5472" y="5848"/>
                  </a:lnTo>
                  <a:lnTo>
                    <a:pt x="5472" y="5754"/>
                  </a:lnTo>
                  <a:lnTo>
                    <a:pt x="5519" y="5660"/>
                  </a:lnTo>
                  <a:lnTo>
                    <a:pt x="5590" y="5566"/>
                  </a:lnTo>
                  <a:lnTo>
                    <a:pt x="5660" y="5472"/>
                  </a:lnTo>
                  <a:lnTo>
                    <a:pt x="5778" y="5378"/>
                  </a:lnTo>
                  <a:lnTo>
                    <a:pt x="5895" y="5284"/>
                  </a:lnTo>
                  <a:lnTo>
                    <a:pt x="6224" y="5120"/>
                  </a:lnTo>
                  <a:lnTo>
                    <a:pt x="6623" y="4955"/>
                  </a:lnTo>
                  <a:lnTo>
                    <a:pt x="7116" y="4791"/>
                  </a:lnTo>
                  <a:lnTo>
                    <a:pt x="7680" y="4650"/>
                  </a:lnTo>
                  <a:lnTo>
                    <a:pt x="8290" y="4509"/>
                  </a:lnTo>
                  <a:lnTo>
                    <a:pt x="8995" y="4392"/>
                  </a:lnTo>
                  <a:lnTo>
                    <a:pt x="9723" y="4274"/>
                  </a:lnTo>
                  <a:lnTo>
                    <a:pt x="10521" y="4180"/>
                  </a:lnTo>
                  <a:lnTo>
                    <a:pt x="11367" y="4110"/>
                  </a:lnTo>
                  <a:lnTo>
                    <a:pt x="12259" y="4039"/>
                  </a:lnTo>
                  <a:lnTo>
                    <a:pt x="13175" y="3992"/>
                  </a:lnTo>
                  <a:lnTo>
                    <a:pt x="14138" y="3969"/>
                  </a:lnTo>
                  <a:close/>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1489" y="470"/>
                  </a:lnTo>
                  <a:lnTo>
                    <a:pt x="15946" y="352"/>
                  </a:lnTo>
                  <a:lnTo>
                    <a:pt x="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31"/>
            <p:cNvSpPr/>
            <p:nvPr/>
          </p:nvSpPr>
          <p:spPr>
            <a:xfrm>
              <a:off x="7202550" y="4312300"/>
              <a:ext cx="483200" cy="94550"/>
            </a:xfrm>
            <a:custGeom>
              <a:rect b="b" l="l" r="r" t="t"/>
              <a:pathLst>
                <a:path extrusionOk="0" fill="none" h="3782" w="19328">
                  <a:moveTo>
                    <a:pt x="9652" y="3782"/>
                  </a:move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31"/>
            <p:cNvSpPr/>
            <p:nvPr/>
          </p:nvSpPr>
          <p:spPr>
            <a:xfrm>
              <a:off x="7065750" y="4213100"/>
              <a:ext cx="706900" cy="292975"/>
            </a:xfrm>
            <a:custGeom>
              <a:rect b="b" l="l" r="r" t="t"/>
              <a:pathLst>
                <a:path extrusionOk="0" fill="none" h="11719" w="28276">
                  <a:moveTo>
                    <a:pt x="0" y="0"/>
                  </a:moveTo>
                  <a:lnTo>
                    <a:pt x="0" y="0"/>
                  </a:lnTo>
                  <a:lnTo>
                    <a:pt x="0" y="0"/>
                  </a:ln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7078" y="587"/>
                  </a:lnTo>
                  <a:lnTo>
                    <a:pt x="21489" y="470"/>
                  </a:lnTo>
                  <a:lnTo>
                    <a:pt x="15946" y="35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31"/>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31"/>
            <p:cNvSpPr/>
            <p:nvPr/>
          </p:nvSpPr>
          <p:spPr>
            <a:xfrm>
              <a:off x="7202550" y="4312300"/>
              <a:ext cx="483200" cy="94550"/>
            </a:xfrm>
            <a:custGeom>
              <a:rect b="b" l="l" r="r" t="t"/>
              <a:pathLst>
                <a:path extrusionOk="0" fill="none" h="3782" w="19328">
                  <a:moveTo>
                    <a:pt x="9652" y="1"/>
                  </a:moveTo>
                  <a:lnTo>
                    <a:pt x="9652" y="1"/>
                  </a:lnTo>
                  <a:lnTo>
                    <a:pt x="8666" y="1"/>
                  </a:ln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lnTo>
                    <a:pt x="965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31"/>
            <p:cNvSpPr/>
            <p:nvPr/>
          </p:nvSpPr>
          <p:spPr>
            <a:xfrm>
              <a:off x="6504475" y="4312300"/>
              <a:ext cx="243100" cy="197900"/>
            </a:xfrm>
            <a:custGeom>
              <a:rect b="b" l="l" r="r" t="t"/>
              <a:pathLst>
                <a:path extrusionOk="0" h="7916" w="9724">
                  <a:moveTo>
                    <a:pt x="7656" y="1"/>
                  </a:moveTo>
                  <a:lnTo>
                    <a:pt x="7633" y="330"/>
                  </a:lnTo>
                  <a:lnTo>
                    <a:pt x="7586" y="658"/>
                  </a:lnTo>
                  <a:lnTo>
                    <a:pt x="7516" y="987"/>
                  </a:lnTo>
                  <a:lnTo>
                    <a:pt x="7422" y="1340"/>
                  </a:lnTo>
                  <a:lnTo>
                    <a:pt x="7304" y="1645"/>
                  </a:lnTo>
                  <a:lnTo>
                    <a:pt x="7163" y="1974"/>
                  </a:lnTo>
                  <a:lnTo>
                    <a:pt x="7022" y="2279"/>
                  </a:lnTo>
                  <a:lnTo>
                    <a:pt x="6834" y="2584"/>
                  </a:lnTo>
                  <a:lnTo>
                    <a:pt x="6670" y="2889"/>
                  </a:lnTo>
                  <a:lnTo>
                    <a:pt x="6459" y="3171"/>
                  </a:lnTo>
                  <a:lnTo>
                    <a:pt x="6247" y="3430"/>
                  </a:lnTo>
                  <a:lnTo>
                    <a:pt x="6013" y="3711"/>
                  </a:lnTo>
                  <a:lnTo>
                    <a:pt x="5778" y="3946"/>
                  </a:lnTo>
                  <a:lnTo>
                    <a:pt x="5519" y="4181"/>
                  </a:lnTo>
                  <a:lnTo>
                    <a:pt x="5261" y="4392"/>
                  </a:lnTo>
                  <a:lnTo>
                    <a:pt x="4979" y="4580"/>
                  </a:lnTo>
                  <a:lnTo>
                    <a:pt x="4416" y="4933"/>
                  </a:lnTo>
                  <a:lnTo>
                    <a:pt x="3829" y="5238"/>
                  </a:lnTo>
                  <a:lnTo>
                    <a:pt x="3218" y="5520"/>
                  </a:lnTo>
                  <a:lnTo>
                    <a:pt x="2584" y="5755"/>
                  </a:lnTo>
                  <a:lnTo>
                    <a:pt x="1950" y="5966"/>
                  </a:lnTo>
                  <a:lnTo>
                    <a:pt x="1292" y="6154"/>
                  </a:lnTo>
                  <a:lnTo>
                    <a:pt x="658" y="6318"/>
                  </a:lnTo>
                  <a:lnTo>
                    <a:pt x="1" y="6459"/>
                  </a:lnTo>
                  <a:lnTo>
                    <a:pt x="799" y="6483"/>
                  </a:lnTo>
                  <a:lnTo>
                    <a:pt x="1621" y="6459"/>
                  </a:lnTo>
                  <a:lnTo>
                    <a:pt x="2419" y="6412"/>
                  </a:lnTo>
                  <a:lnTo>
                    <a:pt x="3218" y="6318"/>
                  </a:lnTo>
                  <a:lnTo>
                    <a:pt x="2607" y="7915"/>
                  </a:lnTo>
                  <a:lnTo>
                    <a:pt x="2960" y="7892"/>
                  </a:lnTo>
                  <a:lnTo>
                    <a:pt x="3335" y="7868"/>
                  </a:lnTo>
                  <a:lnTo>
                    <a:pt x="3711" y="7821"/>
                  </a:lnTo>
                  <a:lnTo>
                    <a:pt x="4063" y="7751"/>
                  </a:lnTo>
                  <a:lnTo>
                    <a:pt x="4439" y="7680"/>
                  </a:lnTo>
                  <a:lnTo>
                    <a:pt x="4791" y="7563"/>
                  </a:lnTo>
                  <a:lnTo>
                    <a:pt x="5144" y="7445"/>
                  </a:lnTo>
                  <a:lnTo>
                    <a:pt x="5496" y="7305"/>
                  </a:lnTo>
                  <a:lnTo>
                    <a:pt x="5825" y="7140"/>
                  </a:lnTo>
                  <a:lnTo>
                    <a:pt x="6153" y="6952"/>
                  </a:lnTo>
                  <a:lnTo>
                    <a:pt x="6482" y="6764"/>
                  </a:lnTo>
                  <a:lnTo>
                    <a:pt x="6788" y="6553"/>
                  </a:lnTo>
                  <a:lnTo>
                    <a:pt x="7093" y="6318"/>
                  </a:lnTo>
                  <a:lnTo>
                    <a:pt x="7375" y="6083"/>
                  </a:lnTo>
                  <a:lnTo>
                    <a:pt x="7633" y="5825"/>
                  </a:lnTo>
                  <a:lnTo>
                    <a:pt x="7891" y="5543"/>
                  </a:lnTo>
                  <a:lnTo>
                    <a:pt x="8150" y="5261"/>
                  </a:lnTo>
                  <a:lnTo>
                    <a:pt x="8361" y="4956"/>
                  </a:lnTo>
                  <a:lnTo>
                    <a:pt x="8572" y="4651"/>
                  </a:lnTo>
                  <a:lnTo>
                    <a:pt x="8784" y="4322"/>
                  </a:lnTo>
                  <a:lnTo>
                    <a:pt x="8948" y="3993"/>
                  </a:lnTo>
                  <a:lnTo>
                    <a:pt x="9112" y="3664"/>
                  </a:lnTo>
                  <a:lnTo>
                    <a:pt x="9253" y="3312"/>
                  </a:lnTo>
                  <a:lnTo>
                    <a:pt x="9371" y="2960"/>
                  </a:lnTo>
                  <a:lnTo>
                    <a:pt x="9488" y="2608"/>
                  </a:lnTo>
                  <a:lnTo>
                    <a:pt x="9559" y="2255"/>
                  </a:lnTo>
                  <a:lnTo>
                    <a:pt x="9629" y="1880"/>
                  </a:lnTo>
                  <a:lnTo>
                    <a:pt x="9700" y="1504"/>
                  </a:lnTo>
                  <a:lnTo>
                    <a:pt x="9723" y="1128"/>
                  </a:lnTo>
                  <a:lnTo>
                    <a:pt x="9723" y="752"/>
                  </a:lnTo>
                  <a:lnTo>
                    <a:pt x="9723" y="377"/>
                  </a:lnTo>
                  <a:lnTo>
                    <a:pt x="97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4" name="Shape 1644"/>
        <p:cNvGrpSpPr/>
        <p:nvPr/>
      </p:nvGrpSpPr>
      <p:grpSpPr>
        <a:xfrm>
          <a:off x="0" y="0"/>
          <a:ext cx="0" cy="0"/>
          <a:chOff x="0" y="0"/>
          <a:chExt cx="0" cy="0"/>
        </a:xfrm>
      </p:grpSpPr>
      <p:sp>
        <p:nvSpPr>
          <p:cNvPr id="1645" name="Google Shape;1645;p32"/>
          <p:cNvSpPr/>
          <p:nvPr/>
        </p:nvSpPr>
        <p:spPr>
          <a:xfrm>
            <a:off x="3991350" y="1003891"/>
            <a:ext cx="1161300" cy="11613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32"/>
          <p:cNvSpPr txBox="1"/>
          <p:nvPr>
            <p:ph type="title"/>
          </p:nvPr>
        </p:nvSpPr>
        <p:spPr>
          <a:xfrm>
            <a:off x="1778550" y="2249460"/>
            <a:ext cx="55869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a:t>
            </a:r>
            <a:r>
              <a:rPr lang="en">
                <a:solidFill>
                  <a:schemeClr val="lt1"/>
                </a:solidFill>
              </a:rPr>
              <a:t>TOPIC</a:t>
            </a:r>
            <a:endParaRPr>
              <a:solidFill>
                <a:schemeClr val="lt1"/>
              </a:solidFill>
            </a:endParaRPr>
          </a:p>
        </p:txBody>
      </p:sp>
      <p:sp>
        <p:nvSpPr>
          <p:cNvPr id="1647" name="Google Shape;1647;p32"/>
          <p:cNvSpPr txBox="1"/>
          <p:nvPr>
            <p:ph idx="2" type="title"/>
          </p:nvPr>
        </p:nvSpPr>
        <p:spPr>
          <a:xfrm>
            <a:off x="4114800" y="1239092"/>
            <a:ext cx="914400" cy="69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1648" name="Google Shape;1648;p32"/>
          <p:cNvSpPr txBox="1"/>
          <p:nvPr>
            <p:ph idx="1" type="subTitle"/>
          </p:nvPr>
        </p:nvSpPr>
        <p:spPr>
          <a:xfrm>
            <a:off x="1780650" y="3164309"/>
            <a:ext cx="55827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649" name="Google Shape;1649;p32"/>
          <p:cNvGrpSpPr/>
          <p:nvPr/>
        </p:nvGrpSpPr>
        <p:grpSpPr>
          <a:xfrm>
            <a:off x="3325350" y="3949000"/>
            <a:ext cx="2493300" cy="861850"/>
            <a:chOff x="5614925" y="3724625"/>
            <a:chExt cx="2493300" cy="861850"/>
          </a:xfrm>
        </p:grpSpPr>
        <p:sp>
          <p:nvSpPr>
            <p:cNvPr id="1650" name="Google Shape;1650;p32"/>
            <p:cNvSpPr/>
            <p:nvPr/>
          </p:nvSpPr>
          <p:spPr>
            <a:xfrm>
              <a:off x="5614925" y="4438875"/>
              <a:ext cx="24933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32"/>
            <p:cNvSpPr/>
            <p:nvPr/>
          </p:nvSpPr>
          <p:spPr>
            <a:xfrm>
              <a:off x="6271400" y="3738700"/>
              <a:ext cx="987525" cy="488500"/>
            </a:xfrm>
            <a:custGeom>
              <a:rect b="b" l="l" r="r" t="t"/>
              <a:pathLst>
                <a:path extrusionOk="0" h="19540" w="39501">
                  <a:moveTo>
                    <a:pt x="39501" y="1"/>
                  </a:moveTo>
                  <a:lnTo>
                    <a:pt x="25363" y="283"/>
                  </a:lnTo>
                  <a:lnTo>
                    <a:pt x="21136" y="377"/>
                  </a:lnTo>
                  <a:lnTo>
                    <a:pt x="18788" y="424"/>
                  </a:lnTo>
                  <a:lnTo>
                    <a:pt x="2654" y="752"/>
                  </a:lnTo>
                  <a:lnTo>
                    <a:pt x="2325" y="1316"/>
                  </a:lnTo>
                  <a:lnTo>
                    <a:pt x="2020" y="1880"/>
                  </a:lnTo>
                  <a:lnTo>
                    <a:pt x="1762" y="2443"/>
                  </a:lnTo>
                  <a:lnTo>
                    <a:pt x="1503" y="2983"/>
                  </a:lnTo>
                  <a:lnTo>
                    <a:pt x="1269" y="3547"/>
                  </a:lnTo>
                  <a:lnTo>
                    <a:pt x="1034" y="4111"/>
                  </a:lnTo>
                  <a:lnTo>
                    <a:pt x="846" y="4674"/>
                  </a:lnTo>
                  <a:lnTo>
                    <a:pt x="681" y="5238"/>
                  </a:lnTo>
                  <a:lnTo>
                    <a:pt x="517" y="5778"/>
                  </a:lnTo>
                  <a:lnTo>
                    <a:pt x="376" y="6342"/>
                  </a:lnTo>
                  <a:lnTo>
                    <a:pt x="259" y="6905"/>
                  </a:lnTo>
                  <a:lnTo>
                    <a:pt x="165" y="7469"/>
                  </a:lnTo>
                  <a:lnTo>
                    <a:pt x="94" y="8032"/>
                  </a:lnTo>
                  <a:lnTo>
                    <a:pt x="47" y="8596"/>
                  </a:lnTo>
                  <a:lnTo>
                    <a:pt x="0" y="9136"/>
                  </a:lnTo>
                  <a:lnTo>
                    <a:pt x="0" y="9700"/>
                  </a:lnTo>
                  <a:lnTo>
                    <a:pt x="0" y="10263"/>
                  </a:lnTo>
                  <a:lnTo>
                    <a:pt x="24" y="10827"/>
                  </a:lnTo>
                  <a:lnTo>
                    <a:pt x="71" y="11391"/>
                  </a:lnTo>
                  <a:lnTo>
                    <a:pt x="141" y="11954"/>
                  </a:lnTo>
                  <a:lnTo>
                    <a:pt x="235" y="12494"/>
                  </a:lnTo>
                  <a:lnTo>
                    <a:pt x="329" y="13058"/>
                  </a:lnTo>
                  <a:lnTo>
                    <a:pt x="470" y="13622"/>
                  </a:lnTo>
                  <a:lnTo>
                    <a:pt x="611" y="14185"/>
                  </a:lnTo>
                  <a:lnTo>
                    <a:pt x="775" y="14749"/>
                  </a:lnTo>
                  <a:lnTo>
                    <a:pt x="963" y="15289"/>
                  </a:lnTo>
                  <a:lnTo>
                    <a:pt x="1175" y="15853"/>
                  </a:lnTo>
                  <a:lnTo>
                    <a:pt x="1409" y="16416"/>
                  </a:lnTo>
                  <a:lnTo>
                    <a:pt x="1668" y="16980"/>
                  </a:lnTo>
                  <a:lnTo>
                    <a:pt x="1926" y="17544"/>
                  </a:lnTo>
                  <a:lnTo>
                    <a:pt x="2231" y="18107"/>
                  </a:lnTo>
                  <a:lnTo>
                    <a:pt x="2537" y="18647"/>
                  </a:lnTo>
                  <a:lnTo>
                    <a:pt x="2654" y="18859"/>
                  </a:lnTo>
                  <a:lnTo>
                    <a:pt x="19445" y="19211"/>
                  </a:lnTo>
                  <a:lnTo>
                    <a:pt x="21864" y="19258"/>
                  </a:lnTo>
                  <a:lnTo>
                    <a:pt x="35861" y="19540"/>
                  </a:lnTo>
                  <a:lnTo>
                    <a:pt x="395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32"/>
            <p:cNvSpPr/>
            <p:nvPr/>
          </p:nvSpPr>
          <p:spPr>
            <a:xfrm>
              <a:off x="6271400" y="3738700"/>
              <a:ext cx="987525" cy="488500"/>
            </a:xfrm>
            <a:custGeom>
              <a:rect b="b" l="l" r="r" t="t"/>
              <a:pathLst>
                <a:path extrusionOk="0" fill="none" h="19540" w="39501">
                  <a:moveTo>
                    <a:pt x="39501" y="1"/>
                  </a:moveTo>
                  <a:lnTo>
                    <a:pt x="35861" y="19540"/>
                  </a:lnTo>
                  <a:lnTo>
                    <a:pt x="21864" y="19258"/>
                  </a:lnTo>
                  <a:lnTo>
                    <a:pt x="19445" y="19211"/>
                  </a:lnTo>
                  <a:lnTo>
                    <a:pt x="2654" y="18859"/>
                  </a:lnTo>
                  <a:lnTo>
                    <a:pt x="2654" y="18859"/>
                  </a:lnTo>
                  <a:lnTo>
                    <a:pt x="2537" y="18647"/>
                  </a:lnTo>
                  <a:lnTo>
                    <a:pt x="2537" y="18647"/>
                  </a:lnTo>
                  <a:lnTo>
                    <a:pt x="2231" y="18107"/>
                  </a:lnTo>
                  <a:lnTo>
                    <a:pt x="1926" y="17544"/>
                  </a:lnTo>
                  <a:lnTo>
                    <a:pt x="1668" y="16980"/>
                  </a:lnTo>
                  <a:lnTo>
                    <a:pt x="1409" y="16416"/>
                  </a:lnTo>
                  <a:lnTo>
                    <a:pt x="1175" y="15853"/>
                  </a:lnTo>
                  <a:lnTo>
                    <a:pt x="963" y="15289"/>
                  </a:lnTo>
                  <a:lnTo>
                    <a:pt x="775" y="14749"/>
                  </a:lnTo>
                  <a:lnTo>
                    <a:pt x="611" y="14185"/>
                  </a:lnTo>
                  <a:lnTo>
                    <a:pt x="470" y="13622"/>
                  </a:lnTo>
                  <a:lnTo>
                    <a:pt x="329" y="13058"/>
                  </a:lnTo>
                  <a:lnTo>
                    <a:pt x="235" y="12494"/>
                  </a:lnTo>
                  <a:lnTo>
                    <a:pt x="141" y="11954"/>
                  </a:lnTo>
                  <a:lnTo>
                    <a:pt x="71" y="11391"/>
                  </a:lnTo>
                  <a:lnTo>
                    <a:pt x="24" y="10827"/>
                  </a:lnTo>
                  <a:lnTo>
                    <a:pt x="0" y="10263"/>
                  </a:lnTo>
                  <a:lnTo>
                    <a:pt x="0" y="9700"/>
                  </a:lnTo>
                  <a:lnTo>
                    <a:pt x="0" y="9136"/>
                  </a:lnTo>
                  <a:lnTo>
                    <a:pt x="47" y="8596"/>
                  </a:lnTo>
                  <a:lnTo>
                    <a:pt x="94" y="8032"/>
                  </a:lnTo>
                  <a:lnTo>
                    <a:pt x="165" y="7469"/>
                  </a:lnTo>
                  <a:lnTo>
                    <a:pt x="259" y="6905"/>
                  </a:lnTo>
                  <a:lnTo>
                    <a:pt x="376" y="6342"/>
                  </a:lnTo>
                  <a:lnTo>
                    <a:pt x="517" y="5778"/>
                  </a:lnTo>
                  <a:lnTo>
                    <a:pt x="681" y="5238"/>
                  </a:lnTo>
                  <a:lnTo>
                    <a:pt x="846" y="4674"/>
                  </a:lnTo>
                  <a:lnTo>
                    <a:pt x="1034" y="4111"/>
                  </a:lnTo>
                  <a:lnTo>
                    <a:pt x="1269" y="3547"/>
                  </a:lnTo>
                  <a:lnTo>
                    <a:pt x="1503" y="2983"/>
                  </a:lnTo>
                  <a:lnTo>
                    <a:pt x="1762" y="2443"/>
                  </a:lnTo>
                  <a:lnTo>
                    <a:pt x="2020" y="1880"/>
                  </a:lnTo>
                  <a:lnTo>
                    <a:pt x="2325" y="1316"/>
                  </a:lnTo>
                  <a:lnTo>
                    <a:pt x="2654" y="752"/>
                  </a:lnTo>
                  <a:lnTo>
                    <a:pt x="18788" y="424"/>
                  </a:lnTo>
                  <a:lnTo>
                    <a:pt x="21136" y="377"/>
                  </a:lnTo>
                  <a:lnTo>
                    <a:pt x="25363" y="283"/>
                  </a:lnTo>
                  <a:lnTo>
                    <a:pt x="395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32"/>
            <p:cNvSpPr/>
            <p:nvPr/>
          </p:nvSpPr>
          <p:spPr>
            <a:xfrm>
              <a:off x="6405250" y="3751625"/>
              <a:ext cx="230175" cy="464425"/>
            </a:xfrm>
            <a:custGeom>
              <a:rect b="b" l="l" r="r" t="t"/>
              <a:pathLst>
                <a:path extrusionOk="0" h="18577" w="9207">
                  <a:moveTo>
                    <a:pt x="9207" y="0"/>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32"/>
            <p:cNvSpPr/>
            <p:nvPr/>
          </p:nvSpPr>
          <p:spPr>
            <a:xfrm>
              <a:off x="6405250" y="3751625"/>
              <a:ext cx="230175" cy="464425"/>
            </a:xfrm>
            <a:custGeom>
              <a:rect b="b" l="l" r="r" t="t"/>
              <a:pathLst>
                <a:path extrusionOk="0" fill="none" h="18577" w="9207">
                  <a:moveTo>
                    <a:pt x="2795" y="118"/>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lnTo>
                    <a:pt x="2795" y="1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32"/>
            <p:cNvSpPr/>
            <p:nvPr/>
          </p:nvSpPr>
          <p:spPr>
            <a:xfrm>
              <a:off x="6688250" y="3748100"/>
              <a:ext cx="129775" cy="472050"/>
            </a:xfrm>
            <a:custGeom>
              <a:rect b="b" l="l" r="r" t="t"/>
              <a:pathLst>
                <a:path extrusionOk="0" h="18882" w="5191">
                  <a:moveTo>
                    <a:pt x="4462" y="1"/>
                  </a:moveTo>
                  <a:lnTo>
                    <a:pt x="2114" y="48"/>
                  </a:lnTo>
                  <a:lnTo>
                    <a:pt x="1832" y="611"/>
                  </a:lnTo>
                  <a:lnTo>
                    <a:pt x="1574" y="1175"/>
                  </a:lnTo>
                  <a:lnTo>
                    <a:pt x="1339" y="1738"/>
                  </a:lnTo>
                  <a:lnTo>
                    <a:pt x="1127" y="2326"/>
                  </a:lnTo>
                  <a:lnTo>
                    <a:pt x="916" y="2913"/>
                  </a:lnTo>
                  <a:lnTo>
                    <a:pt x="752" y="3500"/>
                  </a:lnTo>
                  <a:lnTo>
                    <a:pt x="587" y="4087"/>
                  </a:lnTo>
                  <a:lnTo>
                    <a:pt x="446" y="4674"/>
                  </a:lnTo>
                  <a:lnTo>
                    <a:pt x="329" y="5285"/>
                  </a:lnTo>
                  <a:lnTo>
                    <a:pt x="212" y="5872"/>
                  </a:lnTo>
                  <a:lnTo>
                    <a:pt x="141" y="6482"/>
                  </a:lnTo>
                  <a:lnTo>
                    <a:pt x="71" y="7093"/>
                  </a:lnTo>
                  <a:lnTo>
                    <a:pt x="24" y="7703"/>
                  </a:lnTo>
                  <a:lnTo>
                    <a:pt x="0" y="8291"/>
                  </a:lnTo>
                  <a:lnTo>
                    <a:pt x="0" y="8901"/>
                  </a:lnTo>
                  <a:lnTo>
                    <a:pt x="0" y="9512"/>
                  </a:lnTo>
                  <a:lnTo>
                    <a:pt x="47" y="10122"/>
                  </a:lnTo>
                  <a:lnTo>
                    <a:pt x="94" y="10733"/>
                  </a:lnTo>
                  <a:lnTo>
                    <a:pt x="165" y="11320"/>
                  </a:lnTo>
                  <a:lnTo>
                    <a:pt x="258" y="11931"/>
                  </a:lnTo>
                  <a:lnTo>
                    <a:pt x="352" y="12518"/>
                  </a:lnTo>
                  <a:lnTo>
                    <a:pt x="493" y="13128"/>
                  </a:lnTo>
                  <a:lnTo>
                    <a:pt x="634" y="13715"/>
                  </a:lnTo>
                  <a:lnTo>
                    <a:pt x="799" y="14302"/>
                  </a:lnTo>
                  <a:lnTo>
                    <a:pt x="963" y="14890"/>
                  </a:lnTo>
                  <a:lnTo>
                    <a:pt x="1174" y="15477"/>
                  </a:lnTo>
                  <a:lnTo>
                    <a:pt x="1386" y="16040"/>
                  </a:lnTo>
                  <a:lnTo>
                    <a:pt x="1621" y="16604"/>
                  </a:lnTo>
                  <a:lnTo>
                    <a:pt x="1879" y="17168"/>
                  </a:lnTo>
                  <a:lnTo>
                    <a:pt x="2161" y="17731"/>
                  </a:lnTo>
                  <a:lnTo>
                    <a:pt x="2466" y="18271"/>
                  </a:lnTo>
                  <a:lnTo>
                    <a:pt x="2771" y="18835"/>
                  </a:lnTo>
                  <a:lnTo>
                    <a:pt x="5190" y="18882"/>
                  </a:lnTo>
                  <a:lnTo>
                    <a:pt x="5190" y="18882"/>
                  </a:lnTo>
                  <a:lnTo>
                    <a:pt x="4838" y="18342"/>
                  </a:lnTo>
                  <a:lnTo>
                    <a:pt x="4486" y="17802"/>
                  </a:lnTo>
                  <a:lnTo>
                    <a:pt x="4180" y="17261"/>
                  </a:lnTo>
                  <a:lnTo>
                    <a:pt x="3875" y="16698"/>
                  </a:lnTo>
                  <a:lnTo>
                    <a:pt x="3593" y="16134"/>
                  </a:lnTo>
                  <a:lnTo>
                    <a:pt x="3335" y="15547"/>
                  </a:lnTo>
                  <a:lnTo>
                    <a:pt x="3124" y="14960"/>
                  </a:lnTo>
                  <a:lnTo>
                    <a:pt x="2912" y="14373"/>
                  </a:lnTo>
                  <a:lnTo>
                    <a:pt x="2724" y="13786"/>
                  </a:lnTo>
                  <a:lnTo>
                    <a:pt x="2560" y="13199"/>
                  </a:lnTo>
                  <a:lnTo>
                    <a:pt x="2419" y="12588"/>
                  </a:lnTo>
                  <a:lnTo>
                    <a:pt x="2302" y="11978"/>
                  </a:lnTo>
                  <a:lnTo>
                    <a:pt x="2208" y="11367"/>
                  </a:lnTo>
                  <a:lnTo>
                    <a:pt x="2114" y="10756"/>
                  </a:lnTo>
                  <a:lnTo>
                    <a:pt x="2067" y="10146"/>
                  </a:lnTo>
                  <a:lnTo>
                    <a:pt x="2043" y="9535"/>
                  </a:lnTo>
                  <a:lnTo>
                    <a:pt x="2020" y="8925"/>
                  </a:lnTo>
                  <a:lnTo>
                    <a:pt x="2043" y="8314"/>
                  </a:lnTo>
                  <a:lnTo>
                    <a:pt x="2067" y="7680"/>
                  </a:lnTo>
                  <a:lnTo>
                    <a:pt x="2114" y="7069"/>
                  </a:lnTo>
                  <a:lnTo>
                    <a:pt x="2208" y="6459"/>
                  </a:lnTo>
                  <a:lnTo>
                    <a:pt x="2302" y="5848"/>
                  </a:lnTo>
                  <a:lnTo>
                    <a:pt x="2419" y="5238"/>
                  </a:lnTo>
                  <a:lnTo>
                    <a:pt x="2560" y="4627"/>
                  </a:lnTo>
                  <a:lnTo>
                    <a:pt x="2724" y="4040"/>
                  </a:lnTo>
                  <a:lnTo>
                    <a:pt x="2912" y="3453"/>
                  </a:lnTo>
                  <a:lnTo>
                    <a:pt x="3124" y="2842"/>
                  </a:lnTo>
                  <a:lnTo>
                    <a:pt x="3335" y="2255"/>
                  </a:lnTo>
                  <a:lnTo>
                    <a:pt x="3593" y="1691"/>
                  </a:lnTo>
                  <a:lnTo>
                    <a:pt x="3875" y="1104"/>
                  </a:lnTo>
                  <a:lnTo>
                    <a:pt x="4157" y="541"/>
                  </a:lnTo>
                  <a:lnTo>
                    <a:pt x="44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32"/>
            <p:cNvSpPr/>
            <p:nvPr/>
          </p:nvSpPr>
          <p:spPr>
            <a:xfrm>
              <a:off x="6688250" y="3748100"/>
              <a:ext cx="129775" cy="472050"/>
            </a:xfrm>
            <a:custGeom>
              <a:rect b="b" l="l" r="r" t="t"/>
              <a:pathLst>
                <a:path extrusionOk="0" fill="none" h="18882" w="5191">
                  <a:moveTo>
                    <a:pt x="5190" y="18882"/>
                  </a:moveTo>
                  <a:lnTo>
                    <a:pt x="2771" y="18835"/>
                  </a:lnTo>
                  <a:lnTo>
                    <a:pt x="2771" y="18835"/>
                  </a:lnTo>
                  <a:lnTo>
                    <a:pt x="2466" y="18271"/>
                  </a:lnTo>
                  <a:lnTo>
                    <a:pt x="2161" y="17731"/>
                  </a:lnTo>
                  <a:lnTo>
                    <a:pt x="1879" y="17168"/>
                  </a:lnTo>
                  <a:lnTo>
                    <a:pt x="1621" y="16604"/>
                  </a:lnTo>
                  <a:lnTo>
                    <a:pt x="1386" y="16040"/>
                  </a:lnTo>
                  <a:lnTo>
                    <a:pt x="1174" y="15477"/>
                  </a:lnTo>
                  <a:lnTo>
                    <a:pt x="963" y="14890"/>
                  </a:lnTo>
                  <a:lnTo>
                    <a:pt x="799" y="14302"/>
                  </a:lnTo>
                  <a:lnTo>
                    <a:pt x="634" y="13715"/>
                  </a:lnTo>
                  <a:lnTo>
                    <a:pt x="493" y="13128"/>
                  </a:lnTo>
                  <a:lnTo>
                    <a:pt x="352" y="12518"/>
                  </a:lnTo>
                  <a:lnTo>
                    <a:pt x="258" y="11931"/>
                  </a:lnTo>
                  <a:lnTo>
                    <a:pt x="165" y="11320"/>
                  </a:lnTo>
                  <a:lnTo>
                    <a:pt x="94" y="10733"/>
                  </a:lnTo>
                  <a:lnTo>
                    <a:pt x="47" y="10122"/>
                  </a:lnTo>
                  <a:lnTo>
                    <a:pt x="0" y="9512"/>
                  </a:lnTo>
                  <a:lnTo>
                    <a:pt x="0" y="8901"/>
                  </a:lnTo>
                  <a:lnTo>
                    <a:pt x="0" y="8291"/>
                  </a:lnTo>
                  <a:lnTo>
                    <a:pt x="24" y="7703"/>
                  </a:lnTo>
                  <a:lnTo>
                    <a:pt x="71" y="7093"/>
                  </a:lnTo>
                  <a:lnTo>
                    <a:pt x="141" y="6482"/>
                  </a:lnTo>
                  <a:lnTo>
                    <a:pt x="212" y="5872"/>
                  </a:lnTo>
                  <a:lnTo>
                    <a:pt x="329" y="5285"/>
                  </a:lnTo>
                  <a:lnTo>
                    <a:pt x="446" y="4674"/>
                  </a:lnTo>
                  <a:lnTo>
                    <a:pt x="587" y="4087"/>
                  </a:lnTo>
                  <a:lnTo>
                    <a:pt x="752" y="3500"/>
                  </a:lnTo>
                  <a:lnTo>
                    <a:pt x="916" y="2913"/>
                  </a:lnTo>
                  <a:lnTo>
                    <a:pt x="1127" y="2326"/>
                  </a:lnTo>
                  <a:lnTo>
                    <a:pt x="1339" y="1738"/>
                  </a:lnTo>
                  <a:lnTo>
                    <a:pt x="1574" y="1175"/>
                  </a:lnTo>
                  <a:lnTo>
                    <a:pt x="1832" y="611"/>
                  </a:lnTo>
                  <a:lnTo>
                    <a:pt x="2114" y="48"/>
                  </a:lnTo>
                  <a:lnTo>
                    <a:pt x="4462" y="1"/>
                  </a:lnTo>
                  <a:lnTo>
                    <a:pt x="4462" y="1"/>
                  </a:lnTo>
                  <a:lnTo>
                    <a:pt x="4157" y="541"/>
                  </a:lnTo>
                  <a:lnTo>
                    <a:pt x="3875" y="1104"/>
                  </a:lnTo>
                  <a:lnTo>
                    <a:pt x="3593" y="1691"/>
                  </a:lnTo>
                  <a:lnTo>
                    <a:pt x="3335" y="2255"/>
                  </a:lnTo>
                  <a:lnTo>
                    <a:pt x="3124" y="2842"/>
                  </a:lnTo>
                  <a:lnTo>
                    <a:pt x="2912" y="3453"/>
                  </a:lnTo>
                  <a:lnTo>
                    <a:pt x="2724" y="4040"/>
                  </a:lnTo>
                  <a:lnTo>
                    <a:pt x="2560" y="4627"/>
                  </a:lnTo>
                  <a:lnTo>
                    <a:pt x="2419" y="5238"/>
                  </a:lnTo>
                  <a:lnTo>
                    <a:pt x="2302" y="5848"/>
                  </a:lnTo>
                  <a:lnTo>
                    <a:pt x="2208" y="6459"/>
                  </a:lnTo>
                  <a:lnTo>
                    <a:pt x="2114" y="7069"/>
                  </a:lnTo>
                  <a:lnTo>
                    <a:pt x="2067" y="7680"/>
                  </a:lnTo>
                  <a:lnTo>
                    <a:pt x="2043" y="8314"/>
                  </a:lnTo>
                  <a:lnTo>
                    <a:pt x="2020" y="8925"/>
                  </a:lnTo>
                  <a:lnTo>
                    <a:pt x="2043" y="9535"/>
                  </a:lnTo>
                  <a:lnTo>
                    <a:pt x="2067" y="10146"/>
                  </a:lnTo>
                  <a:lnTo>
                    <a:pt x="2114" y="10756"/>
                  </a:lnTo>
                  <a:lnTo>
                    <a:pt x="2208" y="11367"/>
                  </a:lnTo>
                  <a:lnTo>
                    <a:pt x="2302" y="11978"/>
                  </a:lnTo>
                  <a:lnTo>
                    <a:pt x="2419" y="12588"/>
                  </a:lnTo>
                  <a:lnTo>
                    <a:pt x="2560" y="13199"/>
                  </a:lnTo>
                  <a:lnTo>
                    <a:pt x="2724" y="13786"/>
                  </a:lnTo>
                  <a:lnTo>
                    <a:pt x="2912" y="14373"/>
                  </a:lnTo>
                  <a:lnTo>
                    <a:pt x="3124" y="14960"/>
                  </a:lnTo>
                  <a:lnTo>
                    <a:pt x="3335" y="15547"/>
                  </a:lnTo>
                  <a:lnTo>
                    <a:pt x="3593" y="16134"/>
                  </a:lnTo>
                  <a:lnTo>
                    <a:pt x="3875" y="16698"/>
                  </a:lnTo>
                  <a:lnTo>
                    <a:pt x="4180" y="17261"/>
                  </a:lnTo>
                  <a:lnTo>
                    <a:pt x="4486" y="17802"/>
                  </a:lnTo>
                  <a:lnTo>
                    <a:pt x="4838" y="18342"/>
                  </a:lnTo>
                  <a:lnTo>
                    <a:pt x="5190" y="188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32"/>
            <p:cNvSpPr/>
            <p:nvPr/>
          </p:nvSpPr>
          <p:spPr>
            <a:xfrm>
              <a:off x="6408200" y="3738700"/>
              <a:ext cx="850725" cy="472650"/>
            </a:xfrm>
            <a:custGeom>
              <a:rect b="b" l="l" r="r" t="t"/>
              <a:pathLst>
                <a:path extrusionOk="0" h="18906" w="34029">
                  <a:moveTo>
                    <a:pt x="2114" y="17966"/>
                  </a:moveTo>
                  <a:lnTo>
                    <a:pt x="1057" y="18201"/>
                  </a:lnTo>
                  <a:lnTo>
                    <a:pt x="0" y="18389"/>
                  </a:lnTo>
                  <a:lnTo>
                    <a:pt x="2372" y="18436"/>
                  </a:lnTo>
                  <a:lnTo>
                    <a:pt x="2372" y="18436"/>
                  </a:lnTo>
                  <a:lnTo>
                    <a:pt x="2114" y="17966"/>
                  </a:lnTo>
                  <a:close/>
                  <a:moveTo>
                    <a:pt x="11625" y="13269"/>
                  </a:moveTo>
                  <a:lnTo>
                    <a:pt x="11155" y="13645"/>
                  </a:lnTo>
                  <a:lnTo>
                    <a:pt x="10662" y="14021"/>
                  </a:lnTo>
                  <a:lnTo>
                    <a:pt x="10145" y="14373"/>
                  </a:lnTo>
                  <a:lnTo>
                    <a:pt x="9629" y="14725"/>
                  </a:lnTo>
                  <a:lnTo>
                    <a:pt x="9112" y="15054"/>
                  </a:lnTo>
                  <a:lnTo>
                    <a:pt x="8572" y="15360"/>
                  </a:lnTo>
                  <a:lnTo>
                    <a:pt x="8055" y="15665"/>
                  </a:lnTo>
                  <a:lnTo>
                    <a:pt x="7492" y="15970"/>
                  </a:lnTo>
                  <a:lnTo>
                    <a:pt x="7844" y="16816"/>
                  </a:lnTo>
                  <a:lnTo>
                    <a:pt x="8173" y="17520"/>
                  </a:lnTo>
                  <a:lnTo>
                    <a:pt x="8478" y="18131"/>
                  </a:lnTo>
                  <a:lnTo>
                    <a:pt x="8736" y="18577"/>
                  </a:lnTo>
                  <a:lnTo>
                    <a:pt x="13668" y="18694"/>
                  </a:lnTo>
                  <a:lnTo>
                    <a:pt x="13668" y="18694"/>
                  </a:lnTo>
                  <a:lnTo>
                    <a:pt x="13339" y="18037"/>
                  </a:lnTo>
                  <a:lnTo>
                    <a:pt x="13010" y="17379"/>
                  </a:lnTo>
                  <a:lnTo>
                    <a:pt x="12729" y="16722"/>
                  </a:lnTo>
                  <a:lnTo>
                    <a:pt x="12447" y="16041"/>
                  </a:lnTo>
                  <a:lnTo>
                    <a:pt x="12212" y="15360"/>
                  </a:lnTo>
                  <a:lnTo>
                    <a:pt x="12001" y="14678"/>
                  </a:lnTo>
                  <a:lnTo>
                    <a:pt x="11789" y="13974"/>
                  </a:lnTo>
                  <a:lnTo>
                    <a:pt x="11625" y="13269"/>
                  </a:lnTo>
                  <a:close/>
                  <a:moveTo>
                    <a:pt x="34029" y="1"/>
                  </a:moveTo>
                  <a:lnTo>
                    <a:pt x="19891" y="283"/>
                  </a:lnTo>
                  <a:lnTo>
                    <a:pt x="19680" y="1081"/>
                  </a:lnTo>
                  <a:lnTo>
                    <a:pt x="19445" y="1880"/>
                  </a:lnTo>
                  <a:lnTo>
                    <a:pt x="19163" y="2678"/>
                  </a:lnTo>
                  <a:lnTo>
                    <a:pt x="18881" y="3453"/>
                  </a:lnTo>
                  <a:lnTo>
                    <a:pt x="18553" y="4204"/>
                  </a:lnTo>
                  <a:lnTo>
                    <a:pt x="18200" y="4956"/>
                  </a:lnTo>
                  <a:lnTo>
                    <a:pt x="17825" y="5707"/>
                  </a:lnTo>
                  <a:lnTo>
                    <a:pt x="17425" y="6435"/>
                  </a:lnTo>
                  <a:lnTo>
                    <a:pt x="17003" y="7164"/>
                  </a:lnTo>
                  <a:lnTo>
                    <a:pt x="16557" y="7845"/>
                  </a:lnTo>
                  <a:lnTo>
                    <a:pt x="16087" y="8549"/>
                  </a:lnTo>
                  <a:lnTo>
                    <a:pt x="15594" y="9207"/>
                  </a:lnTo>
                  <a:lnTo>
                    <a:pt x="15077" y="9864"/>
                  </a:lnTo>
                  <a:lnTo>
                    <a:pt x="14537" y="10498"/>
                  </a:lnTo>
                  <a:lnTo>
                    <a:pt x="13973" y="11109"/>
                  </a:lnTo>
                  <a:lnTo>
                    <a:pt x="13386" y="11696"/>
                  </a:lnTo>
                  <a:lnTo>
                    <a:pt x="13551" y="12635"/>
                  </a:lnTo>
                  <a:lnTo>
                    <a:pt x="13738" y="13528"/>
                  </a:lnTo>
                  <a:lnTo>
                    <a:pt x="13997" y="14444"/>
                  </a:lnTo>
                  <a:lnTo>
                    <a:pt x="14302" y="15336"/>
                  </a:lnTo>
                  <a:lnTo>
                    <a:pt x="14678" y="16205"/>
                  </a:lnTo>
                  <a:lnTo>
                    <a:pt x="15077" y="17074"/>
                  </a:lnTo>
                  <a:lnTo>
                    <a:pt x="15523" y="17919"/>
                  </a:lnTo>
                  <a:lnTo>
                    <a:pt x="16040" y="18741"/>
                  </a:lnTo>
                  <a:lnTo>
                    <a:pt x="16979" y="18765"/>
                  </a:lnTo>
                  <a:lnTo>
                    <a:pt x="22193" y="18882"/>
                  </a:lnTo>
                  <a:lnTo>
                    <a:pt x="23531" y="18906"/>
                  </a:lnTo>
                  <a:lnTo>
                    <a:pt x="23085" y="17966"/>
                  </a:lnTo>
                  <a:lnTo>
                    <a:pt x="22686" y="17027"/>
                  </a:lnTo>
                  <a:lnTo>
                    <a:pt x="22357" y="16088"/>
                  </a:lnTo>
                  <a:lnTo>
                    <a:pt x="22075" y="15172"/>
                  </a:lnTo>
                  <a:lnTo>
                    <a:pt x="21840" y="14279"/>
                  </a:lnTo>
                  <a:lnTo>
                    <a:pt x="21653" y="13387"/>
                  </a:lnTo>
                  <a:lnTo>
                    <a:pt x="21512" y="12541"/>
                  </a:lnTo>
                  <a:lnTo>
                    <a:pt x="21394" y="11672"/>
                  </a:lnTo>
                  <a:lnTo>
                    <a:pt x="21347" y="10851"/>
                  </a:lnTo>
                  <a:lnTo>
                    <a:pt x="21300" y="10052"/>
                  </a:lnTo>
                  <a:lnTo>
                    <a:pt x="21324" y="9277"/>
                  </a:lnTo>
                  <a:lnTo>
                    <a:pt x="21347" y="8502"/>
                  </a:lnTo>
                  <a:lnTo>
                    <a:pt x="21418" y="7774"/>
                  </a:lnTo>
                  <a:lnTo>
                    <a:pt x="21512" y="7070"/>
                  </a:lnTo>
                  <a:lnTo>
                    <a:pt x="21606" y="6389"/>
                  </a:lnTo>
                  <a:lnTo>
                    <a:pt x="21723" y="5731"/>
                  </a:lnTo>
                  <a:lnTo>
                    <a:pt x="21864" y="5120"/>
                  </a:lnTo>
                  <a:lnTo>
                    <a:pt x="22028" y="4510"/>
                  </a:lnTo>
                  <a:lnTo>
                    <a:pt x="22193" y="3970"/>
                  </a:lnTo>
                  <a:lnTo>
                    <a:pt x="22357" y="3430"/>
                  </a:lnTo>
                  <a:lnTo>
                    <a:pt x="22709" y="2490"/>
                  </a:lnTo>
                  <a:lnTo>
                    <a:pt x="23038" y="1692"/>
                  </a:lnTo>
                  <a:lnTo>
                    <a:pt x="23320" y="1058"/>
                  </a:lnTo>
                  <a:lnTo>
                    <a:pt x="23578" y="588"/>
                  </a:lnTo>
                  <a:lnTo>
                    <a:pt x="23790" y="212"/>
                  </a:lnTo>
                  <a:lnTo>
                    <a:pt x="3402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32"/>
            <p:cNvSpPr/>
            <p:nvPr/>
          </p:nvSpPr>
          <p:spPr>
            <a:xfrm>
              <a:off x="6408200" y="4187850"/>
              <a:ext cx="59325" cy="11750"/>
            </a:xfrm>
            <a:custGeom>
              <a:rect b="b" l="l" r="r" t="t"/>
              <a:pathLst>
                <a:path extrusionOk="0" fill="none" h="470" w="2373">
                  <a:moveTo>
                    <a:pt x="2114" y="0"/>
                  </a:moveTo>
                  <a:lnTo>
                    <a:pt x="2114" y="0"/>
                  </a:lnTo>
                  <a:lnTo>
                    <a:pt x="1057" y="235"/>
                  </a:lnTo>
                  <a:lnTo>
                    <a:pt x="0" y="423"/>
                  </a:lnTo>
                  <a:lnTo>
                    <a:pt x="2372" y="470"/>
                  </a:lnTo>
                  <a:lnTo>
                    <a:pt x="2372" y="470"/>
                  </a:lnTo>
                  <a:lnTo>
                    <a:pt x="21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32"/>
            <p:cNvSpPr/>
            <p:nvPr/>
          </p:nvSpPr>
          <p:spPr>
            <a:xfrm>
              <a:off x="6595475" y="4070425"/>
              <a:ext cx="154425" cy="135650"/>
            </a:xfrm>
            <a:custGeom>
              <a:rect b="b" l="l" r="r" t="t"/>
              <a:pathLst>
                <a:path extrusionOk="0" fill="none" h="5426" w="6177">
                  <a:moveTo>
                    <a:pt x="4134" y="0"/>
                  </a:moveTo>
                  <a:lnTo>
                    <a:pt x="4134" y="0"/>
                  </a:lnTo>
                  <a:lnTo>
                    <a:pt x="3664" y="376"/>
                  </a:lnTo>
                  <a:lnTo>
                    <a:pt x="3171" y="752"/>
                  </a:lnTo>
                  <a:lnTo>
                    <a:pt x="2654" y="1104"/>
                  </a:lnTo>
                  <a:lnTo>
                    <a:pt x="2138" y="1456"/>
                  </a:lnTo>
                  <a:lnTo>
                    <a:pt x="1621" y="1785"/>
                  </a:lnTo>
                  <a:lnTo>
                    <a:pt x="1081" y="2091"/>
                  </a:lnTo>
                  <a:lnTo>
                    <a:pt x="564" y="2396"/>
                  </a:lnTo>
                  <a:lnTo>
                    <a:pt x="1" y="2701"/>
                  </a:lnTo>
                  <a:lnTo>
                    <a:pt x="1" y="2701"/>
                  </a:lnTo>
                  <a:lnTo>
                    <a:pt x="353" y="3547"/>
                  </a:lnTo>
                  <a:lnTo>
                    <a:pt x="682" y="4251"/>
                  </a:lnTo>
                  <a:lnTo>
                    <a:pt x="987" y="4862"/>
                  </a:lnTo>
                  <a:lnTo>
                    <a:pt x="1245" y="5308"/>
                  </a:lnTo>
                  <a:lnTo>
                    <a:pt x="6177" y="5425"/>
                  </a:lnTo>
                  <a:lnTo>
                    <a:pt x="6177" y="5425"/>
                  </a:lnTo>
                  <a:lnTo>
                    <a:pt x="5848" y="4768"/>
                  </a:lnTo>
                  <a:lnTo>
                    <a:pt x="5519" y="4110"/>
                  </a:lnTo>
                  <a:lnTo>
                    <a:pt x="5238" y="3453"/>
                  </a:lnTo>
                  <a:lnTo>
                    <a:pt x="4956" y="2772"/>
                  </a:lnTo>
                  <a:lnTo>
                    <a:pt x="4721" y="2091"/>
                  </a:lnTo>
                  <a:lnTo>
                    <a:pt x="4510" y="1409"/>
                  </a:lnTo>
                  <a:lnTo>
                    <a:pt x="4298" y="705"/>
                  </a:lnTo>
                  <a:lnTo>
                    <a:pt x="41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32"/>
            <p:cNvSpPr/>
            <p:nvPr/>
          </p:nvSpPr>
          <p:spPr>
            <a:xfrm>
              <a:off x="6742850" y="3738700"/>
              <a:ext cx="516075" cy="472650"/>
            </a:xfrm>
            <a:custGeom>
              <a:rect b="b" l="l" r="r" t="t"/>
              <a:pathLst>
                <a:path extrusionOk="0" fill="none" h="18906" w="20643">
                  <a:moveTo>
                    <a:pt x="20643" y="1"/>
                  </a:moveTo>
                  <a:lnTo>
                    <a:pt x="6505" y="283"/>
                  </a:lnTo>
                  <a:lnTo>
                    <a:pt x="6505" y="283"/>
                  </a:lnTo>
                  <a:lnTo>
                    <a:pt x="6294" y="1081"/>
                  </a:lnTo>
                  <a:lnTo>
                    <a:pt x="6059" y="1880"/>
                  </a:lnTo>
                  <a:lnTo>
                    <a:pt x="5777" y="2678"/>
                  </a:lnTo>
                  <a:lnTo>
                    <a:pt x="5495" y="3453"/>
                  </a:lnTo>
                  <a:lnTo>
                    <a:pt x="5167" y="4204"/>
                  </a:lnTo>
                  <a:lnTo>
                    <a:pt x="4814" y="4956"/>
                  </a:lnTo>
                  <a:lnTo>
                    <a:pt x="4439" y="5707"/>
                  </a:lnTo>
                  <a:lnTo>
                    <a:pt x="4039" y="6435"/>
                  </a:lnTo>
                  <a:lnTo>
                    <a:pt x="3617" y="7164"/>
                  </a:lnTo>
                  <a:lnTo>
                    <a:pt x="3171" y="7845"/>
                  </a:lnTo>
                  <a:lnTo>
                    <a:pt x="2701" y="8549"/>
                  </a:lnTo>
                  <a:lnTo>
                    <a:pt x="2208" y="9207"/>
                  </a:lnTo>
                  <a:lnTo>
                    <a:pt x="1691" y="9864"/>
                  </a:lnTo>
                  <a:lnTo>
                    <a:pt x="1151" y="10498"/>
                  </a:lnTo>
                  <a:lnTo>
                    <a:pt x="587" y="11109"/>
                  </a:lnTo>
                  <a:lnTo>
                    <a:pt x="0" y="11696"/>
                  </a:lnTo>
                  <a:lnTo>
                    <a:pt x="0" y="11696"/>
                  </a:lnTo>
                  <a:lnTo>
                    <a:pt x="165" y="12635"/>
                  </a:lnTo>
                  <a:lnTo>
                    <a:pt x="352" y="13528"/>
                  </a:lnTo>
                  <a:lnTo>
                    <a:pt x="611" y="14444"/>
                  </a:lnTo>
                  <a:lnTo>
                    <a:pt x="916" y="15336"/>
                  </a:lnTo>
                  <a:lnTo>
                    <a:pt x="1292" y="16205"/>
                  </a:lnTo>
                  <a:lnTo>
                    <a:pt x="1691" y="17074"/>
                  </a:lnTo>
                  <a:lnTo>
                    <a:pt x="2137" y="17919"/>
                  </a:lnTo>
                  <a:lnTo>
                    <a:pt x="2654" y="18741"/>
                  </a:lnTo>
                  <a:lnTo>
                    <a:pt x="3593" y="18765"/>
                  </a:lnTo>
                  <a:lnTo>
                    <a:pt x="3593" y="18765"/>
                  </a:lnTo>
                  <a:lnTo>
                    <a:pt x="3593" y="18765"/>
                  </a:lnTo>
                  <a:lnTo>
                    <a:pt x="3593" y="18765"/>
                  </a:lnTo>
                  <a:lnTo>
                    <a:pt x="8807" y="18882"/>
                  </a:lnTo>
                  <a:lnTo>
                    <a:pt x="10145" y="18906"/>
                  </a:lnTo>
                  <a:lnTo>
                    <a:pt x="10145" y="18906"/>
                  </a:lnTo>
                  <a:lnTo>
                    <a:pt x="9699" y="17966"/>
                  </a:lnTo>
                  <a:lnTo>
                    <a:pt x="9300" y="17027"/>
                  </a:lnTo>
                  <a:lnTo>
                    <a:pt x="8971" y="16088"/>
                  </a:lnTo>
                  <a:lnTo>
                    <a:pt x="8689" y="15172"/>
                  </a:lnTo>
                  <a:lnTo>
                    <a:pt x="8454" y="14279"/>
                  </a:lnTo>
                  <a:lnTo>
                    <a:pt x="8267" y="13387"/>
                  </a:lnTo>
                  <a:lnTo>
                    <a:pt x="8126" y="12541"/>
                  </a:lnTo>
                  <a:lnTo>
                    <a:pt x="8008" y="11672"/>
                  </a:lnTo>
                  <a:lnTo>
                    <a:pt x="7961" y="10851"/>
                  </a:lnTo>
                  <a:lnTo>
                    <a:pt x="7914" y="10052"/>
                  </a:lnTo>
                  <a:lnTo>
                    <a:pt x="7938" y="9277"/>
                  </a:lnTo>
                  <a:lnTo>
                    <a:pt x="7961" y="8502"/>
                  </a:lnTo>
                  <a:lnTo>
                    <a:pt x="8032" y="7774"/>
                  </a:lnTo>
                  <a:lnTo>
                    <a:pt x="8126" y="7070"/>
                  </a:lnTo>
                  <a:lnTo>
                    <a:pt x="8220" y="6389"/>
                  </a:lnTo>
                  <a:lnTo>
                    <a:pt x="8337" y="5731"/>
                  </a:lnTo>
                  <a:lnTo>
                    <a:pt x="8478" y="5120"/>
                  </a:lnTo>
                  <a:lnTo>
                    <a:pt x="8642" y="4510"/>
                  </a:lnTo>
                  <a:lnTo>
                    <a:pt x="8807" y="3970"/>
                  </a:lnTo>
                  <a:lnTo>
                    <a:pt x="8971" y="3430"/>
                  </a:lnTo>
                  <a:lnTo>
                    <a:pt x="9323" y="2490"/>
                  </a:lnTo>
                  <a:lnTo>
                    <a:pt x="9652" y="1692"/>
                  </a:lnTo>
                  <a:lnTo>
                    <a:pt x="9934" y="1058"/>
                  </a:lnTo>
                  <a:lnTo>
                    <a:pt x="10192" y="588"/>
                  </a:lnTo>
                  <a:lnTo>
                    <a:pt x="10404" y="212"/>
                  </a:lnTo>
                  <a:lnTo>
                    <a:pt x="20643" y="1"/>
                  </a:lnTo>
                  <a:lnTo>
                    <a:pt x="2064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32"/>
            <p:cNvSpPr/>
            <p:nvPr/>
          </p:nvSpPr>
          <p:spPr>
            <a:xfrm>
              <a:off x="6461025" y="4137950"/>
              <a:ext cx="165600" cy="65175"/>
            </a:xfrm>
            <a:custGeom>
              <a:rect b="b" l="l" r="r" t="t"/>
              <a:pathLst>
                <a:path extrusionOk="0" h="2607" w="6624">
                  <a:moveTo>
                    <a:pt x="5379" y="0"/>
                  </a:moveTo>
                  <a:lnTo>
                    <a:pt x="4745" y="305"/>
                  </a:lnTo>
                  <a:lnTo>
                    <a:pt x="4087" y="611"/>
                  </a:lnTo>
                  <a:lnTo>
                    <a:pt x="3429" y="893"/>
                  </a:lnTo>
                  <a:lnTo>
                    <a:pt x="2748" y="1151"/>
                  </a:lnTo>
                  <a:lnTo>
                    <a:pt x="2067" y="1386"/>
                  </a:lnTo>
                  <a:lnTo>
                    <a:pt x="1386" y="1621"/>
                  </a:lnTo>
                  <a:lnTo>
                    <a:pt x="705" y="1808"/>
                  </a:lnTo>
                  <a:lnTo>
                    <a:pt x="1" y="1996"/>
                  </a:lnTo>
                  <a:lnTo>
                    <a:pt x="259" y="2466"/>
                  </a:lnTo>
                  <a:lnTo>
                    <a:pt x="6623" y="2607"/>
                  </a:lnTo>
                  <a:lnTo>
                    <a:pt x="6365" y="2161"/>
                  </a:lnTo>
                  <a:lnTo>
                    <a:pt x="6060" y="1550"/>
                  </a:lnTo>
                  <a:lnTo>
                    <a:pt x="5731" y="846"/>
                  </a:lnTo>
                  <a:lnTo>
                    <a:pt x="537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32"/>
            <p:cNvSpPr/>
            <p:nvPr/>
          </p:nvSpPr>
          <p:spPr>
            <a:xfrm>
              <a:off x="6461025" y="4137950"/>
              <a:ext cx="165600" cy="65175"/>
            </a:xfrm>
            <a:custGeom>
              <a:rect b="b" l="l" r="r" t="t"/>
              <a:pathLst>
                <a:path extrusionOk="0" fill="none" h="2607" w="6624">
                  <a:moveTo>
                    <a:pt x="5379" y="0"/>
                  </a:moveTo>
                  <a:lnTo>
                    <a:pt x="5379" y="0"/>
                  </a:lnTo>
                  <a:lnTo>
                    <a:pt x="4745" y="305"/>
                  </a:lnTo>
                  <a:lnTo>
                    <a:pt x="4087" y="611"/>
                  </a:lnTo>
                  <a:lnTo>
                    <a:pt x="3429" y="893"/>
                  </a:lnTo>
                  <a:lnTo>
                    <a:pt x="2748" y="1151"/>
                  </a:lnTo>
                  <a:lnTo>
                    <a:pt x="2067" y="1386"/>
                  </a:lnTo>
                  <a:lnTo>
                    <a:pt x="1386" y="1621"/>
                  </a:lnTo>
                  <a:lnTo>
                    <a:pt x="705" y="1808"/>
                  </a:lnTo>
                  <a:lnTo>
                    <a:pt x="1" y="1996"/>
                  </a:lnTo>
                  <a:lnTo>
                    <a:pt x="1" y="1996"/>
                  </a:lnTo>
                  <a:lnTo>
                    <a:pt x="259" y="2466"/>
                  </a:lnTo>
                  <a:lnTo>
                    <a:pt x="6623" y="2607"/>
                  </a:lnTo>
                  <a:lnTo>
                    <a:pt x="6623" y="2607"/>
                  </a:lnTo>
                  <a:lnTo>
                    <a:pt x="6365" y="2161"/>
                  </a:lnTo>
                  <a:lnTo>
                    <a:pt x="6060" y="1550"/>
                  </a:lnTo>
                  <a:lnTo>
                    <a:pt x="5731" y="846"/>
                  </a:lnTo>
                  <a:lnTo>
                    <a:pt x="5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32"/>
            <p:cNvSpPr/>
            <p:nvPr/>
          </p:nvSpPr>
          <p:spPr>
            <a:xfrm>
              <a:off x="6698800" y="4031075"/>
              <a:ext cx="110400" cy="176175"/>
            </a:xfrm>
            <a:custGeom>
              <a:rect b="b" l="l" r="r" t="t"/>
              <a:pathLst>
                <a:path extrusionOk="0" h="7047" w="4416">
                  <a:moveTo>
                    <a:pt x="1762" y="1"/>
                  </a:moveTo>
                  <a:lnTo>
                    <a:pt x="1058" y="682"/>
                  </a:lnTo>
                  <a:lnTo>
                    <a:pt x="330" y="1316"/>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3899" y="6224"/>
                  </a:lnTo>
                  <a:lnTo>
                    <a:pt x="3453" y="5379"/>
                  </a:lnTo>
                  <a:lnTo>
                    <a:pt x="3054" y="4510"/>
                  </a:lnTo>
                  <a:lnTo>
                    <a:pt x="2678" y="3641"/>
                  </a:lnTo>
                  <a:lnTo>
                    <a:pt x="2373" y="2749"/>
                  </a:lnTo>
                  <a:lnTo>
                    <a:pt x="2114" y="1833"/>
                  </a:lnTo>
                  <a:lnTo>
                    <a:pt x="1927" y="940"/>
                  </a:lnTo>
                  <a:lnTo>
                    <a:pt x="17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32"/>
            <p:cNvSpPr/>
            <p:nvPr/>
          </p:nvSpPr>
          <p:spPr>
            <a:xfrm>
              <a:off x="6698800" y="4031075"/>
              <a:ext cx="110400" cy="176175"/>
            </a:xfrm>
            <a:custGeom>
              <a:rect b="b" l="l" r="r" t="t"/>
              <a:pathLst>
                <a:path extrusionOk="0" fill="none" h="7047" w="4416">
                  <a:moveTo>
                    <a:pt x="1762" y="1"/>
                  </a:moveTo>
                  <a:lnTo>
                    <a:pt x="1762" y="1"/>
                  </a:lnTo>
                  <a:lnTo>
                    <a:pt x="1058" y="682"/>
                  </a:lnTo>
                  <a:lnTo>
                    <a:pt x="330" y="1316"/>
                  </a:lnTo>
                  <a:lnTo>
                    <a:pt x="330" y="1316"/>
                  </a:lnTo>
                  <a:lnTo>
                    <a:pt x="1" y="1574"/>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4416" y="7046"/>
                  </a:lnTo>
                  <a:lnTo>
                    <a:pt x="3899" y="6224"/>
                  </a:lnTo>
                  <a:lnTo>
                    <a:pt x="3453" y="5379"/>
                  </a:lnTo>
                  <a:lnTo>
                    <a:pt x="3054" y="4510"/>
                  </a:lnTo>
                  <a:lnTo>
                    <a:pt x="2678" y="3641"/>
                  </a:lnTo>
                  <a:lnTo>
                    <a:pt x="2373" y="2749"/>
                  </a:lnTo>
                  <a:lnTo>
                    <a:pt x="2114" y="1833"/>
                  </a:lnTo>
                  <a:lnTo>
                    <a:pt x="1927" y="940"/>
                  </a:lnTo>
                  <a:lnTo>
                    <a:pt x="17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32"/>
            <p:cNvSpPr/>
            <p:nvPr/>
          </p:nvSpPr>
          <p:spPr>
            <a:xfrm>
              <a:off x="6940700" y="3724625"/>
              <a:ext cx="996925" cy="518425"/>
            </a:xfrm>
            <a:custGeom>
              <a:rect b="b" l="l" r="r" t="t"/>
              <a:pathLst>
                <a:path extrusionOk="0" h="20737" w="39877">
                  <a:moveTo>
                    <a:pt x="39877" y="0"/>
                  </a:move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lnTo>
                    <a:pt x="22451" y="3311"/>
                  </a:lnTo>
                  <a:lnTo>
                    <a:pt x="39877" y="3311"/>
                  </a:lnTo>
                  <a:lnTo>
                    <a:pt x="39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2"/>
            <p:cNvSpPr/>
            <p:nvPr/>
          </p:nvSpPr>
          <p:spPr>
            <a:xfrm>
              <a:off x="6940700" y="3724625"/>
              <a:ext cx="996925" cy="518425"/>
            </a:xfrm>
            <a:custGeom>
              <a:rect b="b" l="l" r="r" t="t"/>
              <a:pathLst>
                <a:path extrusionOk="0" fill="none" h="20737" w="39877">
                  <a:moveTo>
                    <a:pt x="22005" y="16744"/>
                  </a:moveTo>
                  <a:lnTo>
                    <a:pt x="22451" y="3311"/>
                  </a:lnTo>
                  <a:lnTo>
                    <a:pt x="39877" y="3311"/>
                  </a:lnTo>
                  <a:lnTo>
                    <a:pt x="39877" y="0"/>
                  </a:lnTo>
                  <a:lnTo>
                    <a:pt x="2490" y="775"/>
                  </a:ln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2"/>
            <p:cNvSpPr/>
            <p:nvPr/>
          </p:nvSpPr>
          <p:spPr>
            <a:xfrm>
              <a:off x="6997650" y="3807400"/>
              <a:ext cx="860125" cy="344650"/>
            </a:xfrm>
            <a:custGeom>
              <a:rect b="b" l="l" r="r" t="t"/>
              <a:pathLst>
                <a:path extrusionOk="0" h="13786" w="34405">
                  <a:moveTo>
                    <a:pt x="1503" y="0"/>
                  </a:moveTo>
                  <a:lnTo>
                    <a:pt x="1433" y="141"/>
                  </a:lnTo>
                  <a:lnTo>
                    <a:pt x="1268" y="541"/>
                  </a:lnTo>
                  <a:lnTo>
                    <a:pt x="1010" y="1198"/>
                  </a:lnTo>
                  <a:lnTo>
                    <a:pt x="705" y="2044"/>
                  </a:lnTo>
                  <a:lnTo>
                    <a:pt x="564" y="2560"/>
                  </a:lnTo>
                  <a:lnTo>
                    <a:pt x="423" y="3100"/>
                  </a:lnTo>
                  <a:lnTo>
                    <a:pt x="306" y="3687"/>
                  </a:lnTo>
                  <a:lnTo>
                    <a:pt x="188" y="4322"/>
                  </a:lnTo>
                  <a:lnTo>
                    <a:pt x="94" y="4979"/>
                  </a:lnTo>
                  <a:lnTo>
                    <a:pt x="24" y="5684"/>
                  </a:lnTo>
                  <a:lnTo>
                    <a:pt x="0" y="6412"/>
                  </a:lnTo>
                  <a:lnTo>
                    <a:pt x="0" y="7140"/>
                  </a:lnTo>
                  <a:lnTo>
                    <a:pt x="24" y="7844"/>
                  </a:lnTo>
                  <a:lnTo>
                    <a:pt x="118" y="8549"/>
                  </a:lnTo>
                  <a:lnTo>
                    <a:pt x="212" y="9277"/>
                  </a:lnTo>
                  <a:lnTo>
                    <a:pt x="376" y="10005"/>
                  </a:lnTo>
                  <a:lnTo>
                    <a:pt x="587" y="10756"/>
                  </a:lnTo>
                  <a:lnTo>
                    <a:pt x="846" y="11508"/>
                  </a:lnTo>
                  <a:lnTo>
                    <a:pt x="1151" y="12259"/>
                  </a:lnTo>
                  <a:lnTo>
                    <a:pt x="1503" y="13011"/>
                  </a:lnTo>
                  <a:lnTo>
                    <a:pt x="34405" y="13786"/>
                  </a:lnTo>
                  <a:lnTo>
                    <a:pt x="34240" y="13316"/>
                  </a:lnTo>
                  <a:lnTo>
                    <a:pt x="34076" y="12752"/>
                  </a:lnTo>
                  <a:lnTo>
                    <a:pt x="33888" y="12001"/>
                  </a:lnTo>
                  <a:lnTo>
                    <a:pt x="33677" y="11109"/>
                  </a:lnTo>
                  <a:lnTo>
                    <a:pt x="33489" y="10052"/>
                  </a:lnTo>
                  <a:lnTo>
                    <a:pt x="33395" y="9488"/>
                  </a:lnTo>
                  <a:lnTo>
                    <a:pt x="33324" y="8878"/>
                  </a:lnTo>
                  <a:lnTo>
                    <a:pt x="33254" y="8267"/>
                  </a:lnTo>
                  <a:lnTo>
                    <a:pt x="33207" y="7633"/>
                  </a:lnTo>
                  <a:lnTo>
                    <a:pt x="33184" y="6717"/>
                  </a:lnTo>
                  <a:lnTo>
                    <a:pt x="33184" y="5778"/>
                  </a:lnTo>
                  <a:lnTo>
                    <a:pt x="33230" y="4838"/>
                  </a:lnTo>
                  <a:lnTo>
                    <a:pt x="33324" y="3852"/>
                  </a:lnTo>
                  <a:lnTo>
                    <a:pt x="33395" y="3382"/>
                  </a:lnTo>
                  <a:lnTo>
                    <a:pt x="33489" y="2889"/>
                  </a:lnTo>
                  <a:lnTo>
                    <a:pt x="33606" y="2396"/>
                  </a:lnTo>
                  <a:lnTo>
                    <a:pt x="33724" y="1903"/>
                  </a:lnTo>
                  <a:lnTo>
                    <a:pt x="33865" y="1433"/>
                  </a:lnTo>
                  <a:lnTo>
                    <a:pt x="34029" y="940"/>
                  </a:lnTo>
                  <a:lnTo>
                    <a:pt x="34193" y="470"/>
                  </a:lnTo>
                  <a:lnTo>
                    <a:pt x="344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2"/>
            <p:cNvSpPr/>
            <p:nvPr/>
          </p:nvSpPr>
          <p:spPr>
            <a:xfrm>
              <a:off x="6997650" y="3807400"/>
              <a:ext cx="860125" cy="344650"/>
            </a:xfrm>
            <a:custGeom>
              <a:rect b="b" l="l" r="r" t="t"/>
              <a:pathLst>
                <a:path extrusionOk="0" fill="none" h="13786" w="34405">
                  <a:moveTo>
                    <a:pt x="33207" y="7633"/>
                  </a:moveTo>
                  <a:lnTo>
                    <a:pt x="33207" y="7633"/>
                  </a:lnTo>
                  <a:lnTo>
                    <a:pt x="33254" y="8267"/>
                  </a:lnTo>
                  <a:lnTo>
                    <a:pt x="33324" y="8878"/>
                  </a:lnTo>
                  <a:lnTo>
                    <a:pt x="33395" y="9488"/>
                  </a:lnTo>
                  <a:lnTo>
                    <a:pt x="33489" y="10052"/>
                  </a:lnTo>
                  <a:lnTo>
                    <a:pt x="33677" y="11109"/>
                  </a:lnTo>
                  <a:lnTo>
                    <a:pt x="33888" y="12001"/>
                  </a:lnTo>
                  <a:lnTo>
                    <a:pt x="34076" y="12752"/>
                  </a:lnTo>
                  <a:lnTo>
                    <a:pt x="34240" y="13316"/>
                  </a:lnTo>
                  <a:lnTo>
                    <a:pt x="34405" y="13786"/>
                  </a:lnTo>
                  <a:lnTo>
                    <a:pt x="1503" y="13011"/>
                  </a:lnTo>
                  <a:lnTo>
                    <a:pt x="1503" y="13011"/>
                  </a:lnTo>
                  <a:lnTo>
                    <a:pt x="1151" y="12259"/>
                  </a:lnTo>
                  <a:lnTo>
                    <a:pt x="846" y="11508"/>
                  </a:lnTo>
                  <a:lnTo>
                    <a:pt x="587" y="10756"/>
                  </a:lnTo>
                  <a:lnTo>
                    <a:pt x="376" y="10005"/>
                  </a:lnTo>
                  <a:lnTo>
                    <a:pt x="212" y="9277"/>
                  </a:lnTo>
                  <a:lnTo>
                    <a:pt x="118" y="8549"/>
                  </a:lnTo>
                  <a:lnTo>
                    <a:pt x="24" y="7844"/>
                  </a:lnTo>
                  <a:lnTo>
                    <a:pt x="0" y="7140"/>
                  </a:lnTo>
                  <a:lnTo>
                    <a:pt x="0" y="7140"/>
                  </a:lnTo>
                  <a:lnTo>
                    <a:pt x="0" y="6412"/>
                  </a:lnTo>
                  <a:lnTo>
                    <a:pt x="24" y="5684"/>
                  </a:lnTo>
                  <a:lnTo>
                    <a:pt x="94" y="4979"/>
                  </a:lnTo>
                  <a:lnTo>
                    <a:pt x="188" y="4322"/>
                  </a:lnTo>
                  <a:lnTo>
                    <a:pt x="306" y="3687"/>
                  </a:lnTo>
                  <a:lnTo>
                    <a:pt x="423" y="3100"/>
                  </a:lnTo>
                  <a:lnTo>
                    <a:pt x="564" y="2560"/>
                  </a:lnTo>
                  <a:lnTo>
                    <a:pt x="705" y="2044"/>
                  </a:lnTo>
                  <a:lnTo>
                    <a:pt x="1010" y="1198"/>
                  </a:lnTo>
                  <a:lnTo>
                    <a:pt x="1268" y="541"/>
                  </a:lnTo>
                  <a:lnTo>
                    <a:pt x="1433" y="141"/>
                  </a:lnTo>
                  <a:lnTo>
                    <a:pt x="1503" y="0"/>
                  </a:lnTo>
                  <a:lnTo>
                    <a:pt x="34405" y="0"/>
                  </a:lnTo>
                  <a:lnTo>
                    <a:pt x="34405" y="0"/>
                  </a:lnTo>
                  <a:lnTo>
                    <a:pt x="34193" y="470"/>
                  </a:lnTo>
                  <a:lnTo>
                    <a:pt x="34029" y="940"/>
                  </a:lnTo>
                  <a:lnTo>
                    <a:pt x="33865" y="1433"/>
                  </a:lnTo>
                  <a:lnTo>
                    <a:pt x="33724" y="1903"/>
                  </a:lnTo>
                  <a:lnTo>
                    <a:pt x="33606" y="2396"/>
                  </a:lnTo>
                  <a:lnTo>
                    <a:pt x="33489" y="2889"/>
                  </a:lnTo>
                  <a:lnTo>
                    <a:pt x="33395" y="3382"/>
                  </a:lnTo>
                  <a:lnTo>
                    <a:pt x="33324" y="3852"/>
                  </a:lnTo>
                  <a:lnTo>
                    <a:pt x="33230" y="4838"/>
                  </a:lnTo>
                  <a:lnTo>
                    <a:pt x="33184" y="5778"/>
                  </a:lnTo>
                  <a:lnTo>
                    <a:pt x="33184" y="6717"/>
                  </a:lnTo>
                  <a:lnTo>
                    <a:pt x="33207" y="76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2"/>
            <p:cNvSpPr/>
            <p:nvPr/>
          </p:nvSpPr>
          <p:spPr>
            <a:xfrm>
              <a:off x="7090400" y="3863175"/>
              <a:ext cx="665225" cy="18225"/>
            </a:xfrm>
            <a:custGeom>
              <a:rect b="b" l="l" r="r" t="t"/>
              <a:pathLst>
                <a:path extrusionOk="0" h="729" w="26609">
                  <a:moveTo>
                    <a:pt x="3336" y="0"/>
                  </a:moveTo>
                  <a:lnTo>
                    <a:pt x="1" y="71"/>
                  </a:lnTo>
                  <a:lnTo>
                    <a:pt x="3336" y="282"/>
                  </a:lnTo>
                  <a:lnTo>
                    <a:pt x="6647" y="447"/>
                  </a:lnTo>
                  <a:lnTo>
                    <a:pt x="9982" y="564"/>
                  </a:lnTo>
                  <a:lnTo>
                    <a:pt x="13293" y="658"/>
                  </a:lnTo>
                  <a:lnTo>
                    <a:pt x="16628" y="705"/>
                  </a:lnTo>
                  <a:lnTo>
                    <a:pt x="19962" y="728"/>
                  </a:lnTo>
                  <a:lnTo>
                    <a:pt x="21606" y="728"/>
                  </a:lnTo>
                  <a:lnTo>
                    <a:pt x="23274" y="705"/>
                  </a:lnTo>
                  <a:lnTo>
                    <a:pt x="26608" y="635"/>
                  </a:lnTo>
                  <a:lnTo>
                    <a:pt x="23297" y="423"/>
                  </a:lnTo>
                  <a:lnTo>
                    <a:pt x="21630" y="329"/>
                  </a:lnTo>
                  <a:lnTo>
                    <a:pt x="19962" y="259"/>
                  </a:lnTo>
                  <a:lnTo>
                    <a:pt x="16651" y="141"/>
                  </a:lnTo>
                  <a:lnTo>
                    <a:pt x="13316" y="71"/>
                  </a:lnTo>
                  <a:lnTo>
                    <a:pt x="9982" y="24"/>
                  </a:lnTo>
                  <a:lnTo>
                    <a:pt x="667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2"/>
            <p:cNvSpPr/>
            <p:nvPr/>
          </p:nvSpPr>
          <p:spPr>
            <a:xfrm>
              <a:off x="7395125" y="3938325"/>
              <a:ext cx="360500" cy="15300"/>
            </a:xfrm>
            <a:custGeom>
              <a:rect b="b" l="l" r="r" t="t"/>
              <a:pathLst>
                <a:path extrusionOk="0" h="612" w="14420">
                  <a:moveTo>
                    <a:pt x="5401" y="0"/>
                  </a:moveTo>
                  <a:lnTo>
                    <a:pt x="3617" y="24"/>
                  </a:lnTo>
                  <a:lnTo>
                    <a:pt x="1808" y="71"/>
                  </a:lnTo>
                  <a:lnTo>
                    <a:pt x="893" y="94"/>
                  </a:lnTo>
                  <a:lnTo>
                    <a:pt x="0" y="165"/>
                  </a:lnTo>
                  <a:lnTo>
                    <a:pt x="893" y="259"/>
                  </a:lnTo>
                  <a:lnTo>
                    <a:pt x="1808" y="353"/>
                  </a:lnTo>
                  <a:lnTo>
                    <a:pt x="3593" y="470"/>
                  </a:lnTo>
                  <a:lnTo>
                    <a:pt x="5401" y="541"/>
                  </a:lnTo>
                  <a:lnTo>
                    <a:pt x="7210" y="611"/>
                  </a:lnTo>
                  <a:lnTo>
                    <a:pt x="10803" y="611"/>
                  </a:lnTo>
                  <a:lnTo>
                    <a:pt x="12611" y="564"/>
                  </a:lnTo>
                  <a:lnTo>
                    <a:pt x="13527" y="517"/>
                  </a:lnTo>
                  <a:lnTo>
                    <a:pt x="14419" y="447"/>
                  </a:lnTo>
                  <a:lnTo>
                    <a:pt x="13527" y="353"/>
                  </a:lnTo>
                  <a:lnTo>
                    <a:pt x="12611" y="282"/>
                  </a:lnTo>
                  <a:lnTo>
                    <a:pt x="10826" y="165"/>
                  </a:lnTo>
                  <a:lnTo>
                    <a:pt x="9018" y="71"/>
                  </a:lnTo>
                  <a:lnTo>
                    <a:pt x="7210" y="24"/>
                  </a:lnTo>
                  <a:lnTo>
                    <a:pt x="5401"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2"/>
            <p:cNvSpPr/>
            <p:nvPr/>
          </p:nvSpPr>
          <p:spPr>
            <a:xfrm>
              <a:off x="7294125" y="4068650"/>
              <a:ext cx="281250" cy="14725"/>
            </a:xfrm>
            <a:custGeom>
              <a:rect b="b" l="l" r="r" t="t"/>
              <a:pathLst>
                <a:path extrusionOk="0" h="589" w="11250">
                  <a:moveTo>
                    <a:pt x="4228" y="1"/>
                  </a:moveTo>
                  <a:lnTo>
                    <a:pt x="2819" y="24"/>
                  </a:lnTo>
                  <a:lnTo>
                    <a:pt x="1410" y="95"/>
                  </a:lnTo>
                  <a:lnTo>
                    <a:pt x="705" y="142"/>
                  </a:lnTo>
                  <a:lnTo>
                    <a:pt x="1" y="212"/>
                  </a:lnTo>
                  <a:lnTo>
                    <a:pt x="705" y="306"/>
                  </a:lnTo>
                  <a:lnTo>
                    <a:pt x="1386" y="377"/>
                  </a:lnTo>
                  <a:lnTo>
                    <a:pt x="2795" y="471"/>
                  </a:lnTo>
                  <a:lnTo>
                    <a:pt x="4205" y="541"/>
                  </a:lnTo>
                  <a:lnTo>
                    <a:pt x="5614" y="588"/>
                  </a:lnTo>
                  <a:lnTo>
                    <a:pt x="7023"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2"/>
            <p:cNvSpPr/>
            <p:nvPr/>
          </p:nvSpPr>
          <p:spPr>
            <a:xfrm>
              <a:off x="7294125" y="4068650"/>
              <a:ext cx="281250" cy="14725"/>
            </a:xfrm>
            <a:custGeom>
              <a:rect b="b" l="l" r="r" t="t"/>
              <a:pathLst>
                <a:path extrusionOk="0" fill="none" h="589" w="11250">
                  <a:moveTo>
                    <a:pt x="1" y="212"/>
                  </a:moveTo>
                  <a:lnTo>
                    <a:pt x="1" y="212"/>
                  </a:lnTo>
                  <a:lnTo>
                    <a:pt x="705" y="142"/>
                  </a:lnTo>
                  <a:lnTo>
                    <a:pt x="1410" y="95"/>
                  </a:lnTo>
                  <a:lnTo>
                    <a:pt x="2819" y="24"/>
                  </a:lnTo>
                  <a:lnTo>
                    <a:pt x="2819" y="24"/>
                  </a:lnTo>
                  <a:lnTo>
                    <a:pt x="4228"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023" y="588"/>
                  </a:lnTo>
                  <a:lnTo>
                    <a:pt x="5614" y="588"/>
                  </a:lnTo>
                  <a:lnTo>
                    <a:pt x="5614" y="588"/>
                  </a:lnTo>
                  <a:lnTo>
                    <a:pt x="4205" y="541"/>
                  </a:lnTo>
                  <a:lnTo>
                    <a:pt x="2795" y="471"/>
                  </a:lnTo>
                  <a:lnTo>
                    <a:pt x="2795" y="471"/>
                  </a:lnTo>
                  <a:lnTo>
                    <a:pt x="1386" y="377"/>
                  </a:lnTo>
                  <a:lnTo>
                    <a:pt x="705" y="306"/>
                  </a:lnTo>
                  <a:lnTo>
                    <a:pt x="1" y="2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2"/>
            <p:cNvSpPr/>
            <p:nvPr/>
          </p:nvSpPr>
          <p:spPr>
            <a:xfrm>
              <a:off x="7111550" y="4008775"/>
              <a:ext cx="498475" cy="15875"/>
            </a:xfrm>
            <a:custGeom>
              <a:rect b="b" l="l" r="r" t="t"/>
              <a:pathLst>
                <a:path extrusionOk="0" h="635" w="19939">
                  <a:moveTo>
                    <a:pt x="7492" y="1"/>
                  </a:moveTo>
                  <a:lnTo>
                    <a:pt x="5002" y="24"/>
                  </a:lnTo>
                  <a:lnTo>
                    <a:pt x="2513" y="71"/>
                  </a:lnTo>
                  <a:lnTo>
                    <a:pt x="0" y="188"/>
                  </a:lnTo>
                  <a:lnTo>
                    <a:pt x="2490" y="353"/>
                  </a:lnTo>
                  <a:lnTo>
                    <a:pt x="5002" y="470"/>
                  </a:lnTo>
                  <a:lnTo>
                    <a:pt x="7492" y="564"/>
                  </a:lnTo>
                  <a:lnTo>
                    <a:pt x="9981" y="611"/>
                  </a:lnTo>
                  <a:lnTo>
                    <a:pt x="12470" y="635"/>
                  </a:lnTo>
                  <a:lnTo>
                    <a:pt x="14960" y="611"/>
                  </a:lnTo>
                  <a:lnTo>
                    <a:pt x="16204" y="611"/>
                  </a:lnTo>
                  <a:lnTo>
                    <a:pt x="17449" y="564"/>
                  </a:lnTo>
                  <a:lnTo>
                    <a:pt x="19938" y="470"/>
                  </a:lnTo>
                  <a:lnTo>
                    <a:pt x="17449" y="282"/>
                  </a:lnTo>
                  <a:lnTo>
                    <a:pt x="16204" y="212"/>
                  </a:lnTo>
                  <a:lnTo>
                    <a:pt x="14960" y="165"/>
                  </a:lnTo>
                  <a:lnTo>
                    <a:pt x="12470" y="95"/>
                  </a:lnTo>
                  <a:lnTo>
                    <a:pt x="9981" y="24"/>
                  </a:lnTo>
                  <a:lnTo>
                    <a:pt x="749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2"/>
            <p:cNvSpPr/>
            <p:nvPr/>
          </p:nvSpPr>
          <p:spPr>
            <a:xfrm>
              <a:off x="7111550" y="4008775"/>
              <a:ext cx="498475" cy="15875"/>
            </a:xfrm>
            <a:custGeom>
              <a:rect b="b" l="l" r="r" t="t"/>
              <a:pathLst>
                <a:path extrusionOk="0" fill="none" h="635" w="19939">
                  <a:moveTo>
                    <a:pt x="0" y="188"/>
                  </a:moveTo>
                  <a:lnTo>
                    <a:pt x="0" y="188"/>
                  </a:lnTo>
                  <a:lnTo>
                    <a:pt x="2513" y="71"/>
                  </a:lnTo>
                  <a:lnTo>
                    <a:pt x="5002" y="24"/>
                  </a:lnTo>
                  <a:lnTo>
                    <a:pt x="5002" y="24"/>
                  </a:lnTo>
                  <a:lnTo>
                    <a:pt x="7492" y="1"/>
                  </a:lnTo>
                  <a:lnTo>
                    <a:pt x="9981" y="24"/>
                  </a:lnTo>
                  <a:lnTo>
                    <a:pt x="9981" y="24"/>
                  </a:lnTo>
                  <a:lnTo>
                    <a:pt x="12470" y="95"/>
                  </a:lnTo>
                  <a:lnTo>
                    <a:pt x="14960" y="165"/>
                  </a:lnTo>
                  <a:lnTo>
                    <a:pt x="14960" y="165"/>
                  </a:lnTo>
                  <a:lnTo>
                    <a:pt x="16204" y="212"/>
                  </a:lnTo>
                  <a:lnTo>
                    <a:pt x="17449" y="282"/>
                  </a:lnTo>
                  <a:lnTo>
                    <a:pt x="19938" y="470"/>
                  </a:lnTo>
                  <a:lnTo>
                    <a:pt x="19938" y="470"/>
                  </a:lnTo>
                  <a:lnTo>
                    <a:pt x="17449" y="564"/>
                  </a:lnTo>
                  <a:lnTo>
                    <a:pt x="16204" y="611"/>
                  </a:lnTo>
                  <a:lnTo>
                    <a:pt x="14960" y="611"/>
                  </a:lnTo>
                  <a:lnTo>
                    <a:pt x="14960" y="611"/>
                  </a:lnTo>
                  <a:lnTo>
                    <a:pt x="12470" y="635"/>
                  </a:lnTo>
                  <a:lnTo>
                    <a:pt x="9981" y="611"/>
                  </a:lnTo>
                  <a:lnTo>
                    <a:pt x="9981" y="611"/>
                  </a:lnTo>
                  <a:lnTo>
                    <a:pt x="7492" y="564"/>
                  </a:lnTo>
                  <a:lnTo>
                    <a:pt x="5002" y="470"/>
                  </a:lnTo>
                  <a:lnTo>
                    <a:pt x="5002" y="470"/>
                  </a:lnTo>
                  <a:lnTo>
                    <a:pt x="2490" y="353"/>
                  </a:lnTo>
                  <a:lnTo>
                    <a:pt x="0" y="188"/>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2"/>
            <p:cNvSpPr/>
            <p:nvPr/>
          </p:nvSpPr>
          <p:spPr>
            <a:xfrm>
              <a:off x="6997650" y="3985875"/>
              <a:ext cx="860125" cy="166175"/>
            </a:xfrm>
            <a:custGeom>
              <a:rect b="b" l="l" r="r" t="t"/>
              <a:pathLst>
                <a:path extrusionOk="0" h="6647" w="34405">
                  <a:moveTo>
                    <a:pt x="11508" y="917"/>
                  </a:moveTo>
                  <a:lnTo>
                    <a:pt x="14537" y="940"/>
                  </a:lnTo>
                  <a:lnTo>
                    <a:pt x="17026" y="1011"/>
                  </a:lnTo>
                  <a:lnTo>
                    <a:pt x="19516" y="1081"/>
                  </a:lnTo>
                  <a:lnTo>
                    <a:pt x="20760" y="1128"/>
                  </a:lnTo>
                  <a:lnTo>
                    <a:pt x="22005" y="1198"/>
                  </a:lnTo>
                  <a:lnTo>
                    <a:pt x="24494" y="1386"/>
                  </a:lnTo>
                  <a:lnTo>
                    <a:pt x="22005" y="1480"/>
                  </a:lnTo>
                  <a:lnTo>
                    <a:pt x="20760" y="1527"/>
                  </a:lnTo>
                  <a:lnTo>
                    <a:pt x="19516" y="1527"/>
                  </a:lnTo>
                  <a:lnTo>
                    <a:pt x="17567" y="1551"/>
                  </a:lnTo>
                  <a:lnTo>
                    <a:pt x="14537" y="1527"/>
                  </a:lnTo>
                  <a:lnTo>
                    <a:pt x="12048" y="1480"/>
                  </a:lnTo>
                  <a:lnTo>
                    <a:pt x="9558" y="1386"/>
                  </a:lnTo>
                  <a:lnTo>
                    <a:pt x="7046" y="1269"/>
                  </a:lnTo>
                  <a:lnTo>
                    <a:pt x="4556" y="1104"/>
                  </a:lnTo>
                  <a:lnTo>
                    <a:pt x="7069" y="987"/>
                  </a:lnTo>
                  <a:lnTo>
                    <a:pt x="9558" y="940"/>
                  </a:lnTo>
                  <a:lnTo>
                    <a:pt x="11508" y="917"/>
                  </a:lnTo>
                  <a:close/>
                  <a:moveTo>
                    <a:pt x="17496" y="3312"/>
                  </a:moveTo>
                  <a:lnTo>
                    <a:pt x="18882" y="3359"/>
                  </a:lnTo>
                  <a:lnTo>
                    <a:pt x="20291" y="3429"/>
                  </a:lnTo>
                  <a:lnTo>
                    <a:pt x="21700" y="3523"/>
                  </a:lnTo>
                  <a:lnTo>
                    <a:pt x="22404" y="3617"/>
                  </a:lnTo>
                  <a:lnTo>
                    <a:pt x="23109" y="3688"/>
                  </a:lnTo>
                  <a:lnTo>
                    <a:pt x="22404" y="3758"/>
                  </a:lnTo>
                  <a:lnTo>
                    <a:pt x="21700" y="3829"/>
                  </a:lnTo>
                  <a:lnTo>
                    <a:pt x="20291" y="3876"/>
                  </a:lnTo>
                  <a:lnTo>
                    <a:pt x="19445" y="3899"/>
                  </a:lnTo>
                  <a:lnTo>
                    <a:pt x="17473" y="3899"/>
                  </a:lnTo>
                  <a:lnTo>
                    <a:pt x="16064" y="3852"/>
                  </a:lnTo>
                  <a:lnTo>
                    <a:pt x="14654" y="3782"/>
                  </a:lnTo>
                  <a:lnTo>
                    <a:pt x="13245" y="3688"/>
                  </a:lnTo>
                  <a:lnTo>
                    <a:pt x="12564" y="3617"/>
                  </a:lnTo>
                  <a:lnTo>
                    <a:pt x="11860" y="3523"/>
                  </a:lnTo>
                  <a:lnTo>
                    <a:pt x="12564" y="3453"/>
                  </a:lnTo>
                  <a:lnTo>
                    <a:pt x="13269" y="3406"/>
                  </a:lnTo>
                  <a:lnTo>
                    <a:pt x="14678" y="3335"/>
                  </a:lnTo>
                  <a:lnTo>
                    <a:pt x="15547" y="3312"/>
                  </a:lnTo>
                  <a:close/>
                  <a:moveTo>
                    <a:pt x="0" y="1"/>
                  </a:moveTo>
                  <a:lnTo>
                    <a:pt x="24" y="705"/>
                  </a:lnTo>
                  <a:lnTo>
                    <a:pt x="118" y="1410"/>
                  </a:lnTo>
                  <a:lnTo>
                    <a:pt x="212" y="2138"/>
                  </a:lnTo>
                  <a:lnTo>
                    <a:pt x="376" y="2866"/>
                  </a:lnTo>
                  <a:lnTo>
                    <a:pt x="587" y="3617"/>
                  </a:lnTo>
                  <a:lnTo>
                    <a:pt x="846" y="4369"/>
                  </a:lnTo>
                  <a:lnTo>
                    <a:pt x="1151" y="5120"/>
                  </a:lnTo>
                  <a:lnTo>
                    <a:pt x="1503" y="5872"/>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26279" y="494"/>
                  </a:lnTo>
                  <a:lnTo>
                    <a:pt x="22522" y="470"/>
                  </a:lnTo>
                  <a:lnTo>
                    <a:pt x="18764" y="423"/>
                  </a:lnTo>
                  <a:lnTo>
                    <a:pt x="15007" y="376"/>
                  </a:lnTo>
                  <a:lnTo>
                    <a:pt x="11249" y="306"/>
                  </a:lnTo>
                  <a:lnTo>
                    <a:pt x="7515" y="212"/>
                  </a:lnTo>
                  <a:lnTo>
                    <a:pt x="3758" y="118"/>
                  </a:lnTo>
                  <a:lnTo>
                    <a:pt x="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2"/>
            <p:cNvSpPr/>
            <p:nvPr/>
          </p:nvSpPr>
          <p:spPr>
            <a:xfrm>
              <a:off x="7294125" y="4068650"/>
              <a:ext cx="281250" cy="14725"/>
            </a:xfrm>
            <a:custGeom>
              <a:rect b="b" l="l" r="r" t="t"/>
              <a:pathLst>
                <a:path extrusionOk="0" fill="none" h="589" w="11250">
                  <a:moveTo>
                    <a:pt x="6717" y="588"/>
                  </a:moveTo>
                  <a:lnTo>
                    <a:pt x="6717" y="588"/>
                  </a:lnTo>
                  <a:lnTo>
                    <a:pt x="5614" y="588"/>
                  </a:lnTo>
                  <a:lnTo>
                    <a:pt x="5614" y="588"/>
                  </a:lnTo>
                  <a:lnTo>
                    <a:pt x="4205" y="541"/>
                  </a:lnTo>
                  <a:lnTo>
                    <a:pt x="2795" y="471"/>
                  </a:lnTo>
                  <a:lnTo>
                    <a:pt x="2795" y="471"/>
                  </a:lnTo>
                  <a:lnTo>
                    <a:pt x="1386" y="377"/>
                  </a:lnTo>
                  <a:lnTo>
                    <a:pt x="705" y="306"/>
                  </a:lnTo>
                  <a:lnTo>
                    <a:pt x="1" y="212"/>
                  </a:lnTo>
                  <a:lnTo>
                    <a:pt x="1" y="212"/>
                  </a:lnTo>
                  <a:lnTo>
                    <a:pt x="705" y="142"/>
                  </a:lnTo>
                  <a:lnTo>
                    <a:pt x="1410" y="95"/>
                  </a:lnTo>
                  <a:lnTo>
                    <a:pt x="2819" y="24"/>
                  </a:lnTo>
                  <a:lnTo>
                    <a:pt x="2819" y="24"/>
                  </a:lnTo>
                  <a:lnTo>
                    <a:pt x="3688" y="1"/>
                  </a:lnTo>
                  <a:lnTo>
                    <a:pt x="4557" y="1"/>
                  </a:lnTo>
                  <a:lnTo>
                    <a:pt x="4557"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586" y="588"/>
                  </a:lnTo>
                  <a:lnTo>
                    <a:pt x="6717" y="5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2"/>
            <p:cNvSpPr/>
            <p:nvPr/>
          </p:nvSpPr>
          <p:spPr>
            <a:xfrm>
              <a:off x="6997650" y="3985875"/>
              <a:ext cx="860125" cy="166175"/>
            </a:xfrm>
            <a:custGeom>
              <a:rect b="b" l="l" r="r" t="t"/>
              <a:pathLst>
                <a:path extrusionOk="0" fill="none" h="6647" w="34405">
                  <a:moveTo>
                    <a:pt x="0" y="1"/>
                  </a:moveTo>
                  <a:lnTo>
                    <a:pt x="0" y="1"/>
                  </a:lnTo>
                  <a:lnTo>
                    <a:pt x="24" y="705"/>
                  </a:lnTo>
                  <a:lnTo>
                    <a:pt x="118" y="1410"/>
                  </a:lnTo>
                  <a:lnTo>
                    <a:pt x="212" y="2138"/>
                  </a:lnTo>
                  <a:lnTo>
                    <a:pt x="376" y="2866"/>
                  </a:lnTo>
                  <a:lnTo>
                    <a:pt x="587" y="3617"/>
                  </a:lnTo>
                  <a:lnTo>
                    <a:pt x="846" y="4369"/>
                  </a:lnTo>
                  <a:lnTo>
                    <a:pt x="1151" y="5120"/>
                  </a:lnTo>
                  <a:lnTo>
                    <a:pt x="1503" y="5872"/>
                  </a:lnTo>
                  <a:lnTo>
                    <a:pt x="34405" y="6647"/>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33207" y="494"/>
                  </a:lnTo>
                  <a:lnTo>
                    <a:pt x="33207" y="494"/>
                  </a:lnTo>
                  <a:lnTo>
                    <a:pt x="30037" y="494"/>
                  </a:lnTo>
                  <a:lnTo>
                    <a:pt x="30037" y="494"/>
                  </a:lnTo>
                  <a:lnTo>
                    <a:pt x="26279" y="494"/>
                  </a:lnTo>
                  <a:lnTo>
                    <a:pt x="22522" y="470"/>
                  </a:lnTo>
                  <a:lnTo>
                    <a:pt x="18764" y="423"/>
                  </a:lnTo>
                  <a:lnTo>
                    <a:pt x="15007" y="376"/>
                  </a:lnTo>
                  <a:lnTo>
                    <a:pt x="11249" y="306"/>
                  </a:lnTo>
                  <a:lnTo>
                    <a:pt x="7515" y="212"/>
                  </a:lnTo>
                  <a:lnTo>
                    <a:pt x="3758" y="118"/>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2"/>
            <p:cNvSpPr/>
            <p:nvPr/>
          </p:nvSpPr>
          <p:spPr>
            <a:xfrm>
              <a:off x="7294125" y="4068650"/>
              <a:ext cx="281250" cy="14725"/>
            </a:xfrm>
            <a:custGeom>
              <a:rect b="b" l="l" r="r" t="t"/>
              <a:pathLst>
                <a:path extrusionOk="0" h="589" w="11250">
                  <a:moveTo>
                    <a:pt x="3688" y="1"/>
                  </a:moveTo>
                  <a:lnTo>
                    <a:pt x="2819" y="24"/>
                  </a:lnTo>
                  <a:lnTo>
                    <a:pt x="1410" y="95"/>
                  </a:lnTo>
                  <a:lnTo>
                    <a:pt x="705" y="142"/>
                  </a:lnTo>
                  <a:lnTo>
                    <a:pt x="1" y="212"/>
                  </a:lnTo>
                  <a:lnTo>
                    <a:pt x="705" y="306"/>
                  </a:lnTo>
                  <a:lnTo>
                    <a:pt x="1386" y="377"/>
                  </a:lnTo>
                  <a:lnTo>
                    <a:pt x="2795" y="471"/>
                  </a:lnTo>
                  <a:lnTo>
                    <a:pt x="4205" y="541"/>
                  </a:lnTo>
                  <a:lnTo>
                    <a:pt x="5614" y="588"/>
                  </a:lnTo>
                  <a:lnTo>
                    <a:pt x="7586"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2"/>
            <p:cNvSpPr/>
            <p:nvPr/>
          </p:nvSpPr>
          <p:spPr>
            <a:xfrm>
              <a:off x="7071025" y="3938325"/>
              <a:ext cx="175575" cy="246025"/>
            </a:xfrm>
            <a:custGeom>
              <a:rect b="b" l="l" r="r" t="t"/>
              <a:pathLst>
                <a:path extrusionOk="0" h="9841" w="7023">
                  <a:moveTo>
                    <a:pt x="1" y="0"/>
                  </a:moveTo>
                  <a:lnTo>
                    <a:pt x="377" y="564"/>
                  </a:lnTo>
                  <a:lnTo>
                    <a:pt x="729" y="1151"/>
                  </a:lnTo>
                  <a:lnTo>
                    <a:pt x="1034" y="1738"/>
                  </a:lnTo>
                  <a:lnTo>
                    <a:pt x="1292" y="2349"/>
                  </a:lnTo>
                  <a:lnTo>
                    <a:pt x="1527" y="2936"/>
                  </a:lnTo>
                  <a:lnTo>
                    <a:pt x="1715" y="3547"/>
                  </a:lnTo>
                  <a:lnTo>
                    <a:pt x="1880" y="4157"/>
                  </a:lnTo>
                  <a:lnTo>
                    <a:pt x="1997" y="4768"/>
                  </a:lnTo>
                  <a:lnTo>
                    <a:pt x="2067" y="5378"/>
                  </a:lnTo>
                  <a:lnTo>
                    <a:pt x="2114" y="6012"/>
                  </a:lnTo>
                  <a:lnTo>
                    <a:pt x="2138" y="6623"/>
                  </a:lnTo>
                  <a:lnTo>
                    <a:pt x="2114" y="7257"/>
                  </a:lnTo>
                  <a:lnTo>
                    <a:pt x="2044" y="7891"/>
                  </a:lnTo>
                  <a:lnTo>
                    <a:pt x="1927" y="8502"/>
                  </a:lnTo>
                  <a:lnTo>
                    <a:pt x="1786" y="9136"/>
                  </a:lnTo>
                  <a:lnTo>
                    <a:pt x="1621" y="9770"/>
                  </a:lnTo>
                  <a:lnTo>
                    <a:pt x="5144" y="7774"/>
                  </a:lnTo>
                  <a:lnTo>
                    <a:pt x="5496" y="8314"/>
                  </a:lnTo>
                  <a:lnTo>
                    <a:pt x="5895" y="8854"/>
                  </a:lnTo>
                  <a:lnTo>
                    <a:pt x="6318" y="9347"/>
                  </a:lnTo>
                  <a:lnTo>
                    <a:pt x="6811" y="9840"/>
                  </a:lnTo>
                  <a:lnTo>
                    <a:pt x="6905" y="9206"/>
                  </a:lnTo>
                  <a:lnTo>
                    <a:pt x="6999" y="8572"/>
                  </a:lnTo>
                  <a:lnTo>
                    <a:pt x="7023" y="7915"/>
                  </a:lnTo>
                  <a:lnTo>
                    <a:pt x="7023" y="7281"/>
                  </a:lnTo>
                  <a:lnTo>
                    <a:pt x="6976" y="6647"/>
                  </a:lnTo>
                  <a:lnTo>
                    <a:pt x="6905" y="5989"/>
                  </a:lnTo>
                  <a:lnTo>
                    <a:pt x="6788" y="5355"/>
                  </a:lnTo>
                  <a:lnTo>
                    <a:pt x="6623" y="4721"/>
                  </a:lnTo>
                  <a:lnTo>
                    <a:pt x="6436" y="4087"/>
                  </a:lnTo>
                  <a:lnTo>
                    <a:pt x="6201" y="3476"/>
                  </a:lnTo>
                  <a:lnTo>
                    <a:pt x="5919" y="2866"/>
                  </a:lnTo>
                  <a:lnTo>
                    <a:pt x="5614" y="2255"/>
                  </a:lnTo>
                  <a:lnTo>
                    <a:pt x="5261" y="1668"/>
                  </a:lnTo>
                  <a:lnTo>
                    <a:pt x="4886" y="1104"/>
                  </a:lnTo>
                  <a:lnTo>
                    <a:pt x="4463" y="541"/>
                  </a:lnTo>
                  <a:lnTo>
                    <a:pt x="3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2"/>
            <p:cNvSpPr/>
            <p:nvPr/>
          </p:nvSpPr>
          <p:spPr>
            <a:xfrm>
              <a:off x="5778225" y="4184325"/>
              <a:ext cx="2128275" cy="332900"/>
            </a:xfrm>
            <a:custGeom>
              <a:rect b="b" l="l" r="r" t="t"/>
              <a:pathLst>
                <a:path extrusionOk="0" h="13316" w="85131">
                  <a:moveTo>
                    <a:pt x="1" y="0"/>
                  </a:moveTo>
                  <a:lnTo>
                    <a:pt x="1" y="1597"/>
                  </a:lnTo>
                  <a:lnTo>
                    <a:pt x="16369" y="2208"/>
                  </a:lnTo>
                  <a:lnTo>
                    <a:pt x="16369" y="11273"/>
                  </a:lnTo>
                  <a:lnTo>
                    <a:pt x="1" y="11578"/>
                  </a:lnTo>
                  <a:lnTo>
                    <a:pt x="1" y="13316"/>
                  </a:lnTo>
                  <a:lnTo>
                    <a:pt x="43306" y="12940"/>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lnTo>
                    <a:pt x="42178" y="94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2"/>
            <p:cNvSpPr/>
            <p:nvPr/>
          </p:nvSpPr>
          <p:spPr>
            <a:xfrm>
              <a:off x="5778225" y="4184325"/>
              <a:ext cx="2128275" cy="332900"/>
            </a:xfrm>
            <a:custGeom>
              <a:rect b="b" l="l" r="r" t="t"/>
              <a:pathLst>
                <a:path extrusionOk="0" fill="none" h="13316" w="85131">
                  <a:moveTo>
                    <a:pt x="83440" y="1856"/>
                  </a:moveTo>
                  <a:lnTo>
                    <a:pt x="42178" y="940"/>
                  </a:lnTo>
                  <a:lnTo>
                    <a:pt x="1" y="0"/>
                  </a:lnTo>
                  <a:lnTo>
                    <a:pt x="1" y="1597"/>
                  </a:lnTo>
                  <a:lnTo>
                    <a:pt x="16369" y="2208"/>
                  </a:lnTo>
                  <a:lnTo>
                    <a:pt x="16369" y="11273"/>
                  </a:lnTo>
                  <a:lnTo>
                    <a:pt x="1" y="11578"/>
                  </a:lnTo>
                  <a:lnTo>
                    <a:pt x="1" y="13316"/>
                  </a:lnTo>
                  <a:lnTo>
                    <a:pt x="43306" y="12940"/>
                  </a:lnTo>
                  <a:lnTo>
                    <a:pt x="83440" y="12588"/>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2"/>
            <p:cNvSpPr/>
            <p:nvPr/>
          </p:nvSpPr>
          <p:spPr>
            <a:xfrm>
              <a:off x="6832675" y="4207800"/>
              <a:ext cx="1073825" cy="300050"/>
            </a:xfrm>
            <a:custGeom>
              <a:rect b="b" l="l" r="r" t="t"/>
              <a:pathLst>
                <a:path extrusionOk="0" h="12002" w="42953">
                  <a:moveTo>
                    <a:pt x="0" y="1"/>
                  </a:moveTo>
                  <a:lnTo>
                    <a:pt x="259" y="330"/>
                  </a:lnTo>
                  <a:lnTo>
                    <a:pt x="540" y="729"/>
                  </a:lnTo>
                  <a:lnTo>
                    <a:pt x="822" y="1175"/>
                  </a:lnTo>
                  <a:lnTo>
                    <a:pt x="1104" y="1692"/>
                  </a:lnTo>
                  <a:lnTo>
                    <a:pt x="1362" y="2255"/>
                  </a:lnTo>
                  <a:lnTo>
                    <a:pt x="1621" y="2866"/>
                  </a:lnTo>
                  <a:lnTo>
                    <a:pt x="1832" y="3523"/>
                  </a:lnTo>
                  <a:lnTo>
                    <a:pt x="2020" y="4228"/>
                  </a:lnTo>
                  <a:lnTo>
                    <a:pt x="2090" y="4604"/>
                  </a:lnTo>
                  <a:lnTo>
                    <a:pt x="2161" y="5003"/>
                  </a:lnTo>
                  <a:lnTo>
                    <a:pt x="2208" y="5402"/>
                  </a:lnTo>
                  <a:lnTo>
                    <a:pt x="2255" y="5825"/>
                  </a:lnTo>
                  <a:lnTo>
                    <a:pt x="2255" y="6248"/>
                  </a:lnTo>
                  <a:lnTo>
                    <a:pt x="2278" y="6694"/>
                  </a:lnTo>
                  <a:lnTo>
                    <a:pt x="2255" y="7140"/>
                  </a:lnTo>
                  <a:lnTo>
                    <a:pt x="2231" y="7610"/>
                  </a:lnTo>
                  <a:lnTo>
                    <a:pt x="2184" y="8103"/>
                  </a:lnTo>
                  <a:lnTo>
                    <a:pt x="2114" y="8596"/>
                  </a:lnTo>
                  <a:lnTo>
                    <a:pt x="2020" y="9113"/>
                  </a:lnTo>
                  <a:lnTo>
                    <a:pt x="1902" y="9629"/>
                  </a:lnTo>
                  <a:lnTo>
                    <a:pt x="1762" y="10146"/>
                  </a:lnTo>
                  <a:lnTo>
                    <a:pt x="1597" y="10710"/>
                  </a:lnTo>
                  <a:lnTo>
                    <a:pt x="1409" y="11250"/>
                  </a:lnTo>
                  <a:lnTo>
                    <a:pt x="1198" y="11837"/>
                  </a:lnTo>
                  <a:lnTo>
                    <a:pt x="1128" y="12001"/>
                  </a:lnTo>
                  <a:lnTo>
                    <a:pt x="8948" y="11931"/>
                  </a:lnTo>
                  <a:lnTo>
                    <a:pt x="9981" y="11931"/>
                  </a:lnTo>
                  <a:lnTo>
                    <a:pt x="36589" y="11696"/>
                  </a:lnTo>
                  <a:lnTo>
                    <a:pt x="41262" y="11649"/>
                  </a:lnTo>
                  <a:lnTo>
                    <a:pt x="41661" y="10968"/>
                  </a:lnTo>
                  <a:lnTo>
                    <a:pt x="41990" y="10263"/>
                  </a:lnTo>
                  <a:lnTo>
                    <a:pt x="42295" y="9582"/>
                  </a:lnTo>
                  <a:lnTo>
                    <a:pt x="42530" y="8901"/>
                  </a:lnTo>
                  <a:lnTo>
                    <a:pt x="42718" y="8220"/>
                  </a:lnTo>
                  <a:lnTo>
                    <a:pt x="42835" y="7539"/>
                  </a:lnTo>
                  <a:lnTo>
                    <a:pt x="42929" y="6882"/>
                  </a:lnTo>
                  <a:lnTo>
                    <a:pt x="42953" y="6201"/>
                  </a:lnTo>
                  <a:lnTo>
                    <a:pt x="42906" y="5543"/>
                  </a:lnTo>
                  <a:lnTo>
                    <a:pt x="42835" y="4862"/>
                  </a:lnTo>
                  <a:lnTo>
                    <a:pt x="42695" y="4204"/>
                  </a:lnTo>
                  <a:lnTo>
                    <a:pt x="42507" y="3547"/>
                  </a:lnTo>
                  <a:lnTo>
                    <a:pt x="42272" y="2866"/>
                  </a:lnTo>
                  <a:lnTo>
                    <a:pt x="41990" y="2208"/>
                  </a:lnTo>
                  <a:lnTo>
                    <a:pt x="41638" y="1551"/>
                  </a:lnTo>
                  <a:lnTo>
                    <a:pt x="41262" y="917"/>
                  </a:lnTo>
                  <a:lnTo>
                    <a:pt x="36401" y="799"/>
                  </a:lnTo>
                  <a:lnTo>
                    <a:pt x="30084" y="658"/>
                  </a:lnTo>
                  <a:lnTo>
                    <a:pt x="9323" y="212"/>
                  </a:lnTo>
                  <a:lnTo>
                    <a:pt x="6905" y="14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2"/>
            <p:cNvSpPr/>
            <p:nvPr/>
          </p:nvSpPr>
          <p:spPr>
            <a:xfrm>
              <a:off x="6832675" y="4207800"/>
              <a:ext cx="1073825" cy="300050"/>
            </a:xfrm>
            <a:custGeom>
              <a:rect b="b" l="l" r="r" t="t"/>
              <a:pathLst>
                <a:path extrusionOk="0" fill="none" h="12002" w="42953">
                  <a:moveTo>
                    <a:pt x="41262" y="11649"/>
                  </a:moveTo>
                  <a:lnTo>
                    <a:pt x="36589" y="11696"/>
                  </a:lnTo>
                  <a:lnTo>
                    <a:pt x="9981" y="11931"/>
                  </a:lnTo>
                  <a:lnTo>
                    <a:pt x="8948" y="11931"/>
                  </a:lnTo>
                  <a:lnTo>
                    <a:pt x="1128" y="12001"/>
                  </a:lnTo>
                  <a:lnTo>
                    <a:pt x="1128" y="12001"/>
                  </a:lnTo>
                  <a:lnTo>
                    <a:pt x="1198" y="11837"/>
                  </a:lnTo>
                  <a:lnTo>
                    <a:pt x="1198" y="11837"/>
                  </a:lnTo>
                  <a:lnTo>
                    <a:pt x="1409" y="11250"/>
                  </a:lnTo>
                  <a:lnTo>
                    <a:pt x="1597" y="10710"/>
                  </a:lnTo>
                  <a:lnTo>
                    <a:pt x="1762" y="10146"/>
                  </a:lnTo>
                  <a:lnTo>
                    <a:pt x="1902" y="9629"/>
                  </a:lnTo>
                  <a:lnTo>
                    <a:pt x="2020" y="9113"/>
                  </a:lnTo>
                  <a:lnTo>
                    <a:pt x="2114" y="8596"/>
                  </a:lnTo>
                  <a:lnTo>
                    <a:pt x="2184" y="8103"/>
                  </a:lnTo>
                  <a:lnTo>
                    <a:pt x="2231" y="7610"/>
                  </a:lnTo>
                  <a:lnTo>
                    <a:pt x="2255" y="7140"/>
                  </a:lnTo>
                  <a:lnTo>
                    <a:pt x="2278" y="6694"/>
                  </a:lnTo>
                  <a:lnTo>
                    <a:pt x="2255" y="6248"/>
                  </a:lnTo>
                  <a:lnTo>
                    <a:pt x="2255" y="5825"/>
                  </a:lnTo>
                  <a:lnTo>
                    <a:pt x="2208" y="5402"/>
                  </a:lnTo>
                  <a:lnTo>
                    <a:pt x="2161" y="5003"/>
                  </a:lnTo>
                  <a:lnTo>
                    <a:pt x="2090" y="4604"/>
                  </a:lnTo>
                  <a:lnTo>
                    <a:pt x="2020" y="4228"/>
                  </a:lnTo>
                  <a:lnTo>
                    <a:pt x="1832" y="3523"/>
                  </a:lnTo>
                  <a:lnTo>
                    <a:pt x="1621" y="2866"/>
                  </a:lnTo>
                  <a:lnTo>
                    <a:pt x="1362" y="2255"/>
                  </a:lnTo>
                  <a:lnTo>
                    <a:pt x="1104" y="1692"/>
                  </a:lnTo>
                  <a:lnTo>
                    <a:pt x="822" y="1175"/>
                  </a:lnTo>
                  <a:lnTo>
                    <a:pt x="540" y="729"/>
                  </a:lnTo>
                  <a:lnTo>
                    <a:pt x="259" y="330"/>
                  </a:lnTo>
                  <a:lnTo>
                    <a:pt x="0" y="1"/>
                  </a:lnTo>
                  <a:lnTo>
                    <a:pt x="6905" y="142"/>
                  </a:lnTo>
                  <a:lnTo>
                    <a:pt x="9323" y="212"/>
                  </a:lnTo>
                  <a:lnTo>
                    <a:pt x="30084" y="658"/>
                  </a:lnTo>
                  <a:lnTo>
                    <a:pt x="36401" y="799"/>
                  </a:lnTo>
                  <a:lnTo>
                    <a:pt x="41262" y="917"/>
                  </a:lnTo>
                  <a:lnTo>
                    <a:pt x="41262" y="917"/>
                  </a:lnTo>
                  <a:lnTo>
                    <a:pt x="41638" y="1551"/>
                  </a:lnTo>
                  <a:lnTo>
                    <a:pt x="41990" y="2208"/>
                  </a:lnTo>
                  <a:lnTo>
                    <a:pt x="42272" y="2866"/>
                  </a:lnTo>
                  <a:lnTo>
                    <a:pt x="42507" y="3547"/>
                  </a:lnTo>
                  <a:lnTo>
                    <a:pt x="42695" y="4204"/>
                  </a:lnTo>
                  <a:lnTo>
                    <a:pt x="42835" y="4862"/>
                  </a:lnTo>
                  <a:lnTo>
                    <a:pt x="42906" y="5543"/>
                  </a:lnTo>
                  <a:lnTo>
                    <a:pt x="42953" y="6201"/>
                  </a:lnTo>
                  <a:lnTo>
                    <a:pt x="42929" y="6882"/>
                  </a:lnTo>
                  <a:lnTo>
                    <a:pt x="42835" y="7539"/>
                  </a:lnTo>
                  <a:lnTo>
                    <a:pt x="42718" y="8220"/>
                  </a:lnTo>
                  <a:lnTo>
                    <a:pt x="42530" y="8901"/>
                  </a:lnTo>
                  <a:lnTo>
                    <a:pt x="42295" y="9582"/>
                  </a:lnTo>
                  <a:lnTo>
                    <a:pt x="41990" y="10263"/>
                  </a:lnTo>
                  <a:lnTo>
                    <a:pt x="41661" y="10968"/>
                  </a:lnTo>
                  <a:lnTo>
                    <a:pt x="41262" y="116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2"/>
            <p:cNvSpPr/>
            <p:nvPr/>
          </p:nvSpPr>
          <p:spPr>
            <a:xfrm>
              <a:off x="5859825" y="4227175"/>
              <a:ext cx="976975" cy="244850"/>
            </a:xfrm>
            <a:custGeom>
              <a:rect b="b" l="l" r="r" t="t"/>
              <a:pathLst>
                <a:path extrusionOk="0" h="9794" w="39079">
                  <a:moveTo>
                    <a:pt x="1" y="1"/>
                  </a:moveTo>
                  <a:lnTo>
                    <a:pt x="212" y="376"/>
                  </a:lnTo>
                  <a:lnTo>
                    <a:pt x="424" y="752"/>
                  </a:lnTo>
                  <a:lnTo>
                    <a:pt x="612" y="1151"/>
                  </a:lnTo>
                  <a:lnTo>
                    <a:pt x="776" y="1527"/>
                  </a:lnTo>
                  <a:lnTo>
                    <a:pt x="917" y="1903"/>
                  </a:lnTo>
                  <a:lnTo>
                    <a:pt x="1058" y="2279"/>
                  </a:lnTo>
                  <a:lnTo>
                    <a:pt x="1175" y="2654"/>
                  </a:lnTo>
                  <a:lnTo>
                    <a:pt x="1293" y="3054"/>
                  </a:lnTo>
                  <a:lnTo>
                    <a:pt x="1387" y="3429"/>
                  </a:lnTo>
                  <a:lnTo>
                    <a:pt x="1457" y="3805"/>
                  </a:lnTo>
                  <a:lnTo>
                    <a:pt x="1504" y="4181"/>
                  </a:lnTo>
                  <a:lnTo>
                    <a:pt x="1551" y="4557"/>
                  </a:lnTo>
                  <a:lnTo>
                    <a:pt x="1574" y="4932"/>
                  </a:lnTo>
                  <a:lnTo>
                    <a:pt x="1574" y="5332"/>
                  </a:lnTo>
                  <a:lnTo>
                    <a:pt x="1574" y="5707"/>
                  </a:lnTo>
                  <a:lnTo>
                    <a:pt x="1551" y="6083"/>
                  </a:lnTo>
                  <a:lnTo>
                    <a:pt x="1504" y="6553"/>
                  </a:lnTo>
                  <a:lnTo>
                    <a:pt x="1433" y="7023"/>
                  </a:lnTo>
                  <a:lnTo>
                    <a:pt x="1316" y="7469"/>
                  </a:lnTo>
                  <a:lnTo>
                    <a:pt x="1199" y="7938"/>
                  </a:lnTo>
                  <a:lnTo>
                    <a:pt x="1058" y="8408"/>
                  </a:lnTo>
                  <a:lnTo>
                    <a:pt x="893" y="8878"/>
                  </a:lnTo>
                  <a:lnTo>
                    <a:pt x="682" y="9347"/>
                  </a:lnTo>
                  <a:lnTo>
                    <a:pt x="471" y="9794"/>
                  </a:lnTo>
                  <a:lnTo>
                    <a:pt x="38139" y="9089"/>
                  </a:lnTo>
                  <a:lnTo>
                    <a:pt x="38398" y="8643"/>
                  </a:lnTo>
                  <a:lnTo>
                    <a:pt x="38585" y="8197"/>
                  </a:lnTo>
                  <a:lnTo>
                    <a:pt x="38750" y="7751"/>
                  </a:lnTo>
                  <a:lnTo>
                    <a:pt x="38891" y="7304"/>
                  </a:lnTo>
                  <a:lnTo>
                    <a:pt x="38985" y="6858"/>
                  </a:lnTo>
                  <a:lnTo>
                    <a:pt x="39032" y="6412"/>
                  </a:lnTo>
                  <a:lnTo>
                    <a:pt x="39079" y="5966"/>
                  </a:lnTo>
                  <a:lnTo>
                    <a:pt x="39079" y="5520"/>
                  </a:lnTo>
                  <a:lnTo>
                    <a:pt x="39079" y="5120"/>
                  </a:lnTo>
                  <a:lnTo>
                    <a:pt x="39055" y="4698"/>
                  </a:lnTo>
                  <a:lnTo>
                    <a:pt x="39008" y="4322"/>
                  </a:lnTo>
                  <a:lnTo>
                    <a:pt x="38938" y="3946"/>
                  </a:lnTo>
                  <a:lnTo>
                    <a:pt x="38797" y="3242"/>
                  </a:lnTo>
                  <a:lnTo>
                    <a:pt x="38609" y="2631"/>
                  </a:lnTo>
                  <a:lnTo>
                    <a:pt x="38445" y="2138"/>
                  </a:lnTo>
                  <a:lnTo>
                    <a:pt x="38304" y="1762"/>
                  </a:lnTo>
                  <a:lnTo>
                    <a:pt x="38139" y="145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2"/>
            <p:cNvSpPr/>
            <p:nvPr/>
          </p:nvSpPr>
          <p:spPr>
            <a:xfrm>
              <a:off x="5859825" y="4227175"/>
              <a:ext cx="976975" cy="244850"/>
            </a:xfrm>
            <a:custGeom>
              <a:rect b="b" l="l" r="r" t="t"/>
              <a:pathLst>
                <a:path extrusionOk="0" fill="none" h="9794" w="39079">
                  <a:moveTo>
                    <a:pt x="39079" y="5520"/>
                  </a:moveTo>
                  <a:lnTo>
                    <a:pt x="39079" y="5520"/>
                  </a:lnTo>
                  <a:lnTo>
                    <a:pt x="39079" y="5966"/>
                  </a:lnTo>
                  <a:lnTo>
                    <a:pt x="39032" y="6412"/>
                  </a:lnTo>
                  <a:lnTo>
                    <a:pt x="38985" y="6858"/>
                  </a:lnTo>
                  <a:lnTo>
                    <a:pt x="38891" y="7304"/>
                  </a:lnTo>
                  <a:lnTo>
                    <a:pt x="38750" y="7751"/>
                  </a:lnTo>
                  <a:lnTo>
                    <a:pt x="38585" y="8197"/>
                  </a:lnTo>
                  <a:lnTo>
                    <a:pt x="38398" y="8643"/>
                  </a:lnTo>
                  <a:lnTo>
                    <a:pt x="38139" y="9089"/>
                  </a:lnTo>
                  <a:lnTo>
                    <a:pt x="471" y="9794"/>
                  </a:lnTo>
                  <a:lnTo>
                    <a:pt x="471" y="9794"/>
                  </a:lnTo>
                  <a:lnTo>
                    <a:pt x="682" y="9347"/>
                  </a:lnTo>
                  <a:lnTo>
                    <a:pt x="893" y="8878"/>
                  </a:lnTo>
                  <a:lnTo>
                    <a:pt x="1058" y="8408"/>
                  </a:lnTo>
                  <a:lnTo>
                    <a:pt x="1199" y="7938"/>
                  </a:lnTo>
                  <a:lnTo>
                    <a:pt x="1316" y="7469"/>
                  </a:lnTo>
                  <a:lnTo>
                    <a:pt x="1433" y="7023"/>
                  </a:lnTo>
                  <a:lnTo>
                    <a:pt x="1504" y="6553"/>
                  </a:lnTo>
                  <a:lnTo>
                    <a:pt x="1551" y="6083"/>
                  </a:lnTo>
                  <a:lnTo>
                    <a:pt x="1551" y="6083"/>
                  </a:lnTo>
                  <a:lnTo>
                    <a:pt x="1574" y="5707"/>
                  </a:lnTo>
                  <a:lnTo>
                    <a:pt x="1574" y="5332"/>
                  </a:lnTo>
                  <a:lnTo>
                    <a:pt x="1574" y="4932"/>
                  </a:lnTo>
                  <a:lnTo>
                    <a:pt x="1551" y="4557"/>
                  </a:lnTo>
                  <a:lnTo>
                    <a:pt x="1504" y="4181"/>
                  </a:lnTo>
                  <a:lnTo>
                    <a:pt x="1457" y="3805"/>
                  </a:lnTo>
                  <a:lnTo>
                    <a:pt x="1387" y="3429"/>
                  </a:lnTo>
                  <a:lnTo>
                    <a:pt x="1293" y="3054"/>
                  </a:lnTo>
                  <a:lnTo>
                    <a:pt x="1175" y="2654"/>
                  </a:lnTo>
                  <a:lnTo>
                    <a:pt x="1058" y="2279"/>
                  </a:lnTo>
                  <a:lnTo>
                    <a:pt x="917" y="1903"/>
                  </a:lnTo>
                  <a:lnTo>
                    <a:pt x="776" y="1527"/>
                  </a:lnTo>
                  <a:lnTo>
                    <a:pt x="612" y="1151"/>
                  </a:lnTo>
                  <a:lnTo>
                    <a:pt x="424" y="752"/>
                  </a:lnTo>
                  <a:lnTo>
                    <a:pt x="212" y="376"/>
                  </a:lnTo>
                  <a:lnTo>
                    <a:pt x="1" y="1"/>
                  </a:lnTo>
                  <a:lnTo>
                    <a:pt x="38139" y="1457"/>
                  </a:lnTo>
                  <a:lnTo>
                    <a:pt x="38139" y="1457"/>
                  </a:lnTo>
                  <a:lnTo>
                    <a:pt x="38304" y="1762"/>
                  </a:lnTo>
                  <a:lnTo>
                    <a:pt x="38445" y="2138"/>
                  </a:lnTo>
                  <a:lnTo>
                    <a:pt x="38609" y="2631"/>
                  </a:lnTo>
                  <a:lnTo>
                    <a:pt x="38797" y="3242"/>
                  </a:lnTo>
                  <a:lnTo>
                    <a:pt x="38938" y="3946"/>
                  </a:lnTo>
                  <a:lnTo>
                    <a:pt x="39008" y="4322"/>
                  </a:lnTo>
                  <a:lnTo>
                    <a:pt x="39055" y="4698"/>
                  </a:lnTo>
                  <a:lnTo>
                    <a:pt x="39079" y="5120"/>
                  </a:lnTo>
                  <a:lnTo>
                    <a:pt x="39079" y="55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2"/>
            <p:cNvSpPr/>
            <p:nvPr/>
          </p:nvSpPr>
          <p:spPr>
            <a:xfrm>
              <a:off x="5933800" y="4264750"/>
              <a:ext cx="664650" cy="18225"/>
            </a:xfrm>
            <a:custGeom>
              <a:rect b="b" l="l" r="r" t="t"/>
              <a:pathLst>
                <a:path extrusionOk="0" h="729" w="26586">
                  <a:moveTo>
                    <a:pt x="3312" y="1"/>
                  </a:moveTo>
                  <a:lnTo>
                    <a:pt x="1" y="71"/>
                  </a:lnTo>
                  <a:lnTo>
                    <a:pt x="3312" y="283"/>
                  </a:lnTo>
                  <a:lnTo>
                    <a:pt x="6647" y="447"/>
                  </a:lnTo>
                  <a:lnTo>
                    <a:pt x="9958" y="564"/>
                  </a:lnTo>
                  <a:lnTo>
                    <a:pt x="13293" y="658"/>
                  </a:lnTo>
                  <a:lnTo>
                    <a:pt x="16604" y="705"/>
                  </a:lnTo>
                  <a:lnTo>
                    <a:pt x="19939" y="729"/>
                  </a:lnTo>
                  <a:lnTo>
                    <a:pt x="21606" y="729"/>
                  </a:lnTo>
                  <a:lnTo>
                    <a:pt x="23274" y="705"/>
                  </a:lnTo>
                  <a:lnTo>
                    <a:pt x="26585" y="635"/>
                  </a:lnTo>
                  <a:lnTo>
                    <a:pt x="23274" y="423"/>
                  </a:lnTo>
                  <a:lnTo>
                    <a:pt x="21606" y="329"/>
                  </a:lnTo>
                  <a:lnTo>
                    <a:pt x="19939" y="259"/>
                  </a:lnTo>
                  <a:lnTo>
                    <a:pt x="16628" y="142"/>
                  </a:lnTo>
                  <a:lnTo>
                    <a:pt x="13293" y="71"/>
                  </a:lnTo>
                  <a:lnTo>
                    <a:pt x="9982" y="24"/>
                  </a:lnTo>
                  <a:lnTo>
                    <a:pt x="664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2"/>
            <p:cNvSpPr/>
            <p:nvPr/>
          </p:nvSpPr>
          <p:spPr>
            <a:xfrm>
              <a:off x="6408775" y="4332275"/>
              <a:ext cx="360500" cy="15275"/>
            </a:xfrm>
            <a:custGeom>
              <a:rect b="b" l="l" r="r" t="t"/>
              <a:pathLst>
                <a:path extrusionOk="0" h="611" w="14420">
                  <a:moveTo>
                    <a:pt x="3617" y="0"/>
                  </a:moveTo>
                  <a:lnTo>
                    <a:pt x="1809" y="47"/>
                  </a:lnTo>
                  <a:lnTo>
                    <a:pt x="893" y="94"/>
                  </a:lnTo>
                  <a:lnTo>
                    <a:pt x="1" y="165"/>
                  </a:lnTo>
                  <a:lnTo>
                    <a:pt x="893" y="259"/>
                  </a:lnTo>
                  <a:lnTo>
                    <a:pt x="1809" y="353"/>
                  </a:lnTo>
                  <a:lnTo>
                    <a:pt x="3594" y="470"/>
                  </a:lnTo>
                  <a:lnTo>
                    <a:pt x="5402" y="541"/>
                  </a:lnTo>
                  <a:lnTo>
                    <a:pt x="7210" y="587"/>
                  </a:lnTo>
                  <a:lnTo>
                    <a:pt x="8995" y="611"/>
                  </a:lnTo>
                  <a:lnTo>
                    <a:pt x="10803" y="611"/>
                  </a:lnTo>
                  <a:lnTo>
                    <a:pt x="12612" y="564"/>
                  </a:lnTo>
                  <a:lnTo>
                    <a:pt x="13504" y="517"/>
                  </a:lnTo>
                  <a:lnTo>
                    <a:pt x="14420" y="447"/>
                  </a:lnTo>
                  <a:lnTo>
                    <a:pt x="13528" y="353"/>
                  </a:lnTo>
                  <a:lnTo>
                    <a:pt x="12612" y="282"/>
                  </a:lnTo>
                  <a:lnTo>
                    <a:pt x="10827" y="141"/>
                  </a:lnTo>
                  <a:lnTo>
                    <a:pt x="9019" y="71"/>
                  </a:lnTo>
                  <a:lnTo>
                    <a:pt x="7210" y="24"/>
                  </a:lnTo>
                  <a:lnTo>
                    <a:pt x="540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2"/>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44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2"/>
            <p:cNvSpPr/>
            <p:nvPr/>
          </p:nvSpPr>
          <p:spPr>
            <a:xfrm>
              <a:off x="5969625" y="4395100"/>
              <a:ext cx="498475" cy="15275"/>
            </a:xfrm>
            <a:custGeom>
              <a:rect b="b" l="l" r="r" t="t"/>
              <a:pathLst>
                <a:path extrusionOk="0" fill="none" h="611" w="19939">
                  <a:moveTo>
                    <a:pt x="0" y="165"/>
                  </a:moveTo>
                  <a:lnTo>
                    <a:pt x="0" y="165"/>
                  </a:lnTo>
                  <a:lnTo>
                    <a:pt x="2490" y="47"/>
                  </a:lnTo>
                  <a:lnTo>
                    <a:pt x="4979" y="0"/>
                  </a:lnTo>
                  <a:lnTo>
                    <a:pt x="4979" y="0"/>
                  </a:lnTo>
                  <a:lnTo>
                    <a:pt x="746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447" y="611"/>
                  </a:lnTo>
                  <a:lnTo>
                    <a:pt x="9958" y="587"/>
                  </a:lnTo>
                  <a:lnTo>
                    <a:pt x="9958" y="587"/>
                  </a:lnTo>
                  <a:lnTo>
                    <a:pt x="7468" y="540"/>
                  </a:lnTo>
                  <a:lnTo>
                    <a:pt x="4979" y="446"/>
                  </a:lnTo>
                  <a:lnTo>
                    <a:pt x="4979" y="446"/>
                  </a:lnTo>
                  <a:lnTo>
                    <a:pt x="2490" y="329"/>
                  </a:lnTo>
                  <a:lnTo>
                    <a:pt x="0" y="1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2"/>
            <p:cNvSpPr/>
            <p:nvPr/>
          </p:nvSpPr>
          <p:spPr>
            <a:xfrm>
              <a:off x="7065750" y="4213100"/>
              <a:ext cx="706900" cy="292975"/>
            </a:xfrm>
            <a:custGeom>
              <a:rect b="b" l="l" r="r" t="t"/>
              <a:pathLst>
                <a:path extrusionOk="0" h="11719" w="28276">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2"/>
            <p:cNvSpPr/>
            <p:nvPr/>
          </p:nvSpPr>
          <p:spPr>
            <a:xfrm>
              <a:off x="7065750" y="4213100"/>
              <a:ext cx="706900" cy="292975"/>
            </a:xfrm>
            <a:custGeom>
              <a:rect b="b" l="l" r="r" t="t"/>
              <a:pathLst>
                <a:path extrusionOk="0" fill="none" h="11719" w="28276">
                  <a:moveTo>
                    <a:pt x="27266" y="11484"/>
                  </a:moveTo>
                  <a:lnTo>
                    <a:pt x="658" y="11719"/>
                  </a:lnTo>
                  <a:lnTo>
                    <a:pt x="658" y="11719"/>
                  </a:lnTo>
                  <a:lnTo>
                    <a:pt x="869" y="11249"/>
                  </a:lnTo>
                  <a:lnTo>
                    <a:pt x="1034" y="10803"/>
                  </a:lnTo>
                  <a:lnTo>
                    <a:pt x="1198" y="10333"/>
                  </a:lnTo>
                  <a:lnTo>
                    <a:pt x="1339" y="9887"/>
                  </a:lnTo>
                  <a:lnTo>
                    <a:pt x="1457" y="9441"/>
                  </a:lnTo>
                  <a:lnTo>
                    <a:pt x="1550" y="8995"/>
                  </a:lnTo>
                  <a:lnTo>
                    <a:pt x="1621" y="8548"/>
                  </a:lnTo>
                  <a:lnTo>
                    <a:pt x="1668" y="8102"/>
                  </a:lnTo>
                  <a:lnTo>
                    <a:pt x="1715" y="7679"/>
                  </a:lnTo>
                  <a:lnTo>
                    <a:pt x="1738" y="7257"/>
                  </a:lnTo>
                  <a:lnTo>
                    <a:pt x="1738" y="6834"/>
                  </a:lnTo>
                  <a:lnTo>
                    <a:pt x="1738" y="6411"/>
                  </a:lnTo>
                  <a:lnTo>
                    <a:pt x="1691" y="5589"/>
                  </a:lnTo>
                  <a:lnTo>
                    <a:pt x="1597" y="4814"/>
                  </a:lnTo>
                  <a:lnTo>
                    <a:pt x="1457" y="4039"/>
                  </a:lnTo>
                  <a:lnTo>
                    <a:pt x="1292" y="3335"/>
                  </a:lnTo>
                  <a:lnTo>
                    <a:pt x="1104" y="2654"/>
                  </a:lnTo>
                  <a:lnTo>
                    <a:pt x="893" y="2020"/>
                  </a:lnTo>
                  <a:lnTo>
                    <a:pt x="658" y="1433"/>
                  </a:lnTo>
                  <a:lnTo>
                    <a:pt x="447" y="892"/>
                  </a:lnTo>
                  <a:lnTo>
                    <a:pt x="212" y="423"/>
                  </a:lnTo>
                  <a:lnTo>
                    <a:pt x="0" y="0"/>
                  </a:lnTo>
                  <a:lnTo>
                    <a:pt x="27078" y="587"/>
                  </a:lnTo>
                  <a:lnTo>
                    <a:pt x="27078" y="587"/>
                  </a:lnTo>
                  <a:lnTo>
                    <a:pt x="27266" y="986"/>
                  </a:lnTo>
                  <a:lnTo>
                    <a:pt x="27430" y="1362"/>
                  </a:lnTo>
                  <a:lnTo>
                    <a:pt x="27571" y="1761"/>
                  </a:lnTo>
                  <a:lnTo>
                    <a:pt x="27712" y="2161"/>
                  </a:lnTo>
                  <a:lnTo>
                    <a:pt x="27829" y="2536"/>
                  </a:lnTo>
                  <a:lnTo>
                    <a:pt x="27923" y="2936"/>
                  </a:lnTo>
                  <a:lnTo>
                    <a:pt x="28088" y="3734"/>
                  </a:lnTo>
                  <a:lnTo>
                    <a:pt x="28205" y="4509"/>
                  </a:lnTo>
                  <a:lnTo>
                    <a:pt x="28252" y="5261"/>
                  </a:lnTo>
                  <a:lnTo>
                    <a:pt x="28275" y="6012"/>
                  </a:lnTo>
                  <a:lnTo>
                    <a:pt x="28252" y="6764"/>
                  </a:lnTo>
                  <a:lnTo>
                    <a:pt x="28182" y="7468"/>
                  </a:lnTo>
                  <a:lnTo>
                    <a:pt x="28088" y="8149"/>
                  </a:lnTo>
                  <a:lnTo>
                    <a:pt x="27994" y="8807"/>
                  </a:lnTo>
                  <a:lnTo>
                    <a:pt x="27853" y="9417"/>
                  </a:lnTo>
                  <a:lnTo>
                    <a:pt x="27712" y="10004"/>
                  </a:lnTo>
                  <a:lnTo>
                    <a:pt x="27571" y="10545"/>
                  </a:lnTo>
                  <a:lnTo>
                    <a:pt x="27407" y="11038"/>
                  </a:lnTo>
                  <a:lnTo>
                    <a:pt x="27266" y="114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2"/>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2"/>
            <p:cNvSpPr/>
            <p:nvPr/>
          </p:nvSpPr>
          <p:spPr>
            <a:xfrm>
              <a:off x="7202550" y="4312300"/>
              <a:ext cx="483200" cy="94550"/>
            </a:xfrm>
            <a:custGeom>
              <a:rect b="b" l="l" r="r" t="t"/>
              <a:pathLst>
                <a:path extrusionOk="0" fill="none" h="3782" w="19328">
                  <a:moveTo>
                    <a:pt x="19328" y="1880"/>
                  </a:move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2"/>
            <p:cNvSpPr/>
            <p:nvPr/>
          </p:nvSpPr>
          <p:spPr>
            <a:xfrm>
              <a:off x="5871575" y="4365150"/>
              <a:ext cx="965225" cy="106875"/>
            </a:xfrm>
            <a:custGeom>
              <a:rect b="b" l="l" r="r" t="t"/>
              <a:pathLst>
                <a:path extrusionOk="0" h="4275" w="38609">
                  <a:moveTo>
                    <a:pt x="13880" y="1198"/>
                  </a:moveTo>
                  <a:lnTo>
                    <a:pt x="16369" y="1269"/>
                  </a:lnTo>
                  <a:lnTo>
                    <a:pt x="18858" y="1339"/>
                  </a:lnTo>
                  <a:lnTo>
                    <a:pt x="20127" y="1386"/>
                  </a:lnTo>
                  <a:lnTo>
                    <a:pt x="21371" y="1457"/>
                  </a:lnTo>
                  <a:lnTo>
                    <a:pt x="23861" y="1644"/>
                  </a:lnTo>
                  <a:lnTo>
                    <a:pt x="21348" y="1738"/>
                  </a:lnTo>
                  <a:lnTo>
                    <a:pt x="20103" y="1785"/>
                  </a:lnTo>
                  <a:lnTo>
                    <a:pt x="18858" y="1809"/>
                  </a:lnTo>
                  <a:lnTo>
                    <a:pt x="16909" y="1809"/>
                  </a:lnTo>
                  <a:lnTo>
                    <a:pt x="13880" y="1785"/>
                  </a:lnTo>
                  <a:lnTo>
                    <a:pt x="11390" y="1738"/>
                  </a:lnTo>
                  <a:lnTo>
                    <a:pt x="8901" y="1644"/>
                  </a:lnTo>
                  <a:lnTo>
                    <a:pt x="6412" y="1527"/>
                  </a:lnTo>
                  <a:lnTo>
                    <a:pt x="3922" y="1363"/>
                  </a:lnTo>
                  <a:lnTo>
                    <a:pt x="6412" y="1245"/>
                  </a:lnTo>
                  <a:lnTo>
                    <a:pt x="8901" y="1198"/>
                  </a:lnTo>
                  <a:close/>
                  <a:moveTo>
                    <a:pt x="38609" y="1"/>
                  </a:moveTo>
                  <a:lnTo>
                    <a:pt x="34569" y="141"/>
                  </a:lnTo>
                  <a:lnTo>
                    <a:pt x="30530" y="259"/>
                  </a:lnTo>
                  <a:lnTo>
                    <a:pt x="26491" y="353"/>
                  </a:lnTo>
                  <a:lnTo>
                    <a:pt x="22428" y="447"/>
                  </a:lnTo>
                  <a:lnTo>
                    <a:pt x="18389" y="494"/>
                  </a:lnTo>
                  <a:lnTo>
                    <a:pt x="14349" y="541"/>
                  </a:lnTo>
                  <a:lnTo>
                    <a:pt x="10310" y="564"/>
                  </a:lnTo>
                  <a:lnTo>
                    <a:pt x="6247" y="588"/>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928" y="3124"/>
                  </a:lnTo>
                  <a:lnTo>
                    <a:pt x="38115" y="2678"/>
                  </a:lnTo>
                  <a:lnTo>
                    <a:pt x="38280" y="2232"/>
                  </a:lnTo>
                  <a:lnTo>
                    <a:pt x="38421" y="1785"/>
                  </a:lnTo>
                  <a:lnTo>
                    <a:pt x="38515" y="1339"/>
                  </a:lnTo>
                  <a:lnTo>
                    <a:pt x="38562" y="893"/>
                  </a:lnTo>
                  <a:lnTo>
                    <a:pt x="38609" y="447"/>
                  </a:lnTo>
                  <a:lnTo>
                    <a:pt x="38609" y="1"/>
                  </a:lnTo>
                  <a:close/>
                </a:path>
              </a:pathLst>
            </a:custGeom>
            <a:solidFill>
              <a:srgbClr val="BFD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2"/>
            <p:cNvSpPr/>
            <p:nvPr/>
          </p:nvSpPr>
          <p:spPr>
            <a:xfrm>
              <a:off x="5969625" y="4395100"/>
              <a:ext cx="498475" cy="15275"/>
            </a:xfrm>
            <a:custGeom>
              <a:rect b="b" l="l" r="r" t="t"/>
              <a:pathLst>
                <a:path extrusionOk="0" fill="none" h="611" w="19939">
                  <a:moveTo>
                    <a:pt x="12987" y="611"/>
                  </a:moveTo>
                  <a:lnTo>
                    <a:pt x="12987" y="611"/>
                  </a:lnTo>
                  <a:lnTo>
                    <a:pt x="9958" y="587"/>
                  </a:lnTo>
                  <a:lnTo>
                    <a:pt x="9958" y="587"/>
                  </a:lnTo>
                  <a:lnTo>
                    <a:pt x="7468" y="540"/>
                  </a:lnTo>
                  <a:lnTo>
                    <a:pt x="4979" y="446"/>
                  </a:lnTo>
                  <a:lnTo>
                    <a:pt x="4979" y="446"/>
                  </a:lnTo>
                  <a:lnTo>
                    <a:pt x="2490" y="329"/>
                  </a:lnTo>
                  <a:lnTo>
                    <a:pt x="0" y="165"/>
                  </a:lnTo>
                  <a:lnTo>
                    <a:pt x="0" y="165"/>
                  </a:lnTo>
                  <a:lnTo>
                    <a:pt x="2490" y="47"/>
                  </a:lnTo>
                  <a:lnTo>
                    <a:pt x="4979" y="0"/>
                  </a:lnTo>
                  <a:lnTo>
                    <a:pt x="4979" y="0"/>
                  </a:lnTo>
                  <a:lnTo>
                    <a:pt x="6928" y="0"/>
                  </a:lnTo>
                  <a:lnTo>
                    <a:pt x="692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987" y="6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2"/>
            <p:cNvSpPr/>
            <p:nvPr/>
          </p:nvSpPr>
          <p:spPr>
            <a:xfrm>
              <a:off x="5871575" y="4365150"/>
              <a:ext cx="965225" cy="106875"/>
            </a:xfrm>
            <a:custGeom>
              <a:rect b="b" l="l" r="r" t="t"/>
              <a:pathLst>
                <a:path extrusionOk="0" fill="none" h="4275" w="38609">
                  <a:moveTo>
                    <a:pt x="38609" y="1"/>
                  </a:moveTo>
                  <a:lnTo>
                    <a:pt x="38609" y="1"/>
                  </a:lnTo>
                  <a:lnTo>
                    <a:pt x="34569" y="141"/>
                  </a:lnTo>
                  <a:lnTo>
                    <a:pt x="30530" y="259"/>
                  </a:lnTo>
                  <a:lnTo>
                    <a:pt x="26491" y="353"/>
                  </a:lnTo>
                  <a:lnTo>
                    <a:pt x="22428" y="447"/>
                  </a:lnTo>
                  <a:lnTo>
                    <a:pt x="18389" y="494"/>
                  </a:lnTo>
                  <a:lnTo>
                    <a:pt x="14349" y="541"/>
                  </a:lnTo>
                  <a:lnTo>
                    <a:pt x="10310" y="564"/>
                  </a:lnTo>
                  <a:lnTo>
                    <a:pt x="6247" y="588"/>
                  </a:lnTo>
                  <a:lnTo>
                    <a:pt x="6247" y="588"/>
                  </a:lnTo>
                  <a:lnTo>
                    <a:pt x="1081" y="564"/>
                  </a:lnTo>
                  <a:lnTo>
                    <a:pt x="1081" y="564"/>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669" y="3570"/>
                  </a:lnTo>
                  <a:lnTo>
                    <a:pt x="37928" y="3124"/>
                  </a:lnTo>
                  <a:lnTo>
                    <a:pt x="38115" y="2678"/>
                  </a:lnTo>
                  <a:lnTo>
                    <a:pt x="38280" y="2232"/>
                  </a:lnTo>
                  <a:lnTo>
                    <a:pt x="38421" y="1785"/>
                  </a:lnTo>
                  <a:lnTo>
                    <a:pt x="38515" y="1339"/>
                  </a:lnTo>
                  <a:lnTo>
                    <a:pt x="38562" y="893"/>
                  </a:lnTo>
                  <a:lnTo>
                    <a:pt x="38609" y="447"/>
                  </a:lnTo>
                  <a:lnTo>
                    <a:pt x="386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2"/>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98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2"/>
            <p:cNvSpPr/>
            <p:nvPr/>
          </p:nvSpPr>
          <p:spPr>
            <a:xfrm>
              <a:off x="6860850" y="4211325"/>
              <a:ext cx="1045650" cy="296525"/>
            </a:xfrm>
            <a:custGeom>
              <a:rect b="b" l="l" r="r" t="t"/>
              <a:pathLst>
                <a:path extrusionOk="0" h="11861" w="41826">
                  <a:moveTo>
                    <a:pt x="24142" y="423"/>
                  </a:moveTo>
                  <a:lnTo>
                    <a:pt x="29685" y="541"/>
                  </a:lnTo>
                  <a:lnTo>
                    <a:pt x="28957" y="517"/>
                  </a:lnTo>
                  <a:lnTo>
                    <a:pt x="24142" y="423"/>
                  </a:lnTo>
                  <a:close/>
                  <a:moveTo>
                    <a:pt x="35274" y="658"/>
                  </a:move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close/>
                  <a:moveTo>
                    <a:pt x="5778" y="1"/>
                  </a:move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500" y="9418"/>
                  </a:lnTo>
                  <a:lnTo>
                    <a:pt x="3053" y="9817"/>
                  </a:lnTo>
                  <a:lnTo>
                    <a:pt x="2584" y="10169"/>
                  </a:lnTo>
                  <a:lnTo>
                    <a:pt x="2114" y="10522"/>
                  </a:lnTo>
                  <a:lnTo>
                    <a:pt x="1621" y="10850"/>
                  </a:lnTo>
                  <a:lnTo>
                    <a:pt x="1104" y="11156"/>
                  </a:lnTo>
                  <a:lnTo>
                    <a:pt x="588" y="11437"/>
                  </a:lnTo>
                  <a:lnTo>
                    <a:pt x="71" y="11696"/>
                  </a:lnTo>
                  <a:lnTo>
                    <a:pt x="1" y="11860"/>
                  </a:lnTo>
                  <a:lnTo>
                    <a:pt x="7821"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5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2"/>
            <p:cNvSpPr/>
            <p:nvPr/>
          </p:nvSpPr>
          <p:spPr>
            <a:xfrm>
              <a:off x="7464400" y="4221900"/>
              <a:ext cx="138575" cy="2950"/>
            </a:xfrm>
            <a:custGeom>
              <a:rect b="b" l="l" r="r" t="t"/>
              <a:pathLst>
                <a:path extrusionOk="0" fill="none" h="118" w="5543">
                  <a:moveTo>
                    <a:pt x="0" y="0"/>
                  </a:moveTo>
                  <a:lnTo>
                    <a:pt x="5543" y="118"/>
                  </a:lnTo>
                  <a:lnTo>
                    <a:pt x="4815" y="9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2"/>
            <p:cNvSpPr/>
            <p:nvPr/>
          </p:nvSpPr>
          <p:spPr>
            <a:xfrm>
              <a:off x="6860850" y="4211325"/>
              <a:ext cx="1045650" cy="296525"/>
            </a:xfrm>
            <a:custGeom>
              <a:rect b="b" l="l" r="r" t="t"/>
              <a:pathLst>
                <a:path extrusionOk="0" fill="none" h="11861" w="41826">
                  <a:moveTo>
                    <a:pt x="5778" y="1"/>
                  </a:moveTo>
                  <a:lnTo>
                    <a:pt x="5778" y="1"/>
                  </a:ln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922" y="9019"/>
                  </a:lnTo>
                  <a:lnTo>
                    <a:pt x="3500" y="9418"/>
                  </a:lnTo>
                  <a:lnTo>
                    <a:pt x="3053" y="9817"/>
                  </a:lnTo>
                  <a:lnTo>
                    <a:pt x="2584" y="10169"/>
                  </a:lnTo>
                  <a:lnTo>
                    <a:pt x="2114" y="10522"/>
                  </a:lnTo>
                  <a:lnTo>
                    <a:pt x="1621" y="10850"/>
                  </a:lnTo>
                  <a:lnTo>
                    <a:pt x="1104" y="11156"/>
                  </a:lnTo>
                  <a:lnTo>
                    <a:pt x="588" y="11437"/>
                  </a:lnTo>
                  <a:lnTo>
                    <a:pt x="71" y="11696"/>
                  </a:lnTo>
                  <a:lnTo>
                    <a:pt x="71" y="11696"/>
                  </a:lnTo>
                  <a:lnTo>
                    <a:pt x="71" y="11696"/>
                  </a:lnTo>
                  <a:lnTo>
                    <a:pt x="1" y="11860"/>
                  </a:lnTo>
                  <a:lnTo>
                    <a:pt x="7821" y="11790"/>
                  </a:lnTo>
                  <a:lnTo>
                    <a:pt x="8854" y="11790"/>
                  </a:lnTo>
                  <a:lnTo>
                    <a:pt x="35462" y="11555"/>
                  </a:lnTo>
                  <a:lnTo>
                    <a:pt x="40135" y="11508"/>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lnTo>
                    <a:pt x="35274" y="658"/>
                  </a:lnTo>
                  <a:lnTo>
                    <a:pt x="35274" y="658"/>
                  </a:ln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8854"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8196" y="71"/>
                  </a:lnTo>
                  <a:lnTo>
                    <a:pt x="57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2"/>
            <p:cNvSpPr/>
            <p:nvPr/>
          </p:nvSpPr>
          <p:spPr>
            <a:xfrm>
              <a:off x="7065750" y="4213100"/>
              <a:ext cx="706900" cy="292975"/>
            </a:xfrm>
            <a:custGeom>
              <a:rect b="b" l="l" r="r" t="t"/>
              <a:pathLst>
                <a:path extrusionOk="0" h="11719" w="28276">
                  <a:moveTo>
                    <a:pt x="16111" y="3969"/>
                  </a:moveTo>
                  <a:lnTo>
                    <a:pt x="17074" y="3992"/>
                  </a:lnTo>
                  <a:lnTo>
                    <a:pt x="18013" y="4039"/>
                  </a:lnTo>
                  <a:lnTo>
                    <a:pt x="18882" y="4110"/>
                  </a:lnTo>
                  <a:lnTo>
                    <a:pt x="19727" y="4180"/>
                  </a:lnTo>
                  <a:lnTo>
                    <a:pt x="20526" y="4274"/>
                  </a:lnTo>
                  <a:lnTo>
                    <a:pt x="21277" y="4392"/>
                  </a:lnTo>
                  <a:lnTo>
                    <a:pt x="21958" y="4509"/>
                  </a:lnTo>
                  <a:lnTo>
                    <a:pt x="22592" y="4650"/>
                  </a:lnTo>
                  <a:lnTo>
                    <a:pt x="23132" y="4791"/>
                  </a:lnTo>
                  <a:lnTo>
                    <a:pt x="23626" y="4955"/>
                  </a:lnTo>
                  <a:lnTo>
                    <a:pt x="24025" y="5120"/>
                  </a:lnTo>
                  <a:lnTo>
                    <a:pt x="24354" y="5284"/>
                  </a:lnTo>
                  <a:lnTo>
                    <a:pt x="24495" y="5378"/>
                  </a:lnTo>
                  <a:lnTo>
                    <a:pt x="24588" y="5472"/>
                  </a:lnTo>
                  <a:lnTo>
                    <a:pt x="24682" y="5566"/>
                  </a:lnTo>
                  <a:lnTo>
                    <a:pt x="24753" y="5660"/>
                  </a:lnTo>
                  <a:lnTo>
                    <a:pt x="24776" y="5754"/>
                  </a:lnTo>
                  <a:lnTo>
                    <a:pt x="24800" y="5848"/>
                  </a:lnTo>
                  <a:lnTo>
                    <a:pt x="24776" y="5942"/>
                  </a:lnTo>
                  <a:lnTo>
                    <a:pt x="24753" y="6036"/>
                  </a:lnTo>
                  <a:lnTo>
                    <a:pt x="24682" y="6129"/>
                  </a:lnTo>
                  <a:lnTo>
                    <a:pt x="24588" y="6223"/>
                  </a:lnTo>
                  <a:lnTo>
                    <a:pt x="24495" y="6317"/>
                  </a:lnTo>
                  <a:lnTo>
                    <a:pt x="24354" y="6411"/>
                  </a:lnTo>
                  <a:lnTo>
                    <a:pt x="24025" y="6599"/>
                  </a:lnTo>
                  <a:lnTo>
                    <a:pt x="23626" y="6764"/>
                  </a:lnTo>
                  <a:lnTo>
                    <a:pt x="23132" y="6904"/>
                  </a:lnTo>
                  <a:lnTo>
                    <a:pt x="22592" y="7069"/>
                  </a:lnTo>
                  <a:lnTo>
                    <a:pt x="21958" y="7186"/>
                  </a:lnTo>
                  <a:lnTo>
                    <a:pt x="21277" y="7304"/>
                  </a:lnTo>
                  <a:lnTo>
                    <a:pt x="20526" y="7421"/>
                  </a:lnTo>
                  <a:lnTo>
                    <a:pt x="19727" y="7515"/>
                  </a:lnTo>
                  <a:lnTo>
                    <a:pt x="18882" y="7609"/>
                  </a:lnTo>
                  <a:lnTo>
                    <a:pt x="18013" y="7656"/>
                  </a:lnTo>
                  <a:lnTo>
                    <a:pt x="17074" y="7703"/>
                  </a:lnTo>
                  <a:lnTo>
                    <a:pt x="16111" y="7726"/>
                  </a:lnTo>
                  <a:lnTo>
                    <a:pt x="15124" y="7750"/>
                  </a:lnTo>
                  <a:lnTo>
                    <a:pt x="14138" y="7726"/>
                  </a:lnTo>
                  <a:lnTo>
                    <a:pt x="13175" y="7703"/>
                  </a:lnTo>
                  <a:lnTo>
                    <a:pt x="12259" y="7656"/>
                  </a:lnTo>
                  <a:lnTo>
                    <a:pt x="11367" y="7609"/>
                  </a:lnTo>
                  <a:lnTo>
                    <a:pt x="10521" y="7515"/>
                  </a:lnTo>
                  <a:lnTo>
                    <a:pt x="9723" y="7421"/>
                  </a:lnTo>
                  <a:lnTo>
                    <a:pt x="8995" y="7304"/>
                  </a:lnTo>
                  <a:lnTo>
                    <a:pt x="8290" y="7186"/>
                  </a:lnTo>
                  <a:lnTo>
                    <a:pt x="7680" y="7069"/>
                  </a:lnTo>
                  <a:lnTo>
                    <a:pt x="7116" y="6904"/>
                  </a:lnTo>
                  <a:lnTo>
                    <a:pt x="6623" y="6764"/>
                  </a:lnTo>
                  <a:lnTo>
                    <a:pt x="6224" y="6599"/>
                  </a:lnTo>
                  <a:lnTo>
                    <a:pt x="5895" y="6411"/>
                  </a:lnTo>
                  <a:lnTo>
                    <a:pt x="5778" y="6317"/>
                  </a:lnTo>
                  <a:lnTo>
                    <a:pt x="5660" y="6223"/>
                  </a:lnTo>
                  <a:lnTo>
                    <a:pt x="5590" y="6129"/>
                  </a:lnTo>
                  <a:lnTo>
                    <a:pt x="5519" y="6036"/>
                  </a:lnTo>
                  <a:lnTo>
                    <a:pt x="5472" y="5942"/>
                  </a:lnTo>
                  <a:lnTo>
                    <a:pt x="5472" y="5848"/>
                  </a:lnTo>
                  <a:lnTo>
                    <a:pt x="5472" y="5754"/>
                  </a:lnTo>
                  <a:lnTo>
                    <a:pt x="5519" y="5660"/>
                  </a:lnTo>
                  <a:lnTo>
                    <a:pt x="5590" y="5566"/>
                  </a:lnTo>
                  <a:lnTo>
                    <a:pt x="5660" y="5472"/>
                  </a:lnTo>
                  <a:lnTo>
                    <a:pt x="5778" y="5378"/>
                  </a:lnTo>
                  <a:lnTo>
                    <a:pt x="5895" y="5284"/>
                  </a:lnTo>
                  <a:lnTo>
                    <a:pt x="6224" y="5120"/>
                  </a:lnTo>
                  <a:lnTo>
                    <a:pt x="6623" y="4955"/>
                  </a:lnTo>
                  <a:lnTo>
                    <a:pt x="7116" y="4791"/>
                  </a:lnTo>
                  <a:lnTo>
                    <a:pt x="7680" y="4650"/>
                  </a:lnTo>
                  <a:lnTo>
                    <a:pt x="8290" y="4509"/>
                  </a:lnTo>
                  <a:lnTo>
                    <a:pt x="8995" y="4392"/>
                  </a:lnTo>
                  <a:lnTo>
                    <a:pt x="9723" y="4274"/>
                  </a:lnTo>
                  <a:lnTo>
                    <a:pt x="10521" y="4180"/>
                  </a:lnTo>
                  <a:lnTo>
                    <a:pt x="11367" y="4110"/>
                  </a:lnTo>
                  <a:lnTo>
                    <a:pt x="12259" y="4039"/>
                  </a:lnTo>
                  <a:lnTo>
                    <a:pt x="13175" y="3992"/>
                  </a:lnTo>
                  <a:lnTo>
                    <a:pt x="14138" y="3969"/>
                  </a:lnTo>
                  <a:close/>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1489" y="470"/>
                  </a:lnTo>
                  <a:lnTo>
                    <a:pt x="15946" y="352"/>
                  </a:lnTo>
                  <a:lnTo>
                    <a:pt x="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2"/>
            <p:cNvSpPr/>
            <p:nvPr/>
          </p:nvSpPr>
          <p:spPr>
            <a:xfrm>
              <a:off x="7202550" y="4312300"/>
              <a:ext cx="483200" cy="94550"/>
            </a:xfrm>
            <a:custGeom>
              <a:rect b="b" l="l" r="r" t="t"/>
              <a:pathLst>
                <a:path extrusionOk="0" fill="none" h="3782" w="19328">
                  <a:moveTo>
                    <a:pt x="9652" y="3782"/>
                  </a:move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2"/>
            <p:cNvSpPr/>
            <p:nvPr/>
          </p:nvSpPr>
          <p:spPr>
            <a:xfrm>
              <a:off x="7065750" y="4213100"/>
              <a:ext cx="706900" cy="292975"/>
            </a:xfrm>
            <a:custGeom>
              <a:rect b="b" l="l" r="r" t="t"/>
              <a:pathLst>
                <a:path extrusionOk="0" fill="none" h="11719" w="28276">
                  <a:moveTo>
                    <a:pt x="0" y="0"/>
                  </a:moveTo>
                  <a:lnTo>
                    <a:pt x="0" y="0"/>
                  </a:lnTo>
                  <a:lnTo>
                    <a:pt x="0" y="0"/>
                  </a:ln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7078" y="587"/>
                  </a:lnTo>
                  <a:lnTo>
                    <a:pt x="21489" y="470"/>
                  </a:lnTo>
                  <a:lnTo>
                    <a:pt x="15946" y="35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2"/>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2"/>
            <p:cNvSpPr/>
            <p:nvPr/>
          </p:nvSpPr>
          <p:spPr>
            <a:xfrm>
              <a:off x="7202550" y="4312300"/>
              <a:ext cx="483200" cy="94550"/>
            </a:xfrm>
            <a:custGeom>
              <a:rect b="b" l="l" r="r" t="t"/>
              <a:pathLst>
                <a:path extrusionOk="0" fill="none" h="3782" w="19328">
                  <a:moveTo>
                    <a:pt x="9652" y="1"/>
                  </a:moveTo>
                  <a:lnTo>
                    <a:pt x="9652" y="1"/>
                  </a:lnTo>
                  <a:lnTo>
                    <a:pt x="8666" y="1"/>
                  </a:ln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lnTo>
                    <a:pt x="965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2"/>
            <p:cNvSpPr/>
            <p:nvPr/>
          </p:nvSpPr>
          <p:spPr>
            <a:xfrm>
              <a:off x="6504475" y="4312300"/>
              <a:ext cx="243100" cy="197900"/>
            </a:xfrm>
            <a:custGeom>
              <a:rect b="b" l="l" r="r" t="t"/>
              <a:pathLst>
                <a:path extrusionOk="0" h="7916" w="9724">
                  <a:moveTo>
                    <a:pt x="7656" y="1"/>
                  </a:moveTo>
                  <a:lnTo>
                    <a:pt x="7633" y="330"/>
                  </a:lnTo>
                  <a:lnTo>
                    <a:pt x="7586" y="658"/>
                  </a:lnTo>
                  <a:lnTo>
                    <a:pt x="7516" y="987"/>
                  </a:lnTo>
                  <a:lnTo>
                    <a:pt x="7422" y="1340"/>
                  </a:lnTo>
                  <a:lnTo>
                    <a:pt x="7304" y="1645"/>
                  </a:lnTo>
                  <a:lnTo>
                    <a:pt x="7163" y="1974"/>
                  </a:lnTo>
                  <a:lnTo>
                    <a:pt x="7022" y="2279"/>
                  </a:lnTo>
                  <a:lnTo>
                    <a:pt x="6834" y="2584"/>
                  </a:lnTo>
                  <a:lnTo>
                    <a:pt x="6670" y="2889"/>
                  </a:lnTo>
                  <a:lnTo>
                    <a:pt x="6459" y="3171"/>
                  </a:lnTo>
                  <a:lnTo>
                    <a:pt x="6247" y="3430"/>
                  </a:lnTo>
                  <a:lnTo>
                    <a:pt x="6013" y="3711"/>
                  </a:lnTo>
                  <a:lnTo>
                    <a:pt x="5778" y="3946"/>
                  </a:lnTo>
                  <a:lnTo>
                    <a:pt x="5519" y="4181"/>
                  </a:lnTo>
                  <a:lnTo>
                    <a:pt x="5261" y="4392"/>
                  </a:lnTo>
                  <a:lnTo>
                    <a:pt x="4979" y="4580"/>
                  </a:lnTo>
                  <a:lnTo>
                    <a:pt x="4416" y="4933"/>
                  </a:lnTo>
                  <a:lnTo>
                    <a:pt x="3829" y="5238"/>
                  </a:lnTo>
                  <a:lnTo>
                    <a:pt x="3218" y="5520"/>
                  </a:lnTo>
                  <a:lnTo>
                    <a:pt x="2584" y="5755"/>
                  </a:lnTo>
                  <a:lnTo>
                    <a:pt x="1950" y="5966"/>
                  </a:lnTo>
                  <a:lnTo>
                    <a:pt x="1292" y="6154"/>
                  </a:lnTo>
                  <a:lnTo>
                    <a:pt x="658" y="6318"/>
                  </a:lnTo>
                  <a:lnTo>
                    <a:pt x="1" y="6459"/>
                  </a:lnTo>
                  <a:lnTo>
                    <a:pt x="799" y="6483"/>
                  </a:lnTo>
                  <a:lnTo>
                    <a:pt x="1621" y="6459"/>
                  </a:lnTo>
                  <a:lnTo>
                    <a:pt x="2419" y="6412"/>
                  </a:lnTo>
                  <a:lnTo>
                    <a:pt x="3218" y="6318"/>
                  </a:lnTo>
                  <a:lnTo>
                    <a:pt x="2607" y="7915"/>
                  </a:lnTo>
                  <a:lnTo>
                    <a:pt x="2960" y="7892"/>
                  </a:lnTo>
                  <a:lnTo>
                    <a:pt x="3335" y="7868"/>
                  </a:lnTo>
                  <a:lnTo>
                    <a:pt x="3711" y="7821"/>
                  </a:lnTo>
                  <a:lnTo>
                    <a:pt x="4063" y="7751"/>
                  </a:lnTo>
                  <a:lnTo>
                    <a:pt x="4439" y="7680"/>
                  </a:lnTo>
                  <a:lnTo>
                    <a:pt x="4791" y="7563"/>
                  </a:lnTo>
                  <a:lnTo>
                    <a:pt x="5144" y="7445"/>
                  </a:lnTo>
                  <a:lnTo>
                    <a:pt x="5496" y="7305"/>
                  </a:lnTo>
                  <a:lnTo>
                    <a:pt x="5825" y="7140"/>
                  </a:lnTo>
                  <a:lnTo>
                    <a:pt x="6153" y="6952"/>
                  </a:lnTo>
                  <a:lnTo>
                    <a:pt x="6482" y="6764"/>
                  </a:lnTo>
                  <a:lnTo>
                    <a:pt x="6788" y="6553"/>
                  </a:lnTo>
                  <a:lnTo>
                    <a:pt x="7093" y="6318"/>
                  </a:lnTo>
                  <a:lnTo>
                    <a:pt x="7375" y="6083"/>
                  </a:lnTo>
                  <a:lnTo>
                    <a:pt x="7633" y="5825"/>
                  </a:lnTo>
                  <a:lnTo>
                    <a:pt x="7891" y="5543"/>
                  </a:lnTo>
                  <a:lnTo>
                    <a:pt x="8150" y="5261"/>
                  </a:lnTo>
                  <a:lnTo>
                    <a:pt x="8361" y="4956"/>
                  </a:lnTo>
                  <a:lnTo>
                    <a:pt x="8572" y="4651"/>
                  </a:lnTo>
                  <a:lnTo>
                    <a:pt x="8784" y="4322"/>
                  </a:lnTo>
                  <a:lnTo>
                    <a:pt x="8948" y="3993"/>
                  </a:lnTo>
                  <a:lnTo>
                    <a:pt x="9112" y="3664"/>
                  </a:lnTo>
                  <a:lnTo>
                    <a:pt x="9253" y="3312"/>
                  </a:lnTo>
                  <a:lnTo>
                    <a:pt x="9371" y="2960"/>
                  </a:lnTo>
                  <a:lnTo>
                    <a:pt x="9488" y="2608"/>
                  </a:lnTo>
                  <a:lnTo>
                    <a:pt x="9559" y="2255"/>
                  </a:lnTo>
                  <a:lnTo>
                    <a:pt x="9629" y="1880"/>
                  </a:lnTo>
                  <a:lnTo>
                    <a:pt x="9700" y="1504"/>
                  </a:lnTo>
                  <a:lnTo>
                    <a:pt x="9723" y="1128"/>
                  </a:lnTo>
                  <a:lnTo>
                    <a:pt x="9723" y="752"/>
                  </a:lnTo>
                  <a:lnTo>
                    <a:pt x="9723" y="377"/>
                  </a:lnTo>
                  <a:lnTo>
                    <a:pt x="97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0" name="Shape 1710"/>
        <p:cNvGrpSpPr/>
        <p:nvPr/>
      </p:nvGrpSpPr>
      <p:grpSpPr>
        <a:xfrm>
          <a:off x="0" y="0"/>
          <a:ext cx="0" cy="0"/>
          <a:chOff x="0" y="0"/>
          <a:chExt cx="0" cy="0"/>
        </a:xfrm>
      </p:grpSpPr>
      <p:sp>
        <p:nvSpPr>
          <p:cNvPr id="1711" name="Google Shape;1711;p33"/>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SLIDE </a:t>
            </a:r>
            <a:r>
              <a:rPr lang="en">
                <a:solidFill>
                  <a:schemeClr val="lt1"/>
                </a:solidFill>
              </a:rPr>
              <a:t>TITLE GOES</a:t>
            </a:r>
            <a:r>
              <a:rPr lang="en"/>
              <a:t> HERE!</a:t>
            </a:r>
            <a:endParaRPr/>
          </a:p>
        </p:txBody>
      </p:sp>
      <p:sp>
        <p:nvSpPr>
          <p:cNvPr id="1712" name="Google Shape;1712;p33"/>
          <p:cNvSpPr txBox="1"/>
          <p:nvPr>
            <p:ph idx="1" type="body"/>
          </p:nvPr>
        </p:nvSpPr>
        <p:spPr>
          <a:xfrm>
            <a:off x="713614" y="1457300"/>
            <a:ext cx="4668000" cy="219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t>Do you know what helps you make your point clear?</a:t>
            </a:r>
            <a:br>
              <a:rPr lang="en"/>
            </a:br>
            <a:r>
              <a:rPr lang="en"/>
              <a:t>Lists like this one:</a:t>
            </a:r>
            <a:endParaRPr/>
          </a:p>
          <a:p>
            <a:pPr indent="-228600" lvl="0" marL="241300" rtl="0" algn="l">
              <a:spcBef>
                <a:spcPts val="1600"/>
              </a:spcBef>
              <a:spcAft>
                <a:spcPts val="0"/>
              </a:spcAft>
              <a:buSzPts val="1600"/>
              <a:buChar char="●"/>
            </a:pPr>
            <a:r>
              <a:rPr lang="en"/>
              <a:t>They’re simple </a:t>
            </a:r>
            <a:endParaRPr/>
          </a:p>
          <a:p>
            <a:pPr indent="-228600" lvl="0" marL="241300" rtl="0" algn="l">
              <a:spcBef>
                <a:spcPts val="0"/>
              </a:spcBef>
              <a:spcAft>
                <a:spcPts val="0"/>
              </a:spcAft>
              <a:buSzPts val="1600"/>
              <a:buChar char="●"/>
            </a:pPr>
            <a:r>
              <a:rPr lang="en"/>
              <a:t>You can organize your ideas clearly</a:t>
            </a:r>
            <a:endParaRPr/>
          </a:p>
          <a:p>
            <a:pPr indent="-228600" lvl="0" marL="241300" rtl="0" algn="l">
              <a:spcBef>
                <a:spcPts val="0"/>
              </a:spcBef>
              <a:spcAft>
                <a:spcPts val="0"/>
              </a:spcAft>
              <a:buSzPts val="1600"/>
              <a:buChar char="●"/>
            </a:pPr>
            <a:r>
              <a:rPr lang="en"/>
              <a:t>You’ll never forget to buy milk!</a:t>
            </a:r>
            <a:endParaRPr/>
          </a:p>
          <a:p>
            <a:pPr indent="0" lvl="0" marL="0" rtl="0" algn="l">
              <a:spcBef>
                <a:spcPts val="1600"/>
              </a:spcBef>
              <a:spcAft>
                <a:spcPts val="1600"/>
              </a:spcAft>
              <a:buNone/>
            </a:pPr>
            <a:r>
              <a:rPr lang="en"/>
              <a:t>You can replace the image. Just right-click on it and select “Replace image" to add yours</a:t>
            </a:r>
            <a:endParaRPr/>
          </a:p>
        </p:txBody>
      </p:sp>
      <p:pic>
        <p:nvPicPr>
          <p:cNvPr id="1713" name="Google Shape;1713;p33"/>
          <p:cNvPicPr preferRelativeResize="0"/>
          <p:nvPr>
            <p:ph idx="2" type="pic"/>
          </p:nvPr>
        </p:nvPicPr>
        <p:blipFill rotWithShape="1">
          <a:blip r:embed="rId3">
            <a:alphaModFix/>
          </a:blip>
          <a:srcRect b="0" l="0" r="0" t="0"/>
          <a:stretch/>
        </p:blipFill>
        <p:spPr>
          <a:xfrm>
            <a:off x="5520986" y="1252250"/>
            <a:ext cx="2909400" cy="2909400"/>
          </a:xfrm>
          <a:prstGeom prst="ellipse">
            <a:avLst/>
          </a:prstGeom>
          <a:noFill/>
          <a:ln>
            <a:noFill/>
          </a:ln>
        </p:spPr>
      </p:pic>
      <p:grpSp>
        <p:nvGrpSpPr>
          <p:cNvPr id="1714" name="Google Shape;1714;p33"/>
          <p:cNvGrpSpPr/>
          <p:nvPr/>
        </p:nvGrpSpPr>
        <p:grpSpPr>
          <a:xfrm>
            <a:off x="5415963" y="3920375"/>
            <a:ext cx="2493300" cy="861850"/>
            <a:chOff x="5614925" y="3724625"/>
            <a:chExt cx="2493300" cy="861850"/>
          </a:xfrm>
        </p:grpSpPr>
        <p:sp>
          <p:nvSpPr>
            <p:cNvPr id="1715" name="Google Shape;1715;p33"/>
            <p:cNvSpPr/>
            <p:nvPr/>
          </p:nvSpPr>
          <p:spPr>
            <a:xfrm>
              <a:off x="5614925" y="4438875"/>
              <a:ext cx="24933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3"/>
            <p:cNvSpPr/>
            <p:nvPr/>
          </p:nvSpPr>
          <p:spPr>
            <a:xfrm>
              <a:off x="6271400" y="3738700"/>
              <a:ext cx="987525" cy="488500"/>
            </a:xfrm>
            <a:custGeom>
              <a:rect b="b" l="l" r="r" t="t"/>
              <a:pathLst>
                <a:path extrusionOk="0" h="19540" w="39501">
                  <a:moveTo>
                    <a:pt x="39501" y="1"/>
                  </a:moveTo>
                  <a:lnTo>
                    <a:pt x="25363" y="283"/>
                  </a:lnTo>
                  <a:lnTo>
                    <a:pt x="21136" y="377"/>
                  </a:lnTo>
                  <a:lnTo>
                    <a:pt x="18788" y="424"/>
                  </a:lnTo>
                  <a:lnTo>
                    <a:pt x="2654" y="752"/>
                  </a:lnTo>
                  <a:lnTo>
                    <a:pt x="2325" y="1316"/>
                  </a:lnTo>
                  <a:lnTo>
                    <a:pt x="2020" y="1880"/>
                  </a:lnTo>
                  <a:lnTo>
                    <a:pt x="1762" y="2443"/>
                  </a:lnTo>
                  <a:lnTo>
                    <a:pt x="1503" y="2983"/>
                  </a:lnTo>
                  <a:lnTo>
                    <a:pt x="1269" y="3547"/>
                  </a:lnTo>
                  <a:lnTo>
                    <a:pt x="1034" y="4111"/>
                  </a:lnTo>
                  <a:lnTo>
                    <a:pt x="846" y="4674"/>
                  </a:lnTo>
                  <a:lnTo>
                    <a:pt x="681" y="5238"/>
                  </a:lnTo>
                  <a:lnTo>
                    <a:pt x="517" y="5778"/>
                  </a:lnTo>
                  <a:lnTo>
                    <a:pt x="376" y="6342"/>
                  </a:lnTo>
                  <a:lnTo>
                    <a:pt x="259" y="6905"/>
                  </a:lnTo>
                  <a:lnTo>
                    <a:pt x="165" y="7469"/>
                  </a:lnTo>
                  <a:lnTo>
                    <a:pt x="94" y="8032"/>
                  </a:lnTo>
                  <a:lnTo>
                    <a:pt x="47" y="8596"/>
                  </a:lnTo>
                  <a:lnTo>
                    <a:pt x="0" y="9136"/>
                  </a:lnTo>
                  <a:lnTo>
                    <a:pt x="0" y="9700"/>
                  </a:lnTo>
                  <a:lnTo>
                    <a:pt x="0" y="10263"/>
                  </a:lnTo>
                  <a:lnTo>
                    <a:pt x="24" y="10827"/>
                  </a:lnTo>
                  <a:lnTo>
                    <a:pt x="71" y="11391"/>
                  </a:lnTo>
                  <a:lnTo>
                    <a:pt x="141" y="11954"/>
                  </a:lnTo>
                  <a:lnTo>
                    <a:pt x="235" y="12494"/>
                  </a:lnTo>
                  <a:lnTo>
                    <a:pt x="329" y="13058"/>
                  </a:lnTo>
                  <a:lnTo>
                    <a:pt x="470" y="13622"/>
                  </a:lnTo>
                  <a:lnTo>
                    <a:pt x="611" y="14185"/>
                  </a:lnTo>
                  <a:lnTo>
                    <a:pt x="775" y="14749"/>
                  </a:lnTo>
                  <a:lnTo>
                    <a:pt x="963" y="15289"/>
                  </a:lnTo>
                  <a:lnTo>
                    <a:pt x="1175" y="15853"/>
                  </a:lnTo>
                  <a:lnTo>
                    <a:pt x="1409" y="16416"/>
                  </a:lnTo>
                  <a:lnTo>
                    <a:pt x="1668" y="16980"/>
                  </a:lnTo>
                  <a:lnTo>
                    <a:pt x="1926" y="17544"/>
                  </a:lnTo>
                  <a:lnTo>
                    <a:pt x="2231" y="18107"/>
                  </a:lnTo>
                  <a:lnTo>
                    <a:pt x="2537" y="18647"/>
                  </a:lnTo>
                  <a:lnTo>
                    <a:pt x="2654" y="18859"/>
                  </a:lnTo>
                  <a:lnTo>
                    <a:pt x="19445" y="19211"/>
                  </a:lnTo>
                  <a:lnTo>
                    <a:pt x="21864" y="19258"/>
                  </a:lnTo>
                  <a:lnTo>
                    <a:pt x="35861" y="19540"/>
                  </a:lnTo>
                  <a:lnTo>
                    <a:pt x="395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3"/>
            <p:cNvSpPr/>
            <p:nvPr/>
          </p:nvSpPr>
          <p:spPr>
            <a:xfrm>
              <a:off x="6271400" y="3738700"/>
              <a:ext cx="987525" cy="488500"/>
            </a:xfrm>
            <a:custGeom>
              <a:rect b="b" l="l" r="r" t="t"/>
              <a:pathLst>
                <a:path extrusionOk="0" fill="none" h="19540" w="39501">
                  <a:moveTo>
                    <a:pt x="39501" y="1"/>
                  </a:moveTo>
                  <a:lnTo>
                    <a:pt x="35861" y="19540"/>
                  </a:lnTo>
                  <a:lnTo>
                    <a:pt x="21864" y="19258"/>
                  </a:lnTo>
                  <a:lnTo>
                    <a:pt x="19445" y="19211"/>
                  </a:lnTo>
                  <a:lnTo>
                    <a:pt x="2654" y="18859"/>
                  </a:lnTo>
                  <a:lnTo>
                    <a:pt x="2654" y="18859"/>
                  </a:lnTo>
                  <a:lnTo>
                    <a:pt x="2537" y="18647"/>
                  </a:lnTo>
                  <a:lnTo>
                    <a:pt x="2537" y="18647"/>
                  </a:lnTo>
                  <a:lnTo>
                    <a:pt x="2231" y="18107"/>
                  </a:lnTo>
                  <a:lnTo>
                    <a:pt x="1926" y="17544"/>
                  </a:lnTo>
                  <a:lnTo>
                    <a:pt x="1668" y="16980"/>
                  </a:lnTo>
                  <a:lnTo>
                    <a:pt x="1409" y="16416"/>
                  </a:lnTo>
                  <a:lnTo>
                    <a:pt x="1175" y="15853"/>
                  </a:lnTo>
                  <a:lnTo>
                    <a:pt x="963" y="15289"/>
                  </a:lnTo>
                  <a:lnTo>
                    <a:pt x="775" y="14749"/>
                  </a:lnTo>
                  <a:lnTo>
                    <a:pt x="611" y="14185"/>
                  </a:lnTo>
                  <a:lnTo>
                    <a:pt x="470" y="13622"/>
                  </a:lnTo>
                  <a:lnTo>
                    <a:pt x="329" y="13058"/>
                  </a:lnTo>
                  <a:lnTo>
                    <a:pt x="235" y="12494"/>
                  </a:lnTo>
                  <a:lnTo>
                    <a:pt x="141" y="11954"/>
                  </a:lnTo>
                  <a:lnTo>
                    <a:pt x="71" y="11391"/>
                  </a:lnTo>
                  <a:lnTo>
                    <a:pt x="24" y="10827"/>
                  </a:lnTo>
                  <a:lnTo>
                    <a:pt x="0" y="10263"/>
                  </a:lnTo>
                  <a:lnTo>
                    <a:pt x="0" y="9700"/>
                  </a:lnTo>
                  <a:lnTo>
                    <a:pt x="0" y="9136"/>
                  </a:lnTo>
                  <a:lnTo>
                    <a:pt x="47" y="8596"/>
                  </a:lnTo>
                  <a:lnTo>
                    <a:pt x="94" y="8032"/>
                  </a:lnTo>
                  <a:lnTo>
                    <a:pt x="165" y="7469"/>
                  </a:lnTo>
                  <a:lnTo>
                    <a:pt x="259" y="6905"/>
                  </a:lnTo>
                  <a:lnTo>
                    <a:pt x="376" y="6342"/>
                  </a:lnTo>
                  <a:lnTo>
                    <a:pt x="517" y="5778"/>
                  </a:lnTo>
                  <a:lnTo>
                    <a:pt x="681" y="5238"/>
                  </a:lnTo>
                  <a:lnTo>
                    <a:pt x="846" y="4674"/>
                  </a:lnTo>
                  <a:lnTo>
                    <a:pt x="1034" y="4111"/>
                  </a:lnTo>
                  <a:lnTo>
                    <a:pt x="1269" y="3547"/>
                  </a:lnTo>
                  <a:lnTo>
                    <a:pt x="1503" y="2983"/>
                  </a:lnTo>
                  <a:lnTo>
                    <a:pt x="1762" y="2443"/>
                  </a:lnTo>
                  <a:lnTo>
                    <a:pt x="2020" y="1880"/>
                  </a:lnTo>
                  <a:lnTo>
                    <a:pt x="2325" y="1316"/>
                  </a:lnTo>
                  <a:lnTo>
                    <a:pt x="2654" y="752"/>
                  </a:lnTo>
                  <a:lnTo>
                    <a:pt x="18788" y="424"/>
                  </a:lnTo>
                  <a:lnTo>
                    <a:pt x="21136" y="377"/>
                  </a:lnTo>
                  <a:lnTo>
                    <a:pt x="25363" y="283"/>
                  </a:lnTo>
                  <a:lnTo>
                    <a:pt x="3950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3"/>
            <p:cNvSpPr/>
            <p:nvPr/>
          </p:nvSpPr>
          <p:spPr>
            <a:xfrm>
              <a:off x="6405250" y="3751625"/>
              <a:ext cx="230175" cy="464425"/>
            </a:xfrm>
            <a:custGeom>
              <a:rect b="b" l="l" r="r" t="t"/>
              <a:pathLst>
                <a:path extrusionOk="0" h="18577" w="9207">
                  <a:moveTo>
                    <a:pt x="9207" y="0"/>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3"/>
            <p:cNvSpPr/>
            <p:nvPr/>
          </p:nvSpPr>
          <p:spPr>
            <a:xfrm>
              <a:off x="6405250" y="3751625"/>
              <a:ext cx="230175" cy="464425"/>
            </a:xfrm>
            <a:custGeom>
              <a:rect b="b" l="l" r="r" t="t"/>
              <a:pathLst>
                <a:path extrusionOk="0" fill="none" h="18577" w="9207">
                  <a:moveTo>
                    <a:pt x="2795" y="118"/>
                  </a:moveTo>
                  <a:lnTo>
                    <a:pt x="2795" y="118"/>
                  </a:lnTo>
                  <a:lnTo>
                    <a:pt x="2537" y="494"/>
                  </a:lnTo>
                  <a:lnTo>
                    <a:pt x="2255" y="916"/>
                  </a:lnTo>
                  <a:lnTo>
                    <a:pt x="1926" y="1527"/>
                  </a:lnTo>
                  <a:lnTo>
                    <a:pt x="1527" y="2278"/>
                  </a:lnTo>
                  <a:lnTo>
                    <a:pt x="1339" y="2725"/>
                  </a:lnTo>
                  <a:lnTo>
                    <a:pt x="1151" y="3194"/>
                  </a:lnTo>
                  <a:lnTo>
                    <a:pt x="964" y="3687"/>
                  </a:lnTo>
                  <a:lnTo>
                    <a:pt x="776" y="4228"/>
                  </a:lnTo>
                  <a:lnTo>
                    <a:pt x="588" y="4791"/>
                  </a:lnTo>
                  <a:lnTo>
                    <a:pt x="447" y="5402"/>
                  </a:lnTo>
                  <a:lnTo>
                    <a:pt x="306" y="6036"/>
                  </a:lnTo>
                  <a:lnTo>
                    <a:pt x="189" y="6693"/>
                  </a:lnTo>
                  <a:lnTo>
                    <a:pt x="95" y="7375"/>
                  </a:lnTo>
                  <a:lnTo>
                    <a:pt x="48" y="8103"/>
                  </a:lnTo>
                  <a:lnTo>
                    <a:pt x="1" y="8831"/>
                  </a:lnTo>
                  <a:lnTo>
                    <a:pt x="24" y="9606"/>
                  </a:lnTo>
                  <a:lnTo>
                    <a:pt x="48" y="10404"/>
                  </a:lnTo>
                  <a:lnTo>
                    <a:pt x="142" y="11202"/>
                  </a:lnTo>
                  <a:lnTo>
                    <a:pt x="283" y="12048"/>
                  </a:lnTo>
                  <a:lnTo>
                    <a:pt x="470" y="12917"/>
                  </a:lnTo>
                  <a:lnTo>
                    <a:pt x="705" y="13786"/>
                  </a:lnTo>
                  <a:lnTo>
                    <a:pt x="987" y="14678"/>
                  </a:lnTo>
                  <a:lnTo>
                    <a:pt x="1339" y="15594"/>
                  </a:lnTo>
                  <a:lnTo>
                    <a:pt x="1762" y="16533"/>
                  </a:lnTo>
                  <a:lnTo>
                    <a:pt x="2255" y="17496"/>
                  </a:lnTo>
                  <a:lnTo>
                    <a:pt x="2795" y="18459"/>
                  </a:lnTo>
                  <a:lnTo>
                    <a:pt x="9207" y="18577"/>
                  </a:lnTo>
                  <a:lnTo>
                    <a:pt x="9207" y="18577"/>
                  </a:lnTo>
                  <a:lnTo>
                    <a:pt x="8972" y="18224"/>
                  </a:lnTo>
                  <a:lnTo>
                    <a:pt x="8713" y="17802"/>
                  </a:lnTo>
                  <a:lnTo>
                    <a:pt x="8385" y="17214"/>
                  </a:lnTo>
                  <a:lnTo>
                    <a:pt x="8032" y="16463"/>
                  </a:lnTo>
                  <a:lnTo>
                    <a:pt x="7844" y="16040"/>
                  </a:lnTo>
                  <a:lnTo>
                    <a:pt x="7657" y="15571"/>
                  </a:lnTo>
                  <a:lnTo>
                    <a:pt x="7492" y="15077"/>
                  </a:lnTo>
                  <a:lnTo>
                    <a:pt x="7328" y="14537"/>
                  </a:lnTo>
                  <a:lnTo>
                    <a:pt x="7163" y="13974"/>
                  </a:lnTo>
                  <a:lnTo>
                    <a:pt x="7023" y="13363"/>
                  </a:lnTo>
                  <a:lnTo>
                    <a:pt x="6882" y="12752"/>
                  </a:lnTo>
                  <a:lnTo>
                    <a:pt x="6788" y="12071"/>
                  </a:lnTo>
                  <a:lnTo>
                    <a:pt x="6694" y="11390"/>
                  </a:lnTo>
                  <a:lnTo>
                    <a:pt x="6647" y="10662"/>
                  </a:lnTo>
                  <a:lnTo>
                    <a:pt x="6600" y="9911"/>
                  </a:lnTo>
                  <a:lnTo>
                    <a:pt x="6623" y="9136"/>
                  </a:lnTo>
                  <a:lnTo>
                    <a:pt x="6647" y="8337"/>
                  </a:lnTo>
                  <a:lnTo>
                    <a:pt x="6741" y="7492"/>
                  </a:lnTo>
                  <a:lnTo>
                    <a:pt x="6858" y="6647"/>
                  </a:lnTo>
                  <a:lnTo>
                    <a:pt x="7046" y="5754"/>
                  </a:lnTo>
                  <a:lnTo>
                    <a:pt x="7257" y="4838"/>
                  </a:lnTo>
                  <a:lnTo>
                    <a:pt x="7539" y="3922"/>
                  </a:lnTo>
                  <a:lnTo>
                    <a:pt x="7868" y="2959"/>
                  </a:lnTo>
                  <a:lnTo>
                    <a:pt x="8244" y="1997"/>
                  </a:lnTo>
                  <a:lnTo>
                    <a:pt x="8690" y="1010"/>
                  </a:lnTo>
                  <a:lnTo>
                    <a:pt x="9207" y="0"/>
                  </a:lnTo>
                  <a:lnTo>
                    <a:pt x="2795" y="11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33"/>
            <p:cNvSpPr/>
            <p:nvPr/>
          </p:nvSpPr>
          <p:spPr>
            <a:xfrm>
              <a:off x="6688250" y="3748100"/>
              <a:ext cx="129775" cy="472050"/>
            </a:xfrm>
            <a:custGeom>
              <a:rect b="b" l="l" r="r" t="t"/>
              <a:pathLst>
                <a:path extrusionOk="0" h="18882" w="5191">
                  <a:moveTo>
                    <a:pt x="4462" y="1"/>
                  </a:moveTo>
                  <a:lnTo>
                    <a:pt x="2114" y="48"/>
                  </a:lnTo>
                  <a:lnTo>
                    <a:pt x="1832" y="611"/>
                  </a:lnTo>
                  <a:lnTo>
                    <a:pt x="1574" y="1175"/>
                  </a:lnTo>
                  <a:lnTo>
                    <a:pt x="1339" y="1738"/>
                  </a:lnTo>
                  <a:lnTo>
                    <a:pt x="1127" y="2326"/>
                  </a:lnTo>
                  <a:lnTo>
                    <a:pt x="916" y="2913"/>
                  </a:lnTo>
                  <a:lnTo>
                    <a:pt x="752" y="3500"/>
                  </a:lnTo>
                  <a:lnTo>
                    <a:pt x="587" y="4087"/>
                  </a:lnTo>
                  <a:lnTo>
                    <a:pt x="446" y="4674"/>
                  </a:lnTo>
                  <a:lnTo>
                    <a:pt x="329" y="5285"/>
                  </a:lnTo>
                  <a:lnTo>
                    <a:pt x="212" y="5872"/>
                  </a:lnTo>
                  <a:lnTo>
                    <a:pt x="141" y="6482"/>
                  </a:lnTo>
                  <a:lnTo>
                    <a:pt x="71" y="7093"/>
                  </a:lnTo>
                  <a:lnTo>
                    <a:pt x="24" y="7703"/>
                  </a:lnTo>
                  <a:lnTo>
                    <a:pt x="0" y="8291"/>
                  </a:lnTo>
                  <a:lnTo>
                    <a:pt x="0" y="8901"/>
                  </a:lnTo>
                  <a:lnTo>
                    <a:pt x="0" y="9512"/>
                  </a:lnTo>
                  <a:lnTo>
                    <a:pt x="47" y="10122"/>
                  </a:lnTo>
                  <a:lnTo>
                    <a:pt x="94" y="10733"/>
                  </a:lnTo>
                  <a:lnTo>
                    <a:pt x="165" y="11320"/>
                  </a:lnTo>
                  <a:lnTo>
                    <a:pt x="258" y="11931"/>
                  </a:lnTo>
                  <a:lnTo>
                    <a:pt x="352" y="12518"/>
                  </a:lnTo>
                  <a:lnTo>
                    <a:pt x="493" y="13128"/>
                  </a:lnTo>
                  <a:lnTo>
                    <a:pt x="634" y="13715"/>
                  </a:lnTo>
                  <a:lnTo>
                    <a:pt x="799" y="14302"/>
                  </a:lnTo>
                  <a:lnTo>
                    <a:pt x="963" y="14890"/>
                  </a:lnTo>
                  <a:lnTo>
                    <a:pt x="1174" y="15477"/>
                  </a:lnTo>
                  <a:lnTo>
                    <a:pt x="1386" y="16040"/>
                  </a:lnTo>
                  <a:lnTo>
                    <a:pt x="1621" y="16604"/>
                  </a:lnTo>
                  <a:lnTo>
                    <a:pt x="1879" y="17168"/>
                  </a:lnTo>
                  <a:lnTo>
                    <a:pt x="2161" y="17731"/>
                  </a:lnTo>
                  <a:lnTo>
                    <a:pt x="2466" y="18271"/>
                  </a:lnTo>
                  <a:lnTo>
                    <a:pt x="2771" y="18835"/>
                  </a:lnTo>
                  <a:lnTo>
                    <a:pt x="5190" y="18882"/>
                  </a:lnTo>
                  <a:lnTo>
                    <a:pt x="5190" y="18882"/>
                  </a:lnTo>
                  <a:lnTo>
                    <a:pt x="4838" y="18342"/>
                  </a:lnTo>
                  <a:lnTo>
                    <a:pt x="4486" y="17802"/>
                  </a:lnTo>
                  <a:lnTo>
                    <a:pt x="4180" y="17261"/>
                  </a:lnTo>
                  <a:lnTo>
                    <a:pt x="3875" y="16698"/>
                  </a:lnTo>
                  <a:lnTo>
                    <a:pt x="3593" y="16134"/>
                  </a:lnTo>
                  <a:lnTo>
                    <a:pt x="3335" y="15547"/>
                  </a:lnTo>
                  <a:lnTo>
                    <a:pt x="3124" y="14960"/>
                  </a:lnTo>
                  <a:lnTo>
                    <a:pt x="2912" y="14373"/>
                  </a:lnTo>
                  <a:lnTo>
                    <a:pt x="2724" y="13786"/>
                  </a:lnTo>
                  <a:lnTo>
                    <a:pt x="2560" y="13199"/>
                  </a:lnTo>
                  <a:lnTo>
                    <a:pt x="2419" y="12588"/>
                  </a:lnTo>
                  <a:lnTo>
                    <a:pt x="2302" y="11978"/>
                  </a:lnTo>
                  <a:lnTo>
                    <a:pt x="2208" y="11367"/>
                  </a:lnTo>
                  <a:lnTo>
                    <a:pt x="2114" y="10756"/>
                  </a:lnTo>
                  <a:lnTo>
                    <a:pt x="2067" y="10146"/>
                  </a:lnTo>
                  <a:lnTo>
                    <a:pt x="2043" y="9535"/>
                  </a:lnTo>
                  <a:lnTo>
                    <a:pt x="2020" y="8925"/>
                  </a:lnTo>
                  <a:lnTo>
                    <a:pt x="2043" y="8314"/>
                  </a:lnTo>
                  <a:lnTo>
                    <a:pt x="2067" y="7680"/>
                  </a:lnTo>
                  <a:lnTo>
                    <a:pt x="2114" y="7069"/>
                  </a:lnTo>
                  <a:lnTo>
                    <a:pt x="2208" y="6459"/>
                  </a:lnTo>
                  <a:lnTo>
                    <a:pt x="2302" y="5848"/>
                  </a:lnTo>
                  <a:lnTo>
                    <a:pt x="2419" y="5238"/>
                  </a:lnTo>
                  <a:lnTo>
                    <a:pt x="2560" y="4627"/>
                  </a:lnTo>
                  <a:lnTo>
                    <a:pt x="2724" y="4040"/>
                  </a:lnTo>
                  <a:lnTo>
                    <a:pt x="2912" y="3453"/>
                  </a:lnTo>
                  <a:lnTo>
                    <a:pt x="3124" y="2842"/>
                  </a:lnTo>
                  <a:lnTo>
                    <a:pt x="3335" y="2255"/>
                  </a:lnTo>
                  <a:lnTo>
                    <a:pt x="3593" y="1691"/>
                  </a:lnTo>
                  <a:lnTo>
                    <a:pt x="3875" y="1104"/>
                  </a:lnTo>
                  <a:lnTo>
                    <a:pt x="4157" y="541"/>
                  </a:lnTo>
                  <a:lnTo>
                    <a:pt x="44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33"/>
            <p:cNvSpPr/>
            <p:nvPr/>
          </p:nvSpPr>
          <p:spPr>
            <a:xfrm>
              <a:off x="6688250" y="3748100"/>
              <a:ext cx="129775" cy="472050"/>
            </a:xfrm>
            <a:custGeom>
              <a:rect b="b" l="l" r="r" t="t"/>
              <a:pathLst>
                <a:path extrusionOk="0" fill="none" h="18882" w="5191">
                  <a:moveTo>
                    <a:pt x="5190" y="18882"/>
                  </a:moveTo>
                  <a:lnTo>
                    <a:pt x="2771" y="18835"/>
                  </a:lnTo>
                  <a:lnTo>
                    <a:pt x="2771" y="18835"/>
                  </a:lnTo>
                  <a:lnTo>
                    <a:pt x="2466" y="18271"/>
                  </a:lnTo>
                  <a:lnTo>
                    <a:pt x="2161" y="17731"/>
                  </a:lnTo>
                  <a:lnTo>
                    <a:pt x="1879" y="17168"/>
                  </a:lnTo>
                  <a:lnTo>
                    <a:pt x="1621" y="16604"/>
                  </a:lnTo>
                  <a:lnTo>
                    <a:pt x="1386" y="16040"/>
                  </a:lnTo>
                  <a:lnTo>
                    <a:pt x="1174" y="15477"/>
                  </a:lnTo>
                  <a:lnTo>
                    <a:pt x="963" y="14890"/>
                  </a:lnTo>
                  <a:lnTo>
                    <a:pt x="799" y="14302"/>
                  </a:lnTo>
                  <a:lnTo>
                    <a:pt x="634" y="13715"/>
                  </a:lnTo>
                  <a:lnTo>
                    <a:pt x="493" y="13128"/>
                  </a:lnTo>
                  <a:lnTo>
                    <a:pt x="352" y="12518"/>
                  </a:lnTo>
                  <a:lnTo>
                    <a:pt x="258" y="11931"/>
                  </a:lnTo>
                  <a:lnTo>
                    <a:pt x="165" y="11320"/>
                  </a:lnTo>
                  <a:lnTo>
                    <a:pt x="94" y="10733"/>
                  </a:lnTo>
                  <a:lnTo>
                    <a:pt x="47" y="10122"/>
                  </a:lnTo>
                  <a:lnTo>
                    <a:pt x="0" y="9512"/>
                  </a:lnTo>
                  <a:lnTo>
                    <a:pt x="0" y="8901"/>
                  </a:lnTo>
                  <a:lnTo>
                    <a:pt x="0" y="8291"/>
                  </a:lnTo>
                  <a:lnTo>
                    <a:pt x="24" y="7703"/>
                  </a:lnTo>
                  <a:lnTo>
                    <a:pt x="71" y="7093"/>
                  </a:lnTo>
                  <a:lnTo>
                    <a:pt x="141" y="6482"/>
                  </a:lnTo>
                  <a:lnTo>
                    <a:pt x="212" y="5872"/>
                  </a:lnTo>
                  <a:lnTo>
                    <a:pt x="329" y="5285"/>
                  </a:lnTo>
                  <a:lnTo>
                    <a:pt x="446" y="4674"/>
                  </a:lnTo>
                  <a:lnTo>
                    <a:pt x="587" y="4087"/>
                  </a:lnTo>
                  <a:lnTo>
                    <a:pt x="752" y="3500"/>
                  </a:lnTo>
                  <a:lnTo>
                    <a:pt x="916" y="2913"/>
                  </a:lnTo>
                  <a:lnTo>
                    <a:pt x="1127" y="2326"/>
                  </a:lnTo>
                  <a:lnTo>
                    <a:pt x="1339" y="1738"/>
                  </a:lnTo>
                  <a:lnTo>
                    <a:pt x="1574" y="1175"/>
                  </a:lnTo>
                  <a:lnTo>
                    <a:pt x="1832" y="611"/>
                  </a:lnTo>
                  <a:lnTo>
                    <a:pt x="2114" y="48"/>
                  </a:lnTo>
                  <a:lnTo>
                    <a:pt x="4462" y="1"/>
                  </a:lnTo>
                  <a:lnTo>
                    <a:pt x="4462" y="1"/>
                  </a:lnTo>
                  <a:lnTo>
                    <a:pt x="4157" y="541"/>
                  </a:lnTo>
                  <a:lnTo>
                    <a:pt x="3875" y="1104"/>
                  </a:lnTo>
                  <a:lnTo>
                    <a:pt x="3593" y="1691"/>
                  </a:lnTo>
                  <a:lnTo>
                    <a:pt x="3335" y="2255"/>
                  </a:lnTo>
                  <a:lnTo>
                    <a:pt x="3124" y="2842"/>
                  </a:lnTo>
                  <a:lnTo>
                    <a:pt x="2912" y="3453"/>
                  </a:lnTo>
                  <a:lnTo>
                    <a:pt x="2724" y="4040"/>
                  </a:lnTo>
                  <a:lnTo>
                    <a:pt x="2560" y="4627"/>
                  </a:lnTo>
                  <a:lnTo>
                    <a:pt x="2419" y="5238"/>
                  </a:lnTo>
                  <a:lnTo>
                    <a:pt x="2302" y="5848"/>
                  </a:lnTo>
                  <a:lnTo>
                    <a:pt x="2208" y="6459"/>
                  </a:lnTo>
                  <a:lnTo>
                    <a:pt x="2114" y="7069"/>
                  </a:lnTo>
                  <a:lnTo>
                    <a:pt x="2067" y="7680"/>
                  </a:lnTo>
                  <a:lnTo>
                    <a:pt x="2043" y="8314"/>
                  </a:lnTo>
                  <a:lnTo>
                    <a:pt x="2020" y="8925"/>
                  </a:lnTo>
                  <a:lnTo>
                    <a:pt x="2043" y="9535"/>
                  </a:lnTo>
                  <a:lnTo>
                    <a:pt x="2067" y="10146"/>
                  </a:lnTo>
                  <a:lnTo>
                    <a:pt x="2114" y="10756"/>
                  </a:lnTo>
                  <a:lnTo>
                    <a:pt x="2208" y="11367"/>
                  </a:lnTo>
                  <a:lnTo>
                    <a:pt x="2302" y="11978"/>
                  </a:lnTo>
                  <a:lnTo>
                    <a:pt x="2419" y="12588"/>
                  </a:lnTo>
                  <a:lnTo>
                    <a:pt x="2560" y="13199"/>
                  </a:lnTo>
                  <a:lnTo>
                    <a:pt x="2724" y="13786"/>
                  </a:lnTo>
                  <a:lnTo>
                    <a:pt x="2912" y="14373"/>
                  </a:lnTo>
                  <a:lnTo>
                    <a:pt x="3124" y="14960"/>
                  </a:lnTo>
                  <a:lnTo>
                    <a:pt x="3335" y="15547"/>
                  </a:lnTo>
                  <a:lnTo>
                    <a:pt x="3593" y="16134"/>
                  </a:lnTo>
                  <a:lnTo>
                    <a:pt x="3875" y="16698"/>
                  </a:lnTo>
                  <a:lnTo>
                    <a:pt x="4180" y="17261"/>
                  </a:lnTo>
                  <a:lnTo>
                    <a:pt x="4486" y="17802"/>
                  </a:lnTo>
                  <a:lnTo>
                    <a:pt x="4838" y="18342"/>
                  </a:lnTo>
                  <a:lnTo>
                    <a:pt x="5190" y="188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3"/>
            <p:cNvSpPr/>
            <p:nvPr/>
          </p:nvSpPr>
          <p:spPr>
            <a:xfrm>
              <a:off x="6408200" y="3738700"/>
              <a:ext cx="850725" cy="472650"/>
            </a:xfrm>
            <a:custGeom>
              <a:rect b="b" l="l" r="r" t="t"/>
              <a:pathLst>
                <a:path extrusionOk="0" h="18906" w="34029">
                  <a:moveTo>
                    <a:pt x="2114" y="17966"/>
                  </a:moveTo>
                  <a:lnTo>
                    <a:pt x="1057" y="18201"/>
                  </a:lnTo>
                  <a:lnTo>
                    <a:pt x="0" y="18389"/>
                  </a:lnTo>
                  <a:lnTo>
                    <a:pt x="2372" y="18436"/>
                  </a:lnTo>
                  <a:lnTo>
                    <a:pt x="2372" y="18436"/>
                  </a:lnTo>
                  <a:lnTo>
                    <a:pt x="2114" y="17966"/>
                  </a:lnTo>
                  <a:close/>
                  <a:moveTo>
                    <a:pt x="11625" y="13269"/>
                  </a:moveTo>
                  <a:lnTo>
                    <a:pt x="11155" y="13645"/>
                  </a:lnTo>
                  <a:lnTo>
                    <a:pt x="10662" y="14021"/>
                  </a:lnTo>
                  <a:lnTo>
                    <a:pt x="10145" y="14373"/>
                  </a:lnTo>
                  <a:lnTo>
                    <a:pt x="9629" y="14725"/>
                  </a:lnTo>
                  <a:lnTo>
                    <a:pt x="9112" y="15054"/>
                  </a:lnTo>
                  <a:lnTo>
                    <a:pt x="8572" y="15360"/>
                  </a:lnTo>
                  <a:lnTo>
                    <a:pt x="8055" y="15665"/>
                  </a:lnTo>
                  <a:lnTo>
                    <a:pt x="7492" y="15970"/>
                  </a:lnTo>
                  <a:lnTo>
                    <a:pt x="7844" y="16816"/>
                  </a:lnTo>
                  <a:lnTo>
                    <a:pt x="8173" y="17520"/>
                  </a:lnTo>
                  <a:lnTo>
                    <a:pt x="8478" y="18131"/>
                  </a:lnTo>
                  <a:lnTo>
                    <a:pt x="8736" y="18577"/>
                  </a:lnTo>
                  <a:lnTo>
                    <a:pt x="13668" y="18694"/>
                  </a:lnTo>
                  <a:lnTo>
                    <a:pt x="13668" y="18694"/>
                  </a:lnTo>
                  <a:lnTo>
                    <a:pt x="13339" y="18037"/>
                  </a:lnTo>
                  <a:lnTo>
                    <a:pt x="13010" y="17379"/>
                  </a:lnTo>
                  <a:lnTo>
                    <a:pt x="12729" y="16722"/>
                  </a:lnTo>
                  <a:lnTo>
                    <a:pt x="12447" y="16041"/>
                  </a:lnTo>
                  <a:lnTo>
                    <a:pt x="12212" y="15360"/>
                  </a:lnTo>
                  <a:lnTo>
                    <a:pt x="12001" y="14678"/>
                  </a:lnTo>
                  <a:lnTo>
                    <a:pt x="11789" y="13974"/>
                  </a:lnTo>
                  <a:lnTo>
                    <a:pt x="11625" y="13269"/>
                  </a:lnTo>
                  <a:close/>
                  <a:moveTo>
                    <a:pt x="34029" y="1"/>
                  </a:moveTo>
                  <a:lnTo>
                    <a:pt x="19891" y="283"/>
                  </a:lnTo>
                  <a:lnTo>
                    <a:pt x="19680" y="1081"/>
                  </a:lnTo>
                  <a:lnTo>
                    <a:pt x="19445" y="1880"/>
                  </a:lnTo>
                  <a:lnTo>
                    <a:pt x="19163" y="2678"/>
                  </a:lnTo>
                  <a:lnTo>
                    <a:pt x="18881" y="3453"/>
                  </a:lnTo>
                  <a:lnTo>
                    <a:pt x="18553" y="4204"/>
                  </a:lnTo>
                  <a:lnTo>
                    <a:pt x="18200" y="4956"/>
                  </a:lnTo>
                  <a:lnTo>
                    <a:pt x="17825" y="5707"/>
                  </a:lnTo>
                  <a:lnTo>
                    <a:pt x="17425" y="6435"/>
                  </a:lnTo>
                  <a:lnTo>
                    <a:pt x="17003" y="7164"/>
                  </a:lnTo>
                  <a:lnTo>
                    <a:pt x="16557" y="7845"/>
                  </a:lnTo>
                  <a:lnTo>
                    <a:pt x="16087" y="8549"/>
                  </a:lnTo>
                  <a:lnTo>
                    <a:pt x="15594" y="9207"/>
                  </a:lnTo>
                  <a:lnTo>
                    <a:pt x="15077" y="9864"/>
                  </a:lnTo>
                  <a:lnTo>
                    <a:pt x="14537" y="10498"/>
                  </a:lnTo>
                  <a:lnTo>
                    <a:pt x="13973" y="11109"/>
                  </a:lnTo>
                  <a:lnTo>
                    <a:pt x="13386" y="11696"/>
                  </a:lnTo>
                  <a:lnTo>
                    <a:pt x="13551" y="12635"/>
                  </a:lnTo>
                  <a:lnTo>
                    <a:pt x="13738" y="13528"/>
                  </a:lnTo>
                  <a:lnTo>
                    <a:pt x="13997" y="14444"/>
                  </a:lnTo>
                  <a:lnTo>
                    <a:pt x="14302" y="15336"/>
                  </a:lnTo>
                  <a:lnTo>
                    <a:pt x="14678" y="16205"/>
                  </a:lnTo>
                  <a:lnTo>
                    <a:pt x="15077" y="17074"/>
                  </a:lnTo>
                  <a:lnTo>
                    <a:pt x="15523" y="17919"/>
                  </a:lnTo>
                  <a:lnTo>
                    <a:pt x="16040" y="18741"/>
                  </a:lnTo>
                  <a:lnTo>
                    <a:pt x="16979" y="18765"/>
                  </a:lnTo>
                  <a:lnTo>
                    <a:pt x="22193" y="18882"/>
                  </a:lnTo>
                  <a:lnTo>
                    <a:pt x="23531" y="18906"/>
                  </a:lnTo>
                  <a:lnTo>
                    <a:pt x="23085" y="17966"/>
                  </a:lnTo>
                  <a:lnTo>
                    <a:pt x="22686" y="17027"/>
                  </a:lnTo>
                  <a:lnTo>
                    <a:pt x="22357" y="16088"/>
                  </a:lnTo>
                  <a:lnTo>
                    <a:pt x="22075" y="15172"/>
                  </a:lnTo>
                  <a:lnTo>
                    <a:pt x="21840" y="14279"/>
                  </a:lnTo>
                  <a:lnTo>
                    <a:pt x="21653" y="13387"/>
                  </a:lnTo>
                  <a:lnTo>
                    <a:pt x="21512" y="12541"/>
                  </a:lnTo>
                  <a:lnTo>
                    <a:pt x="21394" y="11672"/>
                  </a:lnTo>
                  <a:lnTo>
                    <a:pt x="21347" y="10851"/>
                  </a:lnTo>
                  <a:lnTo>
                    <a:pt x="21300" y="10052"/>
                  </a:lnTo>
                  <a:lnTo>
                    <a:pt x="21324" y="9277"/>
                  </a:lnTo>
                  <a:lnTo>
                    <a:pt x="21347" y="8502"/>
                  </a:lnTo>
                  <a:lnTo>
                    <a:pt x="21418" y="7774"/>
                  </a:lnTo>
                  <a:lnTo>
                    <a:pt x="21512" y="7070"/>
                  </a:lnTo>
                  <a:lnTo>
                    <a:pt x="21606" y="6389"/>
                  </a:lnTo>
                  <a:lnTo>
                    <a:pt x="21723" y="5731"/>
                  </a:lnTo>
                  <a:lnTo>
                    <a:pt x="21864" y="5120"/>
                  </a:lnTo>
                  <a:lnTo>
                    <a:pt x="22028" y="4510"/>
                  </a:lnTo>
                  <a:lnTo>
                    <a:pt x="22193" y="3970"/>
                  </a:lnTo>
                  <a:lnTo>
                    <a:pt x="22357" y="3430"/>
                  </a:lnTo>
                  <a:lnTo>
                    <a:pt x="22709" y="2490"/>
                  </a:lnTo>
                  <a:lnTo>
                    <a:pt x="23038" y="1692"/>
                  </a:lnTo>
                  <a:lnTo>
                    <a:pt x="23320" y="1058"/>
                  </a:lnTo>
                  <a:lnTo>
                    <a:pt x="23578" y="588"/>
                  </a:lnTo>
                  <a:lnTo>
                    <a:pt x="23790" y="212"/>
                  </a:lnTo>
                  <a:lnTo>
                    <a:pt x="3402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3"/>
            <p:cNvSpPr/>
            <p:nvPr/>
          </p:nvSpPr>
          <p:spPr>
            <a:xfrm>
              <a:off x="6408200" y="4187850"/>
              <a:ext cx="59325" cy="11750"/>
            </a:xfrm>
            <a:custGeom>
              <a:rect b="b" l="l" r="r" t="t"/>
              <a:pathLst>
                <a:path extrusionOk="0" fill="none" h="470" w="2373">
                  <a:moveTo>
                    <a:pt x="2114" y="0"/>
                  </a:moveTo>
                  <a:lnTo>
                    <a:pt x="2114" y="0"/>
                  </a:lnTo>
                  <a:lnTo>
                    <a:pt x="1057" y="235"/>
                  </a:lnTo>
                  <a:lnTo>
                    <a:pt x="0" y="423"/>
                  </a:lnTo>
                  <a:lnTo>
                    <a:pt x="2372" y="470"/>
                  </a:lnTo>
                  <a:lnTo>
                    <a:pt x="2372" y="470"/>
                  </a:lnTo>
                  <a:lnTo>
                    <a:pt x="211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3"/>
            <p:cNvSpPr/>
            <p:nvPr/>
          </p:nvSpPr>
          <p:spPr>
            <a:xfrm>
              <a:off x="6595475" y="4070425"/>
              <a:ext cx="154425" cy="135650"/>
            </a:xfrm>
            <a:custGeom>
              <a:rect b="b" l="l" r="r" t="t"/>
              <a:pathLst>
                <a:path extrusionOk="0" fill="none" h="5426" w="6177">
                  <a:moveTo>
                    <a:pt x="4134" y="0"/>
                  </a:moveTo>
                  <a:lnTo>
                    <a:pt x="4134" y="0"/>
                  </a:lnTo>
                  <a:lnTo>
                    <a:pt x="3664" y="376"/>
                  </a:lnTo>
                  <a:lnTo>
                    <a:pt x="3171" y="752"/>
                  </a:lnTo>
                  <a:lnTo>
                    <a:pt x="2654" y="1104"/>
                  </a:lnTo>
                  <a:lnTo>
                    <a:pt x="2138" y="1456"/>
                  </a:lnTo>
                  <a:lnTo>
                    <a:pt x="1621" y="1785"/>
                  </a:lnTo>
                  <a:lnTo>
                    <a:pt x="1081" y="2091"/>
                  </a:lnTo>
                  <a:lnTo>
                    <a:pt x="564" y="2396"/>
                  </a:lnTo>
                  <a:lnTo>
                    <a:pt x="1" y="2701"/>
                  </a:lnTo>
                  <a:lnTo>
                    <a:pt x="1" y="2701"/>
                  </a:lnTo>
                  <a:lnTo>
                    <a:pt x="353" y="3547"/>
                  </a:lnTo>
                  <a:lnTo>
                    <a:pt x="682" y="4251"/>
                  </a:lnTo>
                  <a:lnTo>
                    <a:pt x="987" y="4862"/>
                  </a:lnTo>
                  <a:lnTo>
                    <a:pt x="1245" y="5308"/>
                  </a:lnTo>
                  <a:lnTo>
                    <a:pt x="6177" y="5425"/>
                  </a:lnTo>
                  <a:lnTo>
                    <a:pt x="6177" y="5425"/>
                  </a:lnTo>
                  <a:lnTo>
                    <a:pt x="5848" y="4768"/>
                  </a:lnTo>
                  <a:lnTo>
                    <a:pt x="5519" y="4110"/>
                  </a:lnTo>
                  <a:lnTo>
                    <a:pt x="5238" y="3453"/>
                  </a:lnTo>
                  <a:lnTo>
                    <a:pt x="4956" y="2772"/>
                  </a:lnTo>
                  <a:lnTo>
                    <a:pt x="4721" y="2091"/>
                  </a:lnTo>
                  <a:lnTo>
                    <a:pt x="4510" y="1409"/>
                  </a:lnTo>
                  <a:lnTo>
                    <a:pt x="4298" y="705"/>
                  </a:lnTo>
                  <a:lnTo>
                    <a:pt x="4134"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3"/>
            <p:cNvSpPr/>
            <p:nvPr/>
          </p:nvSpPr>
          <p:spPr>
            <a:xfrm>
              <a:off x="6742850" y="3738700"/>
              <a:ext cx="516075" cy="472650"/>
            </a:xfrm>
            <a:custGeom>
              <a:rect b="b" l="l" r="r" t="t"/>
              <a:pathLst>
                <a:path extrusionOk="0" fill="none" h="18906" w="20643">
                  <a:moveTo>
                    <a:pt x="20643" y="1"/>
                  </a:moveTo>
                  <a:lnTo>
                    <a:pt x="6505" y="283"/>
                  </a:lnTo>
                  <a:lnTo>
                    <a:pt x="6505" y="283"/>
                  </a:lnTo>
                  <a:lnTo>
                    <a:pt x="6294" y="1081"/>
                  </a:lnTo>
                  <a:lnTo>
                    <a:pt x="6059" y="1880"/>
                  </a:lnTo>
                  <a:lnTo>
                    <a:pt x="5777" y="2678"/>
                  </a:lnTo>
                  <a:lnTo>
                    <a:pt x="5495" y="3453"/>
                  </a:lnTo>
                  <a:lnTo>
                    <a:pt x="5167" y="4204"/>
                  </a:lnTo>
                  <a:lnTo>
                    <a:pt x="4814" y="4956"/>
                  </a:lnTo>
                  <a:lnTo>
                    <a:pt x="4439" y="5707"/>
                  </a:lnTo>
                  <a:lnTo>
                    <a:pt x="4039" y="6435"/>
                  </a:lnTo>
                  <a:lnTo>
                    <a:pt x="3617" y="7164"/>
                  </a:lnTo>
                  <a:lnTo>
                    <a:pt x="3171" y="7845"/>
                  </a:lnTo>
                  <a:lnTo>
                    <a:pt x="2701" y="8549"/>
                  </a:lnTo>
                  <a:lnTo>
                    <a:pt x="2208" y="9207"/>
                  </a:lnTo>
                  <a:lnTo>
                    <a:pt x="1691" y="9864"/>
                  </a:lnTo>
                  <a:lnTo>
                    <a:pt x="1151" y="10498"/>
                  </a:lnTo>
                  <a:lnTo>
                    <a:pt x="587" y="11109"/>
                  </a:lnTo>
                  <a:lnTo>
                    <a:pt x="0" y="11696"/>
                  </a:lnTo>
                  <a:lnTo>
                    <a:pt x="0" y="11696"/>
                  </a:lnTo>
                  <a:lnTo>
                    <a:pt x="165" y="12635"/>
                  </a:lnTo>
                  <a:lnTo>
                    <a:pt x="352" y="13528"/>
                  </a:lnTo>
                  <a:lnTo>
                    <a:pt x="611" y="14444"/>
                  </a:lnTo>
                  <a:lnTo>
                    <a:pt x="916" y="15336"/>
                  </a:lnTo>
                  <a:lnTo>
                    <a:pt x="1292" y="16205"/>
                  </a:lnTo>
                  <a:lnTo>
                    <a:pt x="1691" y="17074"/>
                  </a:lnTo>
                  <a:lnTo>
                    <a:pt x="2137" y="17919"/>
                  </a:lnTo>
                  <a:lnTo>
                    <a:pt x="2654" y="18741"/>
                  </a:lnTo>
                  <a:lnTo>
                    <a:pt x="3593" y="18765"/>
                  </a:lnTo>
                  <a:lnTo>
                    <a:pt x="3593" y="18765"/>
                  </a:lnTo>
                  <a:lnTo>
                    <a:pt x="3593" y="18765"/>
                  </a:lnTo>
                  <a:lnTo>
                    <a:pt x="3593" y="18765"/>
                  </a:lnTo>
                  <a:lnTo>
                    <a:pt x="8807" y="18882"/>
                  </a:lnTo>
                  <a:lnTo>
                    <a:pt x="10145" y="18906"/>
                  </a:lnTo>
                  <a:lnTo>
                    <a:pt x="10145" y="18906"/>
                  </a:lnTo>
                  <a:lnTo>
                    <a:pt x="9699" y="17966"/>
                  </a:lnTo>
                  <a:lnTo>
                    <a:pt x="9300" y="17027"/>
                  </a:lnTo>
                  <a:lnTo>
                    <a:pt x="8971" y="16088"/>
                  </a:lnTo>
                  <a:lnTo>
                    <a:pt x="8689" y="15172"/>
                  </a:lnTo>
                  <a:lnTo>
                    <a:pt x="8454" y="14279"/>
                  </a:lnTo>
                  <a:lnTo>
                    <a:pt x="8267" y="13387"/>
                  </a:lnTo>
                  <a:lnTo>
                    <a:pt x="8126" y="12541"/>
                  </a:lnTo>
                  <a:lnTo>
                    <a:pt x="8008" y="11672"/>
                  </a:lnTo>
                  <a:lnTo>
                    <a:pt x="7961" y="10851"/>
                  </a:lnTo>
                  <a:lnTo>
                    <a:pt x="7914" y="10052"/>
                  </a:lnTo>
                  <a:lnTo>
                    <a:pt x="7938" y="9277"/>
                  </a:lnTo>
                  <a:lnTo>
                    <a:pt x="7961" y="8502"/>
                  </a:lnTo>
                  <a:lnTo>
                    <a:pt x="8032" y="7774"/>
                  </a:lnTo>
                  <a:lnTo>
                    <a:pt x="8126" y="7070"/>
                  </a:lnTo>
                  <a:lnTo>
                    <a:pt x="8220" y="6389"/>
                  </a:lnTo>
                  <a:lnTo>
                    <a:pt x="8337" y="5731"/>
                  </a:lnTo>
                  <a:lnTo>
                    <a:pt x="8478" y="5120"/>
                  </a:lnTo>
                  <a:lnTo>
                    <a:pt x="8642" y="4510"/>
                  </a:lnTo>
                  <a:lnTo>
                    <a:pt x="8807" y="3970"/>
                  </a:lnTo>
                  <a:lnTo>
                    <a:pt x="8971" y="3430"/>
                  </a:lnTo>
                  <a:lnTo>
                    <a:pt x="9323" y="2490"/>
                  </a:lnTo>
                  <a:lnTo>
                    <a:pt x="9652" y="1692"/>
                  </a:lnTo>
                  <a:lnTo>
                    <a:pt x="9934" y="1058"/>
                  </a:lnTo>
                  <a:lnTo>
                    <a:pt x="10192" y="588"/>
                  </a:lnTo>
                  <a:lnTo>
                    <a:pt x="10404" y="212"/>
                  </a:lnTo>
                  <a:lnTo>
                    <a:pt x="20643" y="1"/>
                  </a:lnTo>
                  <a:lnTo>
                    <a:pt x="20643"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3"/>
            <p:cNvSpPr/>
            <p:nvPr/>
          </p:nvSpPr>
          <p:spPr>
            <a:xfrm>
              <a:off x="6461025" y="4137950"/>
              <a:ext cx="165600" cy="65175"/>
            </a:xfrm>
            <a:custGeom>
              <a:rect b="b" l="l" r="r" t="t"/>
              <a:pathLst>
                <a:path extrusionOk="0" h="2607" w="6624">
                  <a:moveTo>
                    <a:pt x="5379" y="0"/>
                  </a:moveTo>
                  <a:lnTo>
                    <a:pt x="4745" y="305"/>
                  </a:lnTo>
                  <a:lnTo>
                    <a:pt x="4087" y="611"/>
                  </a:lnTo>
                  <a:lnTo>
                    <a:pt x="3429" y="893"/>
                  </a:lnTo>
                  <a:lnTo>
                    <a:pt x="2748" y="1151"/>
                  </a:lnTo>
                  <a:lnTo>
                    <a:pt x="2067" y="1386"/>
                  </a:lnTo>
                  <a:lnTo>
                    <a:pt x="1386" y="1621"/>
                  </a:lnTo>
                  <a:lnTo>
                    <a:pt x="705" y="1808"/>
                  </a:lnTo>
                  <a:lnTo>
                    <a:pt x="1" y="1996"/>
                  </a:lnTo>
                  <a:lnTo>
                    <a:pt x="259" y="2466"/>
                  </a:lnTo>
                  <a:lnTo>
                    <a:pt x="6623" y="2607"/>
                  </a:lnTo>
                  <a:lnTo>
                    <a:pt x="6365" y="2161"/>
                  </a:lnTo>
                  <a:lnTo>
                    <a:pt x="6060" y="1550"/>
                  </a:lnTo>
                  <a:lnTo>
                    <a:pt x="5731" y="846"/>
                  </a:lnTo>
                  <a:lnTo>
                    <a:pt x="5379"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3"/>
            <p:cNvSpPr/>
            <p:nvPr/>
          </p:nvSpPr>
          <p:spPr>
            <a:xfrm>
              <a:off x="6461025" y="4137950"/>
              <a:ext cx="165600" cy="65175"/>
            </a:xfrm>
            <a:custGeom>
              <a:rect b="b" l="l" r="r" t="t"/>
              <a:pathLst>
                <a:path extrusionOk="0" fill="none" h="2607" w="6624">
                  <a:moveTo>
                    <a:pt x="5379" y="0"/>
                  </a:moveTo>
                  <a:lnTo>
                    <a:pt x="5379" y="0"/>
                  </a:lnTo>
                  <a:lnTo>
                    <a:pt x="4745" y="305"/>
                  </a:lnTo>
                  <a:lnTo>
                    <a:pt x="4087" y="611"/>
                  </a:lnTo>
                  <a:lnTo>
                    <a:pt x="3429" y="893"/>
                  </a:lnTo>
                  <a:lnTo>
                    <a:pt x="2748" y="1151"/>
                  </a:lnTo>
                  <a:lnTo>
                    <a:pt x="2067" y="1386"/>
                  </a:lnTo>
                  <a:lnTo>
                    <a:pt x="1386" y="1621"/>
                  </a:lnTo>
                  <a:lnTo>
                    <a:pt x="705" y="1808"/>
                  </a:lnTo>
                  <a:lnTo>
                    <a:pt x="1" y="1996"/>
                  </a:lnTo>
                  <a:lnTo>
                    <a:pt x="1" y="1996"/>
                  </a:lnTo>
                  <a:lnTo>
                    <a:pt x="259" y="2466"/>
                  </a:lnTo>
                  <a:lnTo>
                    <a:pt x="6623" y="2607"/>
                  </a:lnTo>
                  <a:lnTo>
                    <a:pt x="6623" y="2607"/>
                  </a:lnTo>
                  <a:lnTo>
                    <a:pt x="6365" y="2161"/>
                  </a:lnTo>
                  <a:lnTo>
                    <a:pt x="6060" y="1550"/>
                  </a:lnTo>
                  <a:lnTo>
                    <a:pt x="5731" y="846"/>
                  </a:lnTo>
                  <a:lnTo>
                    <a:pt x="5379"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3"/>
            <p:cNvSpPr/>
            <p:nvPr/>
          </p:nvSpPr>
          <p:spPr>
            <a:xfrm>
              <a:off x="6698800" y="4031075"/>
              <a:ext cx="110400" cy="176175"/>
            </a:xfrm>
            <a:custGeom>
              <a:rect b="b" l="l" r="r" t="t"/>
              <a:pathLst>
                <a:path extrusionOk="0" h="7047" w="4416">
                  <a:moveTo>
                    <a:pt x="1762" y="1"/>
                  </a:moveTo>
                  <a:lnTo>
                    <a:pt x="1058" y="682"/>
                  </a:lnTo>
                  <a:lnTo>
                    <a:pt x="330" y="1316"/>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3899" y="6224"/>
                  </a:lnTo>
                  <a:lnTo>
                    <a:pt x="3453" y="5379"/>
                  </a:lnTo>
                  <a:lnTo>
                    <a:pt x="3054" y="4510"/>
                  </a:lnTo>
                  <a:lnTo>
                    <a:pt x="2678" y="3641"/>
                  </a:lnTo>
                  <a:lnTo>
                    <a:pt x="2373" y="2749"/>
                  </a:lnTo>
                  <a:lnTo>
                    <a:pt x="2114" y="1833"/>
                  </a:lnTo>
                  <a:lnTo>
                    <a:pt x="1927" y="940"/>
                  </a:lnTo>
                  <a:lnTo>
                    <a:pt x="176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3"/>
            <p:cNvSpPr/>
            <p:nvPr/>
          </p:nvSpPr>
          <p:spPr>
            <a:xfrm>
              <a:off x="6698800" y="4031075"/>
              <a:ext cx="110400" cy="176175"/>
            </a:xfrm>
            <a:custGeom>
              <a:rect b="b" l="l" r="r" t="t"/>
              <a:pathLst>
                <a:path extrusionOk="0" fill="none" h="7047" w="4416">
                  <a:moveTo>
                    <a:pt x="1762" y="1"/>
                  </a:moveTo>
                  <a:lnTo>
                    <a:pt x="1762" y="1"/>
                  </a:lnTo>
                  <a:lnTo>
                    <a:pt x="1058" y="682"/>
                  </a:lnTo>
                  <a:lnTo>
                    <a:pt x="330" y="1316"/>
                  </a:lnTo>
                  <a:lnTo>
                    <a:pt x="330" y="1316"/>
                  </a:lnTo>
                  <a:lnTo>
                    <a:pt x="1" y="1574"/>
                  </a:lnTo>
                  <a:lnTo>
                    <a:pt x="1" y="1574"/>
                  </a:lnTo>
                  <a:lnTo>
                    <a:pt x="165" y="2279"/>
                  </a:lnTo>
                  <a:lnTo>
                    <a:pt x="377" y="2983"/>
                  </a:lnTo>
                  <a:lnTo>
                    <a:pt x="588" y="3665"/>
                  </a:lnTo>
                  <a:lnTo>
                    <a:pt x="823" y="4346"/>
                  </a:lnTo>
                  <a:lnTo>
                    <a:pt x="1105" y="5027"/>
                  </a:lnTo>
                  <a:lnTo>
                    <a:pt x="1386" y="5684"/>
                  </a:lnTo>
                  <a:lnTo>
                    <a:pt x="1715" y="6342"/>
                  </a:lnTo>
                  <a:lnTo>
                    <a:pt x="2044" y="6999"/>
                  </a:lnTo>
                  <a:lnTo>
                    <a:pt x="4416" y="7046"/>
                  </a:lnTo>
                  <a:lnTo>
                    <a:pt x="4416" y="7046"/>
                  </a:lnTo>
                  <a:lnTo>
                    <a:pt x="3899" y="6224"/>
                  </a:lnTo>
                  <a:lnTo>
                    <a:pt x="3453" y="5379"/>
                  </a:lnTo>
                  <a:lnTo>
                    <a:pt x="3054" y="4510"/>
                  </a:lnTo>
                  <a:lnTo>
                    <a:pt x="2678" y="3641"/>
                  </a:lnTo>
                  <a:lnTo>
                    <a:pt x="2373" y="2749"/>
                  </a:lnTo>
                  <a:lnTo>
                    <a:pt x="2114" y="1833"/>
                  </a:lnTo>
                  <a:lnTo>
                    <a:pt x="1927" y="940"/>
                  </a:lnTo>
                  <a:lnTo>
                    <a:pt x="176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3"/>
            <p:cNvSpPr/>
            <p:nvPr/>
          </p:nvSpPr>
          <p:spPr>
            <a:xfrm>
              <a:off x="6940700" y="3724625"/>
              <a:ext cx="996925" cy="518425"/>
            </a:xfrm>
            <a:custGeom>
              <a:rect b="b" l="l" r="r" t="t"/>
              <a:pathLst>
                <a:path extrusionOk="0" h="20737" w="39877">
                  <a:moveTo>
                    <a:pt x="39877" y="0"/>
                  </a:move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lnTo>
                    <a:pt x="22451" y="3311"/>
                  </a:lnTo>
                  <a:lnTo>
                    <a:pt x="39877" y="3311"/>
                  </a:lnTo>
                  <a:lnTo>
                    <a:pt x="398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3"/>
            <p:cNvSpPr/>
            <p:nvPr/>
          </p:nvSpPr>
          <p:spPr>
            <a:xfrm>
              <a:off x="6940700" y="3724625"/>
              <a:ext cx="996925" cy="518425"/>
            </a:xfrm>
            <a:custGeom>
              <a:rect b="b" l="l" r="r" t="t"/>
              <a:pathLst>
                <a:path extrusionOk="0" fill="none" h="20737" w="39877">
                  <a:moveTo>
                    <a:pt x="22005" y="16744"/>
                  </a:moveTo>
                  <a:lnTo>
                    <a:pt x="22451" y="3311"/>
                  </a:lnTo>
                  <a:lnTo>
                    <a:pt x="39877" y="3311"/>
                  </a:lnTo>
                  <a:lnTo>
                    <a:pt x="39877" y="0"/>
                  </a:lnTo>
                  <a:lnTo>
                    <a:pt x="2490" y="775"/>
                  </a:lnTo>
                  <a:lnTo>
                    <a:pt x="2490" y="775"/>
                  </a:lnTo>
                  <a:lnTo>
                    <a:pt x="2278" y="1174"/>
                  </a:lnTo>
                  <a:lnTo>
                    <a:pt x="2020" y="1644"/>
                  </a:lnTo>
                  <a:lnTo>
                    <a:pt x="1715" y="2302"/>
                  </a:lnTo>
                  <a:lnTo>
                    <a:pt x="1362" y="3124"/>
                  </a:lnTo>
                  <a:lnTo>
                    <a:pt x="1198" y="3593"/>
                  </a:lnTo>
                  <a:lnTo>
                    <a:pt x="1010" y="4086"/>
                  </a:lnTo>
                  <a:lnTo>
                    <a:pt x="846" y="4627"/>
                  </a:lnTo>
                  <a:lnTo>
                    <a:pt x="681" y="5214"/>
                  </a:lnTo>
                  <a:lnTo>
                    <a:pt x="540" y="5824"/>
                  </a:lnTo>
                  <a:lnTo>
                    <a:pt x="400" y="6458"/>
                  </a:lnTo>
                  <a:lnTo>
                    <a:pt x="282" y="7139"/>
                  </a:lnTo>
                  <a:lnTo>
                    <a:pt x="165" y="7844"/>
                  </a:lnTo>
                  <a:lnTo>
                    <a:pt x="94" y="8572"/>
                  </a:lnTo>
                  <a:lnTo>
                    <a:pt x="47" y="9323"/>
                  </a:lnTo>
                  <a:lnTo>
                    <a:pt x="0" y="10098"/>
                  </a:lnTo>
                  <a:lnTo>
                    <a:pt x="24" y="10897"/>
                  </a:lnTo>
                  <a:lnTo>
                    <a:pt x="47" y="11719"/>
                  </a:lnTo>
                  <a:lnTo>
                    <a:pt x="141" y="12564"/>
                  </a:lnTo>
                  <a:lnTo>
                    <a:pt x="259" y="13433"/>
                  </a:lnTo>
                  <a:lnTo>
                    <a:pt x="423" y="14326"/>
                  </a:lnTo>
                  <a:lnTo>
                    <a:pt x="634" y="15241"/>
                  </a:lnTo>
                  <a:lnTo>
                    <a:pt x="893" y="16157"/>
                  </a:lnTo>
                  <a:lnTo>
                    <a:pt x="1198" y="17097"/>
                  </a:lnTo>
                  <a:lnTo>
                    <a:pt x="1574" y="18036"/>
                  </a:lnTo>
                  <a:lnTo>
                    <a:pt x="1997" y="18999"/>
                  </a:lnTo>
                  <a:lnTo>
                    <a:pt x="2490" y="19962"/>
                  </a:lnTo>
                  <a:lnTo>
                    <a:pt x="39877" y="20737"/>
                  </a:lnTo>
                  <a:lnTo>
                    <a:pt x="39877" y="17167"/>
                  </a:lnTo>
                  <a:lnTo>
                    <a:pt x="22005" y="1674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33"/>
            <p:cNvSpPr/>
            <p:nvPr/>
          </p:nvSpPr>
          <p:spPr>
            <a:xfrm>
              <a:off x="6997650" y="3807400"/>
              <a:ext cx="860125" cy="344650"/>
            </a:xfrm>
            <a:custGeom>
              <a:rect b="b" l="l" r="r" t="t"/>
              <a:pathLst>
                <a:path extrusionOk="0" h="13786" w="34405">
                  <a:moveTo>
                    <a:pt x="1503" y="0"/>
                  </a:moveTo>
                  <a:lnTo>
                    <a:pt x="1433" y="141"/>
                  </a:lnTo>
                  <a:lnTo>
                    <a:pt x="1268" y="541"/>
                  </a:lnTo>
                  <a:lnTo>
                    <a:pt x="1010" y="1198"/>
                  </a:lnTo>
                  <a:lnTo>
                    <a:pt x="705" y="2044"/>
                  </a:lnTo>
                  <a:lnTo>
                    <a:pt x="564" y="2560"/>
                  </a:lnTo>
                  <a:lnTo>
                    <a:pt x="423" y="3100"/>
                  </a:lnTo>
                  <a:lnTo>
                    <a:pt x="306" y="3687"/>
                  </a:lnTo>
                  <a:lnTo>
                    <a:pt x="188" y="4322"/>
                  </a:lnTo>
                  <a:lnTo>
                    <a:pt x="94" y="4979"/>
                  </a:lnTo>
                  <a:lnTo>
                    <a:pt x="24" y="5684"/>
                  </a:lnTo>
                  <a:lnTo>
                    <a:pt x="0" y="6412"/>
                  </a:lnTo>
                  <a:lnTo>
                    <a:pt x="0" y="7140"/>
                  </a:lnTo>
                  <a:lnTo>
                    <a:pt x="24" y="7844"/>
                  </a:lnTo>
                  <a:lnTo>
                    <a:pt x="118" y="8549"/>
                  </a:lnTo>
                  <a:lnTo>
                    <a:pt x="212" y="9277"/>
                  </a:lnTo>
                  <a:lnTo>
                    <a:pt x="376" y="10005"/>
                  </a:lnTo>
                  <a:lnTo>
                    <a:pt x="587" y="10756"/>
                  </a:lnTo>
                  <a:lnTo>
                    <a:pt x="846" y="11508"/>
                  </a:lnTo>
                  <a:lnTo>
                    <a:pt x="1151" y="12259"/>
                  </a:lnTo>
                  <a:lnTo>
                    <a:pt x="1503" y="13011"/>
                  </a:lnTo>
                  <a:lnTo>
                    <a:pt x="34405" y="13786"/>
                  </a:lnTo>
                  <a:lnTo>
                    <a:pt x="34240" y="13316"/>
                  </a:lnTo>
                  <a:lnTo>
                    <a:pt x="34076" y="12752"/>
                  </a:lnTo>
                  <a:lnTo>
                    <a:pt x="33888" y="12001"/>
                  </a:lnTo>
                  <a:lnTo>
                    <a:pt x="33677" y="11109"/>
                  </a:lnTo>
                  <a:lnTo>
                    <a:pt x="33489" y="10052"/>
                  </a:lnTo>
                  <a:lnTo>
                    <a:pt x="33395" y="9488"/>
                  </a:lnTo>
                  <a:lnTo>
                    <a:pt x="33324" y="8878"/>
                  </a:lnTo>
                  <a:lnTo>
                    <a:pt x="33254" y="8267"/>
                  </a:lnTo>
                  <a:lnTo>
                    <a:pt x="33207" y="7633"/>
                  </a:lnTo>
                  <a:lnTo>
                    <a:pt x="33184" y="6717"/>
                  </a:lnTo>
                  <a:lnTo>
                    <a:pt x="33184" y="5778"/>
                  </a:lnTo>
                  <a:lnTo>
                    <a:pt x="33230" y="4838"/>
                  </a:lnTo>
                  <a:lnTo>
                    <a:pt x="33324" y="3852"/>
                  </a:lnTo>
                  <a:lnTo>
                    <a:pt x="33395" y="3382"/>
                  </a:lnTo>
                  <a:lnTo>
                    <a:pt x="33489" y="2889"/>
                  </a:lnTo>
                  <a:lnTo>
                    <a:pt x="33606" y="2396"/>
                  </a:lnTo>
                  <a:lnTo>
                    <a:pt x="33724" y="1903"/>
                  </a:lnTo>
                  <a:lnTo>
                    <a:pt x="33865" y="1433"/>
                  </a:lnTo>
                  <a:lnTo>
                    <a:pt x="34029" y="940"/>
                  </a:lnTo>
                  <a:lnTo>
                    <a:pt x="34193" y="470"/>
                  </a:lnTo>
                  <a:lnTo>
                    <a:pt x="344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33"/>
            <p:cNvSpPr/>
            <p:nvPr/>
          </p:nvSpPr>
          <p:spPr>
            <a:xfrm>
              <a:off x="6997650" y="3807400"/>
              <a:ext cx="860125" cy="344650"/>
            </a:xfrm>
            <a:custGeom>
              <a:rect b="b" l="l" r="r" t="t"/>
              <a:pathLst>
                <a:path extrusionOk="0" fill="none" h="13786" w="34405">
                  <a:moveTo>
                    <a:pt x="33207" y="7633"/>
                  </a:moveTo>
                  <a:lnTo>
                    <a:pt x="33207" y="7633"/>
                  </a:lnTo>
                  <a:lnTo>
                    <a:pt x="33254" y="8267"/>
                  </a:lnTo>
                  <a:lnTo>
                    <a:pt x="33324" y="8878"/>
                  </a:lnTo>
                  <a:lnTo>
                    <a:pt x="33395" y="9488"/>
                  </a:lnTo>
                  <a:lnTo>
                    <a:pt x="33489" y="10052"/>
                  </a:lnTo>
                  <a:lnTo>
                    <a:pt x="33677" y="11109"/>
                  </a:lnTo>
                  <a:lnTo>
                    <a:pt x="33888" y="12001"/>
                  </a:lnTo>
                  <a:lnTo>
                    <a:pt x="34076" y="12752"/>
                  </a:lnTo>
                  <a:lnTo>
                    <a:pt x="34240" y="13316"/>
                  </a:lnTo>
                  <a:lnTo>
                    <a:pt x="34405" y="13786"/>
                  </a:lnTo>
                  <a:lnTo>
                    <a:pt x="1503" y="13011"/>
                  </a:lnTo>
                  <a:lnTo>
                    <a:pt x="1503" y="13011"/>
                  </a:lnTo>
                  <a:lnTo>
                    <a:pt x="1151" y="12259"/>
                  </a:lnTo>
                  <a:lnTo>
                    <a:pt x="846" y="11508"/>
                  </a:lnTo>
                  <a:lnTo>
                    <a:pt x="587" y="10756"/>
                  </a:lnTo>
                  <a:lnTo>
                    <a:pt x="376" y="10005"/>
                  </a:lnTo>
                  <a:lnTo>
                    <a:pt x="212" y="9277"/>
                  </a:lnTo>
                  <a:lnTo>
                    <a:pt x="118" y="8549"/>
                  </a:lnTo>
                  <a:lnTo>
                    <a:pt x="24" y="7844"/>
                  </a:lnTo>
                  <a:lnTo>
                    <a:pt x="0" y="7140"/>
                  </a:lnTo>
                  <a:lnTo>
                    <a:pt x="0" y="7140"/>
                  </a:lnTo>
                  <a:lnTo>
                    <a:pt x="0" y="6412"/>
                  </a:lnTo>
                  <a:lnTo>
                    <a:pt x="24" y="5684"/>
                  </a:lnTo>
                  <a:lnTo>
                    <a:pt x="94" y="4979"/>
                  </a:lnTo>
                  <a:lnTo>
                    <a:pt x="188" y="4322"/>
                  </a:lnTo>
                  <a:lnTo>
                    <a:pt x="306" y="3687"/>
                  </a:lnTo>
                  <a:lnTo>
                    <a:pt x="423" y="3100"/>
                  </a:lnTo>
                  <a:lnTo>
                    <a:pt x="564" y="2560"/>
                  </a:lnTo>
                  <a:lnTo>
                    <a:pt x="705" y="2044"/>
                  </a:lnTo>
                  <a:lnTo>
                    <a:pt x="1010" y="1198"/>
                  </a:lnTo>
                  <a:lnTo>
                    <a:pt x="1268" y="541"/>
                  </a:lnTo>
                  <a:lnTo>
                    <a:pt x="1433" y="141"/>
                  </a:lnTo>
                  <a:lnTo>
                    <a:pt x="1503" y="0"/>
                  </a:lnTo>
                  <a:lnTo>
                    <a:pt x="34405" y="0"/>
                  </a:lnTo>
                  <a:lnTo>
                    <a:pt x="34405" y="0"/>
                  </a:lnTo>
                  <a:lnTo>
                    <a:pt x="34193" y="470"/>
                  </a:lnTo>
                  <a:lnTo>
                    <a:pt x="34029" y="940"/>
                  </a:lnTo>
                  <a:lnTo>
                    <a:pt x="33865" y="1433"/>
                  </a:lnTo>
                  <a:lnTo>
                    <a:pt x="33724" y="1903"/>
                  </a:lnTo>
                  <a:lnTo>
                    <a:pt x="33606" y="2396"/>
                  </a:lnTo>
                  <a:lnTo>
                    <a:pt x="33489" y="2889"/>
                  </a:lnTo>
                  <a:lnTo>
                    <a:pt x="33395" y="3382"/>
                  </a:lnTo>
                  <a:lnTo>
                    <a:pt x="33324" y="3852"/>
                  </a:lnTo>
                  <a:lnTo>
                    <a:pt x="33230" y="4838"/>
                  </a:lnTo>
                  <a:lnTo>
                    <a:pt x="33184" y="5778"/>
                  </a:lnTo>
                  <a:lnTo>
                    <a:pt x="33184" y="6717"/>
                  </a:lnTo>
                  <a:lnTo>
                    <a:pt x="33207" y="7633"/>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33"/>
            <p:cNvSpPr/>
            <p:nvPr/>
          </p:nvSpPr>
          <p:spPr>
            <a:xfrm>
              <a:off x="7090400" y="3863175"/>
              <a:ext cx="665225" cy="18225"/>
            </a:xfrm>
            <a:custGeom>
              <a:rect b="b" l="l" r="r" t="t"/>
              <a:pathLst>
                <a:path extrusionOk="0" h="729" w="26609">
                  <a:moveTo>
                    <a:pt x="3336" y="0"/>
                  </a:moveTo>
                  <a:lnTo>
                    <a:pt x="1" y="71"/>
                  </a:lnTo>
                  <a:lnTo>
                    <a:pt x="3336" y="282"/>
                  </a:lnTo>
                  <a:lnTo>
                    <a:pt x="6647" y="447"/>
                  </a:lnTo>
                  <a:lnTo>
                    <a:pt x="9982" y="564"/>
                  </a:lnTo>
                  <a:lnTo>
                    <a:pt x="13293" y="658"/>
                  </a:lnTo>
                  <a:lnTo>
                    <a:pt x="16628" y="705"/>
                  </a:lnTo>
                  <a:lnTo>
                    <a:pt x="19962" y="728"/>
                  </a:lnTo>
                  <a:lnTo>
                    <a:pt x="21606" y="728"/>
                  </a:lnTo>
                  <a:lnTo>
                    <a:pt x="23274" y="705"/>
                  </a:lnTo>
                  <a:lnTo>
                    <a:pt x="26608" y="635"/>
                  </a:lnTo>
                  <a:lnTo>
                    <a:pt x="23297" y="423"/>
                  </a:lnTo>
                  <a:lnTo>
                    <a:pt x="21630" y="329"/>
                  </a:lnTo>
                  <a:lnTo>
                    <a:pt x="19962" y="259"/>
                  </a:lnTo>
                  <a:lnTo>
                    <a:pt x="16651" y="141"/>
                  </a:lnTo>
                  <a:lnTo>
                    <a:pt x="13316" y="71"/>
                  </a:lnTo>
                  <a:lnTo>
                    <a:pt x="9982" y="24"/>
                  </a:lnTo>
                  <a:lnTo>
                    <a:pt x="667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33"/>
            <p:cNvSpPr/>
            <p:nvPr/>
          </p:nvSpPr>
          <p:spPr>
            <a:xfrm>
              <a:off x="7395125" y="3938325"/>
              <a:ext cx="360500" cy="15300"/>
            </a:xfrm>
            <a:custGeom>
              <a:rect b="b" l="l" r="r" t="t"/>
              <a:pathLst>
                <a:path extrusionOk="0" h="612" w="14420">
                  <a:moveTo>
                    <a:pt x="5401" y="0"/>
                  </a:moveTo>
                  <a:lnTo>
                    <a:pt x="3617" y="24"/>
                  </a:lnTo>
                  <a:lnTo>
                    <a:pt x="1808" y="71"/>
                  </a:lnTo>
                  <a:lnTo>
                    <a:pt x="893" y="94"/>
                  </a:lnTo>
                  <a:lnTo>
                    <a:pt x="0" y="165"/>
                  </a:lnTo>
                  <a:lnTo>
                    <a:pt x="893" y="259"/>
                  </a:lnTo>
                  <a:lnTo>
                    <a:pt x="1808" y="353"/>
                  </a:lnTo>
                  <a:lnTo>
                    <a:pt x="3593" y="470"/>
                  </a:lnTo>
                  <a:lnTo>
                    <a:pt x="5401" y="541"/>
                  </a:lnTo>
                  <a:lnTo>
                    <a:pt x="7210" y="611"/>
                  </a:lnTo>
                  <a:lnTo>
                    <a:pt x="10803" y="611"/>
                  </a:lnTo>
                  <a:lnTo>
                    <a:pt x="12611" y="564"/>
                  </a:lnTo>
                  <a:lnTo>
                    <a:pt x="13527" y="517"/>
                  </a:lnTo>
                  <a:lnTo>
                    <a:pt x="14419" y="447"/>
                  </a:lnTo>
                  <a:lnTo>
                    <a:pt x="13527" y="353"/>
                  </a:lnTo>
                  <a:lnTo>
                    <a:pt x="12611" y="282"/>
                  </a:lnTo>
                  <a:lnTo>
                    <a:pt x="10826" y="165"/>
                  </a:lnTo>
                  <a:lnTo>
                    <a:pt x="9018" y="71"/>
                  </a:lnTo>
                  <a:lnTo>
                    <a:pt x="7210" y="24"/>
                  </a:lnTo>
                  <a:lnTo>
                    <a:pt x="5401"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33"/>
            <p:cNvSpPr/>
            <p:nvPr/>
          </p:nvSpPr>
          <p:spPr>
            <a:xfrm>
              <a:off x="7294125" y="4068650"/>
              <a:ext cx="281250" cy="14725"/>
            </a:xfrm>
            <a:custGeom>
              <a:rect b="b" l="l" r="r" t="t"/>
              <a:pathLst>
                <a:path extrusionOk="0" h="589" w="11250">
                  <a:moveTo>
                    <a:pt x="4228" y="1"/>
                  </a:moveTo>
                  <a:lnTo>
                    <a:pt x="2819" y="24"/>
                  </a:lnTo>
                  <a:lnTo>
                    <a:pt x="1410" y="95"/>
                  </a:lnTo>
                  <a:lnTo>
                    <a:pt x="705" y="142"/>
                  </a:lnTo>
                  <a:lnTo>
                    <a:pt x="1" y="212"/>
                  </a:lnTo>
                  <a:lnTo>
                    <a:pt x="705" y="306"/>
                  </a:lnTo>
                  <a:lnTo>
                    <a:pt x="1386" y="377"/>
                  </a:lnTo>
                  <a:lnTo>
                    <a:pt x="2795" y="471"/>
                  </a:lnTo>
                  <a:lnTo>
                    <a:pt x="4205" y="541"/>
                  </a:lnTo>
                  <a:lnTo>
                    <a:pt x="5614" y="588"/>
                  </a:lnTo>
                  <a:lnTo>
                    <a:pt x="7023"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33"/>
            <p:cNvSpPr/>
            <p:nvPr/>
          </p:nvSpPr>
          <p:spPr>
            <a:xfrm>
              <a:off x="7294125" y="4068650"/>
              <a:ext cx="281250" cy="14725"/>
            </a:xfrm>
            <a:custGeom>
              <a:rect b="b" l="l" r="r" t="t"/>
              <a:pathLst>
                <a:path extrusionOk="0" fill="none" h="589" w="11250">
                  <a:moveTo>
                    <a:pt x="1" y="212"/>
                  </a:moveTo>
                  <a:lnTo>
                    <a:pt x="1" y="212"/>
                  </a:lnTo>
                  <a:lnTo>
                    <a:pt x="705" y="142"/>
                  </a:lnTo>
                  <a:lnTo>
                    <a:pt x="1410" y="95"/>
                  </a:lnTo>
                  <a:lnTo>
                    <a:pt x="2819" y="24"/>
                  </a:lnTo>
                  <a:lnTo>
                    <a:pt x="2819" y="24"/>
                  </a:lnTo>
                  <a:lnTo>
                    <a:pt x="4228"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023" y="588"/>
                  </a:lnTo>
                  <a:lnTo>
                    <a:pt x="5614" y="588"/>
                  </a:lnTo>
                  <a:lnTo>
                    <a:pt x="5614" y="588"/>
                  </a:lnTo>
                  <a:lnTo>
                    <a:pt x="4205" y="541"/>
                  </a:lnTo>
                  <a:lnTo>
                    <a:pt x="2795" y="471"/>
                  </a:lnTo>
                  <a:lnTo>
                    <a:pt x="2795" y="471"/>
                  </a:lnTo>
                  <a:lnTo>
                    <a:pt x="1386" y="377"/>
                  </a:lnTo>
                  <a:lnTo>
                    <a:pt x="705" y="306"/>
                  </a:lnTo>
                  <a:lnTo>
                    <a:pt x="1" y="21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33"/>
            <p:cNvSpPr/>
            <p:nvPr/>
          </p:nvSpPr>
          <p:spPr>
            <a:xfrm>
              <a:off x="7111550" y="4008775"/>
              <a:ext cx="498475" cy="15875"/>
            </a:xfrm>
            <a:custGeom>
              <a:rect b="b" l="l" r="r" t="t"/>
              <a:pathLst>
                <a:path extrusionOk="0" h="635" w="19939">
                  <a:moveTo>
                    <a:pt x="7492" y="1"/>
                  </a:moveTo>
                  <a:lnTo>
                    <a:pt x="5002" y="24"/>
                  </a:lnTo>
                  <a:lnTo>
                    <a:pt x="2513" y="71"/>
                  </a:lnTo>
                  <a:lnTo>
                    <a:pt x="0" y="188"/>
                  </a:lnTo>
                  <a:lnTo>
                    <a:pt x="2490" y="353"/>
                  </a:lnTo>
                  <a:lnTo>
                    <a:pt x="5002" y="470"/>
                  </a:lnTo>
                  <a:lnTo>
                    <a:pt x="7492" y="564"/>
                  </a:lnTo>
                  <a:lnTo>
                    <a:pt x="9981" y="611"/>
                  </a:lnTo>
                  <a:lnTo>
                    <a:pt x="12470" y="635"/>
                  </a:lnTo>
                  <a:lnTo>
                    <a:pt x="14960" y="611"/>
                  </a:lnTo>
                  <a:lnTo>
                    <a:pt x="16204" y="611"/>
                  </a:lnTo>
                  <a:lnTo>
                    <a:pt x="17449" y="564"/>
                  </a:lnTo>
                  <a:lnTo>
                    <a:pt x="19938" y="470"/>
                  </a:lnTo>
                  <a:lnTo>
                    <a:pt x="17449" y="282"/>
                  </a:lnTo>
                  <a:lnTo>
                    <a:pt x="16204" y="212"/>
                  </a:lnTo>
                  <a:lnTo>
                    <a:pt x="14960" y="165"/>
                  </a:lnTo>
                  <a:lnTo>
                    <a:pt x="12470" y="95"/>
                  </a:lnTo>
                  <a:lnTo>
                    <a:pt x="9981" y="24"/>
                  </a:lnTo>
                  <a:lnTo>
                    <a:pt x="7492"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33"/>
            <p:cNvSpPr/>
            <p:nvPr/>
          </p:nvSpPr>
          <p:spPr>
            <a:xfrm>
              <a:off x="7111550" y="4008775"/>
              <a:ext cx="498475" cy="15875"/>
            </a:xfrm>
            <a:custGeom>
              <a:rect b="b" l="l" r="r" t="t"/>
              <a:pathLst>
                <a:path extrusionOk="0" fill="none" h="635" w="19939">
                  <a:moveTo>
                    <a:pt x="0" y="188"/>
                  </a:moveTo>
                  <a:lnTo>
                    <a:pt x="0" y="188"/>
                  </a:lnTo>
                  <a:lnTo>
                    <a:pt x="2513" y="71"/>
                  </a:lnTo>
                  <a:lnTo>
                    <a:pt x="5002" y="24"/>
                  </a:lnTo>
                  <a:lnTo>
                    <a:pt x="5002" y="24"/>
                  </a:lnTo>
                  <a:lnTo>
                    <a:pt x="7492" y="1"/>
                  </a:lnTo>
                  <a:lnTo>
                    <a:pt x="9981" y="24"/>
                  </a:lnTo>
                  <a:lnTo>
                    <a:pt x="9981" y="24"/>
                  </a:lnTo>
                  <a:lnTo>
                    <a:pt x="12470" y="95"/>
                  </a:lnTo>
                  <a:lnTo>
                    <a:pt x="14960" y="165"/>
                  </a:lnTo>
                  <a:lnTo>
                    <a:pt x="14960" y="165"/>
                  </a:lnTo>
                  <a:lnTo>
                    <a:pt x="16204" y="212"/>
                  </a:lnTo>
                  <a:lnTo>
                    <a:pt x="17449" y="282"/>
                  </a:lnTo>
                  <a:lnTo>
                    <a:pt x="19938" y="470"/>
                  </a:lnTo>
                  <a:lnTo>
                    <a:pt x="19938" y="470"/>
                  </a:lnTo>
                  <a:lnTo>
                    <a:pt x="17449" y="564"/>
                  </a:lnTo>
                  <a:lnTo>
                    <a:pt x="16204" y="611"/>
                  </a:lnTo>
                  <a:lnTo>
                    <a:pt x="14960" y="611"/>
                  </a:lnTo>
                  <a:lnTo>
                    <a:pt x="14960" y="611"/>
                  </a:lnTo>
                  <a:lnTo>
                    <a:pt x="12470" y="635"/>
                  </a:lnTo>
                  <a:lnTo>
                    <a:pt x="9981" y="611"/>
                  </a:lnTo>
                  <a:lnTo>
                    <a:pt x="9981" y="611"/>
                  </a:lnTo>
                  <a:lnTo>
                    <a:pt x="7492" y="564"/>
                  </a:lnTo>
                  <a:lnTo>
                    <a:pt x="5002" y="470"/>
                  </a:lnTo>
                  <a:lnTo>
                    <a:pt x="5002" y="470"/>
                  </a:lnTo>
                  <a:lnTo>
                    <a:pt x="2490" y="353"/>
                  </a:lnTo>
                  <a:lnTo>
                    <a:pt x="0" y="188"/>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33"/>
            <p:cNvSpPr/>
            <p:nvPr/>
          </p:nvSpPr>
          <p:spPr>
            <a:xfrm>
              <a:off x="6997650" y="3985875"/>
              <a:ext cx="860125" cy="166175"/>
            </a:xfrm>
            <a:custGeom>
              <a:rect b="b" l="l" r="r" t="t"/>
              <a:pathLst>
                <a:path extrusionOk="0" h="6647" w="34405">
                  <a:moveTo>
                    <a:pt x="11508" y="917"/>
                  </a:moveTo>
                  <a:lnTo>
                    <a:pt x="14537" y="940"/>
                  </a:lnTo>
                  <a:lnTo>
                    <a:pt x="17026" y="1011"/>
                  </a:lnTo>
                  <a:lnTo>
                    <a:pt x="19516" y="1081"/>
                  </a:lnTo>
                  <a:lnTo>
                    <a:pt x="20760" y="1128"/>
                  </a:lnTo>
                  <a:lnTo>
                    <a:pt x="22005" y="1198"/>
                  </a:lnTo>
                  <a:lnTo>
                    <a:pt x="24494" y="1386"/>
                  </a:lnTo>
                  <a:lnTo>
                    <a:pt x="22005" y="1480"/>
                  </a:lnTo>
                  <a:lnTo>
                    <a:pt x="20760" y="1527"/>
                  </a:lnTo>
                  <a:lnTo>
                    <a:pt x="19516" y="1527"/>
                  </a:lnTo>
                  <a:lnTo>
                    <a:pt x="17567" y="1551"/>
                  </a:lnTo>
                  <a:lnTo>
                    <a:pt x="14537" y="1527"/>
                  </a:lnTo>
                  <a:lnTo>
                    <a:pt x="12048" y="1480"/>
                  </a:lnTo>
                  <a:lnTo>
                    <a:pt x="9558" y="1386"/>
                  </a:lnTo>
                  <a:lnTo>
                    <a:pt x="7046" y="1269"/>
                  </a:lnTo>
                  <a:lnTo>
                    <a:pt x="4556" y="1104"/>
                  </a:lnTo>
                  <a:lnTo>
                    <a:pt x="7069" y="987"/>
                  </a:lnTo>
                  <a:lnTo>
                    <a:pt x="9558" y="940"/>
                  </a:lnTo>
                  <a:lnTo>
                    <a:pt x="11508" y="917"/>
                  </a:lnTo>
                  <a:close/>
                  <a:moveTo>
                    <a:pt x="17496" y="3312"/>
                  </a:moveTo>
                  <a:lnTo>
                    <a:pt x="18882" y="3359"/>
                  </a:lnTo>
                  <a:lnTo>
                    <a:pt x="20291" y="3429"/>
                  </a:lnTo>
                  <a:lnTo>
                    <a:pt x="21700" y="3523"/>
                  </a:lnTo>
                  <a:lnTo>
                    <a:pt x="22404" y="3617"/>
                  </a:lnTo>
                  <a:lnTo>
                    <a:pt x="23109" y="3688"/>
                  </a:lnTo>
                  <a:lnTo>
                    <a:pt x="22404" y="3758"/>
                  </a:lnTo>
                  <a:lnTo>
                    <a:pt x="21700" y="3829"/>
                  </a:lnTo>
                  <a:lnTo>
                    <a:pt x="20291" y="3876"/>
                  </a:lnTo>
                  <a:lnTo>
                    <a:pt x="19445" y="3899"/>
                  </a:lnTo>
                  <a:lnTo>
                    <a:pt x="17473" y="3899"/>
                  </a:lnTo>
                  <a:lnTo>
                    <a:pt x="16064" y="3852"/>
                  </a:lnTo>
                  <a:lnTo>
                    <a:pt x="14654" y="3782"/>
                  </a:lnTo>
                  <a:lnTo>
                    <a:pt x="13245" y="3688"/>
                  </a:lnTo>
                  <a:lnTo>
                    <a:pt x="12564" y="3617"/>
                  </a:lnTo>
                  <a:lnTo>
                    <a:pt x="11860" y="3523"/>
                  </a:lnTo>
                  <a:lnTo>
                    <a:pt x="12564" y="3453"/>
                  </a:lnTo>
                  <a:lnTo>
                    <a:pt x="13269" y="3406"/>
                  </a:lnTo>
                  <a:lnTo>
                    <a:pt x="14678" y="3335"/>
                  </a:lnTo>
                  <a:lnTo>
                    <a:pt x="15547" y="3312"/>
                  </a:lnTo>
                  <a:close/>
                  <a:moveTo>
                    <a:pt x="0" y="1"/>
                  </a:moveTo>
                  <a:lnTo>
                    <a:pt x="24" y="705"/>
                  </a:lnTo>
                  <a:lnTo>
                    <a:pt x="118" y="1410"/>
                  </a:lnTo>
                  <a:lnTo>
                    <a:pt x="212" y="2138"/>
                  </a:lnTo>
                  <a:lnTo>
                    <a:pt x="376" y="2866"/>
                  </a:lnTo>
                  <a:lnTo>
                    <a:pt x="587" y="3617"/>
                  </a:lnTo>
                  <a:lnTo>
                    <a:pt x="846" y="4369"/>
                  </a:lnTo>
                  <a:lnTo>
                    <a:pt x="1151" y="5120"/>
                  </a:lnTo>
                  <a:lnTo>
                    <a:pt x="1503" y="5872"/>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26279" y="494"/>
                  </a:lnTo>
                  <a:lnTo>
                    <a:pt x="22522" y="470"/>
                  </a:lnTo>
                  <a:lnTo>
                    <a:pt x="18764" y="423"/>
                  </a:lnTo>
                  <a:lnTo>
                    <a:pt x="15007" y="376"/>
                  </a:lnTo>
                  <a:lnTo>
                    <a:pt x="11249" y="306"/>
                  </a:lnTo>
                  <a:lnTo>
                    <a:pt x="7515" y="212"/>
                  </a:lnTo>
                  <a:lnTo>
                    <a:pt x="3758" y="118"/>
                  </a:lnTo>
                  <a:lnTo>
                    <a:pt x="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33"/>
            <p:cNvSpPr/>
            <p:nvPr/>
          </p:nvSpPr>
          <p:spPr>
            <a:xfrm>
              <a:off x="7294125" y="4068650"/>
              <a:ext cx="281250" cy="14725"/>
            </a:xfrm>
            <a:custGeom>
              <a:rect b="b" l="l" r="r" t="t"/>
              <a:pathLst>
                <a:path extrusionOk="0" fill="none" h="589" w="11250">
                  <a:moveTo>
                    <a:pt x="6717" y="588"/>
                  </a:moveTo>
                  <a:lnTo>
                    <a:pt x="6717" y="588"/>
                  </a:lnTo>
                  <a:lnTo>
                    <a:pt x="5614" y="588"/>
                  </a:lnTo>
                  <a:lnTo>
                    <a:pt x="5614" y="588"/>
                  </a:lnTo>
                  <a:lnTo>
                    <a:pt x="4205" y="541"/>
                  </a:lnTo>
                  <a:lnTo>
                    <a:pt x="2795" y="471"/>
                  </a:lnTo>
                  <a:lnTo>
                    <a:pt x="2795" y="471"/>
                  </a:lnTo>
                  <a:lnTo>
                    <a:pt x="1386" y="377"/>
                  </a:lnTo>
                  <a:lnTo>
                    <a:pt x="705" y="306"/>
                  </a:lnTo>
                  <a:lnTo>
                    <a:pt x="1" y="212"/>
                  </a:lnTo>
                  <a:lnTo>
                    <a:pt x="1" y="212"/>
                  </a:lnTo>
                  <a:lnTo>
                    <a:pt x="705" y="142"/>
                  </a:lnTo>
                  <a:lnTo>
                    <a:pt x="1410" y="95"/>
                  </a:lnTo>
                  <a:lnTo>
                    <a:pt x="2819" y="24"/>
                  </a:lnTo>
                  <a:lnTo>
                    <a:pt x="2819" y="24"/>
                  </a:lnTo>
                  <a:lnTo>
                    <a:pt x="3688" y="1"/>
                  </a:lnTo>
                  <a:lnTo>
                    <a:pt x="4557" y="1"/>
                  </a:lnTo>
                  <a:lnTo>
                    <a:pt x="4557" y="1"/>
                  </a:lnTo>
                  <a:lnTo>
                    <a:pt x="5637" y="1"/>
                  </a:lnTo>
                  <a:lnTo>
                    <a:pt x="5637" y="1"/>
                  </a:lnTo>
                  <a:lnTo>
                    <a:pt x="7023" y="48"/>
                  </a:lnTo>
                  <a:lnTo>
                    <a:pt x="8432" y="118"/>
                  </a:lnTo>
                  <a:lnTo>
                    <a:pt x="8432" y="118"/>
                  </a:lnTo>
                  <a:lnTo>
                    <a:pt x="9841" y="212"/>
                  </a:lnTo>
                  <a:lnTo>
                    <a:pt x="10545" y="306"/>
                  </a:lnTo>
                  <a:lnTo>
                    <a:pt x="11250" y="377"/>
                  </a:lnTo>
                  <a:lnTo>
                    <a:pt x="11250" y="377"/>
                  </a:lnTo>
                  <a:lnTo>
                    <a:pt x="10545" y="447"/>
                  </a:lnTo>
                  <a:lnTo>
                    <a:pt x="9841" y="518"/>
                  </a:lnTo>
                  <a:lnTo>
                    <a:pt x="8432" y="565"/>
                  </a:lnTo>
                  <a:lnTo>
                    <a:pt x="8432" y="565"/>
                  </a:lnTo>
                  <a:lnTo>
                    <a:pt x="7586" y="588"/>
                  </a:lnTo>
                  <a:lnTo>
                    <a:pt x="6717" y="588"/>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33"/>
            <p:cNvSpPr/>
            <p:nvPr/>
          </p:nvSpPr>
          <p:spPr>
            <a:xfrm>
              <a:off x="6997650" y="3985875"/>
              <a:ext cx="860125" cy="166175"/>
            </a:xfrm>
            <a:custGeom>
              <a:rect b="b" l="l" r="r" t="t"/>
              <a:pathLst>
                <a:path extrusionOk="0" fill="none" h="6647" w="34405">
                  <a:moveTo>
                    <a:pt x="0" y="1"/>
                  </a:moveTo>
                  <a:lnTo>
                    <a:pt x="0" y="1"/>
                  </a:lnTo>
                  <a:lnTo>
                    <a:pt x="24" y="705"/>
                  </a:lnTo>
                  <a:lnTo>
                    <a:pt x="118" y="1410"/>
                  </a:lnTo>
                  <a:lnTo>
                    <a:pt x="212" y="2138"/>
                  </a:lnTo>
                  <a:lnTo>
                    <a:pt x="376" y="2866"/>
                  </a:lnTo>
                  <a:lnTo>
                    <a:pt x="587" y="3617"/>
                  </a:lnTo>
                  <a:lnTo>
                    <a:pt x="846" y="4369"/>
                  </a:lnTo>
                  <a:lnTo>
                    <a:pt x="1151" y="5120"/>
                  </a:lnTo>
                  <a:lnTo>
                    <a:pt x="1503" y="5872"/>
                  </a:lnTo>
                  <a:lnTo>
                    <a:pt x="34405" y="6647"/>
                  </a:lnTo>
                  <a:lnTo>
                    <a:pt x="34405" y="6647"/>
                  </a:lnTo>
                  <a:lnTo>
                    <a:pt x="34240" y="6177"/>
                  </a:lnTo>
                  <a:lnTo>
                    <a:pt x="34076" y="5613"/>
                  </a:lnTo>
                  <a:lnTo>
                    <a:pt x="33888" y="4862"/>
                  </a:lnTo>
                  <a:lnTo>
                    <a:pt x="33677" y="3970"/>
                  </a:lnTo>
                  <a:lnTo>
                    <a:pt x="33489" y="2913"/>
                  </a:lnTo>
                  <a:lnTo>
                    <a:pt x="33395" y="2349"/>
                  </a:lnTo>
                  <a:lnTo>
                    <a:pt x="33324" y="1739"/>
                  </a:lnTo>
                  <a:lnTo>
                    <a:pt x="33254" y="1128"/>
                  </a:lnTo>
                  <a:lnTo>
                    <a:pt x="33207" y="494"/>
                  </a:lnTo>
                  <a:lnTo>
                    <a:pt x="33207" y="494"/>
                  </a:lnTo>
                  <a:lnTo>
                    <a:pt x="33207" y="494"/>
                  </a:lnTo>
                  <a:lnTo>
                    <a:pt x="30037" y="494"/>
                  </a:lnTo>
                  <a:lnTo>
                    <a:pt x="30037" y="494"/>
                  </a:lnTo>
                  <a:lnTo>
                    <a:pt x="26279" y="494"/>
                  </a:lnTo>
                  <a:lnTo>
                    <a:pt x="22522" y="470"/>
                  </a:lnTo>
                  <a:lnTo>
                    <a:pt x="18764" y="423"/>
                  </a:lnTo>
                  <a:lnTo>
                    <a:pt x="15007" y="376"/>
                  </a:lnTo>
                  <a:lnTo>
                    <a:pt x="11249" y="306"/>
                  </a:lnTo>
                  <a:lnTo>
                    <a:pt x="7515" y="212"/>
                  </a:lnTo>
                  <a:lnTo>
                    <a:pt x="3758" y="118"/>
                  </a:lnTo>
                  <a:lnTo>
                    <a:pt x="0"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33"/>
            <p:cNvSpPr/>
            <p:nvPr/>
          </p:nvSpPr>
          <p:spPr>
            <a:xfrm>
              <a:off x="7294125" y="4068650"/>
              <a:ext cx="281250" cy="14725"/>
            </a:xfrm>
            <a:custGeom>
              <a:rect b="b" l="l" r="r" t="t"/>
              <a:pathLst>
                <a:path extrusionOk="0" h="589" w="11250">
                  <a:moveTo>
                    <a:pt x="3688" y="1"/>
                  </a:moveTo>
                  <a:lnTo>
                    <a:pt x="2819" y="24"/>
                  </a:lnTo>
                  <a:lnTo>
                    <a:pt x="1410" y="95"/>
                  </a:lnTo>
                  <a:lnTo>
                    <a:pt x="705" y="142"/>
                  </a:lnTo>
                  <a:lnTo>
                    <a:pt x="1" y="212"/>
                  </a:lnTo>
                  <a:lnTo>
                    <a:pt x="705" y="306"/>
                  </a:lnTo>
                  <a:lnTo>
                    <a:pt x="1386" y="377"/>
                  </a:lnTo>
                  <a:lnTo>
                    <a:pt x="2795" y="471"/>
                  </a:lnTo>
                  <a:lnTo>
                    <a:pt x="4205" y="541"/>
                  </a:lnTo>
                  <a:lnTo>
                    <a:pt x="5614" y="588"/>
                  </a:lnTo>
                  <a:lnTo>
                    <a:pt x="7586" y="588"/>
                  </a:lnTo>
                  <a:lnTo>
                    <a:pt x="8432" y="565"/>
                  </a:lnTo>
                  <a:lnTo>
                    <a:pt x="9841" y="518"/>
                  </a:lnTo>
                  <a:lnTo>
                    <a:pt x="10545" y="447"/>
                  </a:lnTo>
                  <a:lnTo>
                    <a:pt x="11250" y="377"/>
                  </a:lnTo>
                  <a:lnTo>
                    <a:pt x="10545" y="306"/>
                  </a:lnTo>
                  <a:lnTo>
                    <a:pt x="9841" y="212"/>
                  </a:lnTo>
                  <a:lnTo>
                    <a:pt x="8432" y="118"/>
                  </a:lnTo>
                  <a:lnTo>
                    <a:pt x="7023" y="48"/>
                  </a:lnTo>
                  <a:lnTo>
                    <a:pt x="563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33"/>
            <p:cNvSpPr/>
            <p:nvPr/>
          </p:nvSpPr>
          <p:spPr>
            <a:xfrm>
              <a:off x="7071025" y="3938325"/>
              <a:ext cx="175575" cy="246025"/>
            </a:xfrm>
            <a:custGeom>
              <a:rect b="b" l="l" r="r" t="t"/>
              <a:pathLst>
                <a:path extrusionOk="0" h="9841" w="7023">
                  <a:moveTo>
                    <a:pt x="1" y="0"/>
                  </a:moveTo>
                  <a:lnTo>
                    <a:pt x="377" y="564"/>
                  </a:lnTo>
                  <a:lnTo>
                    <a:pt x="729" y="1151"/>
                  </a:lnTo>
                  <a:lnTo>
                    <a:pt x="1034" y="1738"/>
                  </a:lnTo>
                  <a:lnTo>
                    <a:pt x="1292" y="2349"/>
                  </a:lnTo>
                  <a:lnTo>
                    <a:pt x="1527" y="2936"/>
                  </a:lnTo>
                  <a:lnTo>
                    <a:pt x="1715" y="3547"/>
                  </a:lnTo>
                  <a:lnTo>
                    <a:pt x="1880" y="4157"/>
                  </a:lnTo>
                  <a:lnTo>
                    <a:pt x="1997" y="4768"/>
                  </a:lnTo>
                  <a:lnTo>
                    <a:pt x="2067" y="5378"/>
                  </a:lnTo>
                  <a:lnTo>
                    <a:pt x="2114" y="6012"/>
                  </a:lnTo>
                  <a:lnTo>
                    <a:pt x="2138" y="6623"/>
                  </a:lnTo>
                  <a:lnTo>
                    <a:pt x="2114" y="7257"/>
                  </a:lnTo>
                  <a:lnTo>
                    <a:pt x="2044" y="7891"/>
                  </a:lnTo>
                  <a:lnTo>
                    <a:pt x="1927" y="8502"/>
                  </a:lnTo>
                  <a:lnTo>
                    <a:pt x="1786" y="9136"/>
                  </a:lnTo>
                  <a:lnTo>
                    <a:pt x="1621" y="9770"/>
                  </a:lnTo>
                  <a:lnTo>
                    <a:pt x="5144" y="7774"/>
                  </a:lnTo>
                  <a:lnTo>
                    <a:pt x="5496" y="8314"/>
                  </a:lnTo>
                  <a:lnTo>
                    <a:pt x="5895" y="8854"/>
                  </a:lnTo>
                  <a:lnTo>
                    <a:pt x="6318" y="9347"/>
                  </a:lnTo>
                  <a:lnTo>
                    <a:pt x="6811" y="9840"/>
                  </a:lnTo>
                  <a:lnTo>
                    <a:pt x="6905" y="9206"/>
                  </a:lnTo>
                  <a:lnTo>
                    <a:pt x="6999" y="8572"/>
                  </a:lnTo>
                  <a:lnTo>
                    <a:pt x="7023" y="7915"/>
                  </a:lnTo>
                  <a:lnTo>
                    <a:pt x="7023" y="7281"/>
                  </a:lnTo>
                  <a:lnTo>
                    <a:pt x="6976" y="6647"/>
                  </a:lnTo>
                  <a:lnTo>
                    <a:pt x="6905" y="5989"/>
                  </a:lnTo>
                  <a:lnTo>
                    <a:pt x="6788" y="5355"/>
                  </a:lnTo>
                  <a:lnTo>
                    <a:pt x="6623" y="4721"/>
                  </a:lnTo>
                  <a:lnTo>
                    <a:pt x="6436" y="4087"/>
                  </a:lnTo>
                  <a:lnTo>
                    <a:pt x="6201" y="3476"/>
                  </a:lnTo>
                  <a:lnTo>
                    <a:pt x="5919" y="2866"/>
                  </a:lnTo>
                  <a:lnTo>
                    <a:pt x="5614" y="2255"/>
                  </a:lnTo>
                  <a:lnTo>
                    <a:pt x="5261" y="1668"/>
                  </a:lnTo>
                  <a:lnTo>
                    <a:pt x="4886" y="1104"/>
                  </a:lnTo>
                  <a:lnTo>
                    <a:pt x="4463" y="541"/>
                  </a:lnTo>
                  <a:lnTo>
                    <a:pt x="39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33"/>
            <p:cNvSpPr/>
            <p:nvPr/>
          </p:nvSpPr>
          <p:spPr>
            <a:xfrm>
              <a:off x="5778225" y="4184325"/>
              <a:ext cx="2128275" cy="332900"/>
            </a:xfrm>
            <a:custGeom>
              <a:rect b="b" l="l" r="r" t="t"/>
              <a:pathLst>
                <a:path extrusionOk="0" h="13316" w="85131">
                  <a:moveTo>
                    <a:pt x="1" y="0"/>
                  </a:moveTo>
                  <a:lnTo>
                    <a:pt x="1" y="1597"/>
                  </a:lnTo>
                  <a:lnTo>
                    <a:pt x="16369" y="2208"/>
                  </a:lnTo>
                  <a:lnTo>
                    <a:pt x="16369" y="11273"/>
                  </a:lnTo>
                  <a:lnTo>
                    <a:pt x="1" y="11578"/>
                  </a:lnTo>
                  <a:lnTo>
                    <a:pt x="1" y="13316"/>
                  </a:lnTo>
                  <a:lnTo>
                    <a:pt x="43306" y="12940"/>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lnTo>
                    <a:pt x="42178" y="94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33"/>
            <p:cNvSpPr/>
            <p:nvPr/>
          </p:nvSpPr>
          <p:spPr>
            <a:xfrm>
              <a:off x="5778225" y="4184325"/>
              <a:ext cx="2128275" cy="332900"/>
            </a:xfrm>
            <a:custGeom>
              <a:rect b="b" l="l" r="r" t="t"/>
              <a:pathLst>
                <a:path extrusionOk="0" fill="none" h="13316" w="85131">
                  <a:moveTo>
                    <a:pt x="83440" y="1856"/>
                  </a:moveTo>
                  <a:lnTo>
                    <a:pt x="42178" y="940"/>
                  </a:lnTo>
                  <a:lnTo>
                    <a:pt x="1" y="0"/>
                  </a:lnTo>
                  <a:lnTo>
                    <a:pt x="1" y="1597"/>
                  </a:lnTo>
                  <a:lnTo>
                    <a:pt x="16369" y="2208"/>
                  </a:lnTo>
                  <a:lnTo>
                    <a:pt x="16369" y="11273"/>
                  </a:lnTo>
                  <a:lnTo>
                    <a:pt x="1" y="11578"/>
                  </a:lnTo>
                  <a:lnTo>
                    <a:pt x="1" y="13316"/>
                  </a:lnTo>
                  <a:lnTo>
                    <a:pt x="43306" y="12940"/>
                  </a:lnTo>
                  <a:lnTo>
                    <a:pt x="83440" y="12588"/>
                  </a:lnTo>
                  <a:lnTo>
                    <a:pt x="83440" y="12588"/>
                  </a:lnTo>
                  <a:lnTo>
                    <a:pt x="83839" y="11907"/>
                  </a:lnTo>
                  <a:lnTo>
                    <a:pt x="84168" y="11202"/>
                  </a:lnTo>
                  <a:lnTo>
                    <a:pt x="84473" y="10521"/>
                  </a:lnTo>
                  <a:lnTo>
                    <a:pt x="84708" y="9840"/>
                  </a:lnTo>
                  <a:lnTo>
                    <a:pt x="84896" y="9159"/>
                  </a:lnTo>
                  <a:lnTo>
                    <a:pt x="85013" y="8478"/>
                  </a:lnTo>
                  <a:lnTo>
                    <a:pt x="85107" y="7821"/>
                  </a:lnTo>
                  <a:lnTo>
                    <a:pt x="85131" y="7140"/>
                  </a:lnTo>
                  <a:lnTo>
                    <a:pt x="85084" y="6482"/>
                  </a:lnTo>
                  <a:lnTo>
                    <a:pt x="85013" y="5801"/>
                  </a:lnTo>
                  <a:lnTo>
                    <a:pt x="84873" y="5143"/>
                  </a:lnTo>
                  <a:lnTo>
                    <a:pt x="84685" y="4486"/>
                  </a:lnTo>
                  <a:lnTo>
                    <a:pt x="84450" y="3805"/>
                  </a:lnTo>
                  <a:lnTo>
                    <a:pt x="84168" y="3147"/>
                  </a:lnTo>
                  <a:lnTo>
                    <a:pt x="83816" y="2490"/>
                  </a:lnTo>
                  <a:lnTo>
                    <a:pt x="83440" y="1856"/>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33"/>
            <p:cNvSpPr/>
            <p:nvPr/>
          </p:nvSpPr>
          <p:spPr>
            <a:xfrm>
              <a:off x="6832675" y="4207800"/>
              <a:ext cx="1073825" cy="300050"/>
            </a:xfrm>
            <a:custGeom>
              <a:rect b="b" l="l" r="r" t="t"/>
              <a:pathLst>
                <a:path extrusionOk="0" h="12002" w="42953">
                  <a:moveTo>
                    <a:pt x="0" y="1"/>
                  </a:moveTo>
                  <a:lnTo>
                    <a:pt x="259" y="330"/>
                  </a:lnTo>
                  <a:lnTo>
                    <a:pt x="540" y="729"/>
                  </a:lnTo>
                  <a:lnTo>
                    <a:pt x="822" y="1175"/>
                  </a:lnTo>
                  <a:lnTo>
                    <a:pt x="1104" y="1692"/>
                  </a:lnTo>
                  <a:lnTo>
                    <a:pt x="1362" y="2255"/>
                  </a:lnTo>
                  <a:lnTo>
                    <a:pt x="1621" y="2866"/>
                  </a:lnTo>
                  <a:lnTo>
                    <a:pt x="1832" y="3523"/>
                  </a:lnTo>
                  <a:lnTo>
                    <a:pt x="2020" y="4228"/>
                  </a:lnTo>
                  <a:lnTo>
                    <a:pt x="2090" y="4604"/>
                  </a:lnTo>
                  <a:lnTo>
                    <a:pt x="2161" y="5003"/>
                  </a:lnTo>
                  <a:lnTo>
                    <a:pt x="2208" y="5402"/>
                  </a:lnTo>
                  <a:lnTo>
                    <a:pt x="2255" y="5825"/>
                  </a:lnTo>
                  <a:lnTo>
                    <a:pt x="2255" y="6248"/>
                  </a:lnTo>
                  <a:lnTo>
                    <a:pt x="2278" y="6694"/>
                  </a:lnTo>
                  <a:lnTo>
                    <a:pt x="2255" y="7140"/>
                  </a:lnTo>
                  <a:lnTo>
                    <a:pt x="2231" y="7610"/>
                  </a:lnTo>
                  <a:lnTo>
                    <a:pt x="2184" y="8103"/>
                  </a:lnTo>
                  <a:lnTo>
                    <a:pt x="2114" y="8596"/>
                  </a:lnTo>
                  <a:lnTo>
                    <a:pt x="2020" y="9113"/>
                  </a:lnTo>
                  <a:lnTo>
                    <a:pt x="1902" y="9629"/>
                  </a:lnTo>
                  <a:lnTo>
                    <a:pt x="1762" y="10146"/>
                  </a:lnTo>
                  <a:lnTo>
                    <a:pt x="1597" y="10710"/>
                  </a:lnTo>
                  <a:lnTo>
                    <a:pt x="1409" y="11250"/>
                  </a:lnTo>
                  <a:lnTo>
                    <a:pt x="1198" y="11837"/>
                  </a:lnTo>
                  <a:lnTo>
                    <a:pt x="1128" y="12001"/>
                  </a:lnTo>
                  <a:lnTo>
                    <a:pt x="8948" y="11931"/>
                  </a:lnTo>
                  <a:lnTo>
                    <a:pt x="9981" y="11931"/>
                  </a:lnTo>
                  <a:lnTo>
                    <a:pt x="36589" y="11696"/>
                  </a:lnTo>
                  <a:lnTo>
                    <a:pt x="41262" y="11649"/>
                  </a:lnTo>
                  <a:lnTo>
                    <a:pt x="41661" y="10968"/>
                  </a:lnTo>
                  <a:lnTo>
                    <a:pt x="41990" y="10263"/>
                  </a:lnTo>
                  <a:lnTo>
                    <a:pt x="42295" y="9582"/>
                  </a:lnTo>
                  <a:lnTo>
                    <a:pt x="42530" y="8901"/>
                  </a:lnTo>
                  <a:lnTo>
                    <a:pt x="42718" y="8220"/>
                  </a:lnTo>
                  <a:lnTo>
                    <a:pt x="42835" y="7539"/>
                  </a:lnTo>
                  <a:lnTo>
                    <a:pt x="42929" y="6882"/>
                  </a:lnTo>
                  <a:lnTo>
                    <a:pt x="42953" y="6201"/>
                  </a:lnTo>
                  <a:lnTo>
                    <a:pt x="42906" y="5543"/>
                  </a:lnTo>
                  <a:lnTo>
                    <a:pt x="42835" y="4862"/>
                  </a:lnTo>
                  <a:lnTo>
                    <a:pt x="42695" y="4204"/>
                  </a:lnTo>
                  <a:lnTo>
                    <a:pt x="42507" y="3547"/>
                  </a:lnTo>
                  <a:lnTo>
                    <a:pt x="42272" y="2866"/>
                  </a:lnTo>
                  <a:lnTo>
                    <a:pt x="41990" y="2208"/>
                  </a:lnTo>
                  <a:lnTo>
                    <a:pt x="41638" y="1551"/>
                  </a:lnTo>
                  <a:lnTo>
                    <a:pt x="41262" y="917"/>
                  </a:lnTo>
                  <a:lnTo>
                    <a:pt x="36401" y="799"/>
                  </a:lnTo>
                  <a:lnTo>
                    <a:pt x="30084" y="658"/>
                  </a:lnTo>
                  <a:lnTo>
                    <a:pt x="9323" y="212"/>
                  </a:lnTo>
                  <a:lnTo>
                    <a:pt x="6905" y="14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33"/>
            <p:cNvSpPr/>
            <p:nvPr/>
          </p:nvSpPr>
          <p:spPr>
            <a:xfrm>
              <a:off x="6832675" y="4207800"/>
              <a:ext cx="1073825" cy="300050"/>
            </a:xfrm>
            <a:custGeom>
              <a:rect b="b" l="l" r="r" t="t"/>
              <a:pathLst>
                <a:path extrusionOk="0" fill="none" h="12002" w="42953">
                  <a:moveTo>
                    <a:pt x="41262" y="11649"/>
                  </a:moveTo>
                  <a:lnTo>
                    <a:pt x="36589" y="11696"/>
                  </a:lnTo>
                  <a:lnTo>
                    <a:pt x="9981" y="11931"/>
                  </a:lnTo>
                  <a:lnTo>
                    <a:pt x="8948" y="11931"/>
                  </a:lnTo>
                  <a:lnTo>
                    <a:pt x="1128" y="12001"/>
                  </a:lnTo>
                  <a:lnTo>
                    <a:pt x="1128" y="12001"/>
                  </a:lnTo>
                  <a:lnTo>
                    <a:pt x="1198" y="11837"/>
                  </a:lnTo>
                  <a:lnTo>
                    <a:pt x="1198" y="11837"/>
                  </a:lnTo>
                  <a:lnTo>
                    <a:pt x="1409" y="11250"/>
                  </a:lnTo>
                  <a:lnTo>
                    <a:pt x="1597" y="10710"/>
                  </a:lnTo>
                  <a:lnTo>
                    <a:pt x="1762" y="10146"/>
                  </a:lnTo>
                  <a:lnTo>
                    <a:pt x="1902" y="9629"/>
                  </a:lnTo>
                  <a:lnTo>
                    <a:pt x="2020" y="9113"/>
                  </a:lnTo>
                  <a:lnTo>
                    <a:pt x="2114" y="8596"/>
                  </a:lnTo>
                  <a:lnTo>
                    <a:pt x="2184" y="8103"/>
                  </a:lnTo>
                  <a:lnTo>
                    <a:pt x="2231" y="7610"/>
                  </a:lnTo>
                  <a:lnTo>
                    <a:pt x="2255" y="7140"/>
                  </a:lnTo>
                  <a:lnTo>
                    <a:pt x="2278" y="6694"/>
                  </a:lnTo>
                  <a:lnTo>
                    <a:pt x="2255" y="6248"/>
                  </a:lnTo>
                  <a:lnTo>
                    <a:pt x="2255" y="5825"/>
                  </a:lnTo>
                  <a:lnTo>
                    <a:pt x="2208" y="5402"/>
                  </a:lnTo>
                  <a:lnTo>
                    <a:pt x="2161" y="5003"/>
                  </a:lnTo>
                  <a:lnTo>
                    <a:pt x="2090" y="4604"/>
                  </a:lnTo>
                  <a:lnTo>
                    <a:pt x="2020" y="4228"/>
                  </a:lnTo>
                  <a:lnTo>
                    <a:pt x="1832" y="3523"/>
                  </a:lnTo>
                  <a:lnTo>
                    <a:pt x="1621" y="2866"/>
                  </a:lnTo>
                  <a:lnTo>
                    <a:pt x="1362" y="2255"/>
                  </a:lnTo>
                  <a:lnTo>
                    <a:pt x="1104" y="1692"/>
                  </a:lnTo>
                  <a:lnTo>
                    <a:pt x="822" y="1175"/>
                  </a:lnTo>
                  <a:lnTo>
                    <a:pt x="540" y="729"/>
                  </a:lnTo>
                  <a:lnTo>
                    <a:pt x="259" y="330"/>
                  </a:lnTo>
                  <a:lnTo>
                    <a:pt x="0" y="1"/>
                  </a:lnTo>
                  <a:lnTo>
                    <a:pt x="6905" y="142"/>
                  </a:lnTo>
                  <a:lnTo>
                    <a:pt x="9323" y="212"/>
                  </a:lnTo>
                  <a:lnTo>
                    <a:pt x="30084" y="658"/>
                  </a:lnTo>
                  <a:lnTo>
                    <a:pt x="36401" y="799"/>
                  </a:lnTo>
                  <a:lnTo>
                    <a:pt x="41262" y="917"/>
                  </a:lnTo>
                  <a:lnTo>
                    <a:pt x="41262" y="917"/>
                  </a:lnTo>
                  <a:lnTo>
                    <a:pt x="41638" y="1551"/>
                  </a:lnTo>
                  <a:lnTo>
                    <a:pt x="41990" y="2208"/>
                  </a:lnTo>
                  <a:lnTo>
                    <a:pt x="42272" y="2866"/>
                  </a:lnTo>
                  <a:lnTo>
                    <a:pt x="42507" y="3547"/>
                  </a:lnTo>
                  <a:lnTo>
                    <a:pt x="42695" y="4204"/>
                  </a:lnTo>
                  <a:lnTo>
                    <a:pt x="42835" y="4862"/>
                  </a:lnTo>
                  <a:lnTo>
                    <a:pt x="42906" y="5543"/>
                  </a:lnTo>
                  <a:lnTo>
                    <a:pt x="42953" y="6201"/>
                  </a:lnTo>
                  <a:lnTo>
                    <a:pt x="42929" y="6882"/>
                  </a:lnTo>
                  <a:lnTo>
                    <a:pt x="42835" y="7539"/>
                  </a:lnTo>
                  <a:lnTo>
                    <a:pt x="42718" y="8220"/>
                  </a:lnTo>
                  <a:lnTo>
                    <a:pt x="42530" y="8901"/>
                  </a:lnTo>
                  <a:lnTo>
                    <a:pt x="42295" y="9582"/>
                  </a:lnTo>
                  <a:lnTo>
                    <a:pt x="41990" y="10263"/>
                  </a:lnTo>
                  <a:lnTo>
                    <a:pt x="41661" y="10968"/>
                  </a:lnTo>
                  <a:lnTo>
                    <a:pt x="41262" y="1164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33"/>
            <p:cNvSpPr/>
            <p:nvPr/>
          </p:nvSpPr>
          <p:spPr>
            <a:xfrm>
              <a:off x="5859825" y="4227175"/>
              <a:ext cx="976975" cy="244850"/>
            </a:xfrm>
            <a:custGeom>
              <a:rect b="b" l="l" r="r" t="t"/>
              <a:pathLst>
                <a:path extrusionOk="0" h="9794" w="39079">
                  <a:moveTo>
                    <a:pt x="1" y="1"/>
                  </a:moveTo>
                  <a:lnTo>
                    <a:pt x="212" y="376"/>
                  </a:lnTo>
                  <a:lnTo>
                    <a:pt x="424" y="752"/>
                  </a:lnTo>
                  <a:lnTo>
                    <a:pt x="612" y="1151"/>
                  </a:lnTo>
                  <a:lnTo>
                    <a:pt x="776" y="1527"/>
                  </a:lnTo>
                  <a:lnTo>
                    <a:pt x="917" y="1903"/>
                  </a:lnTo>
                  <a:lnTo>
                    <a:pt x="1058" y="2279"/>
                  </a:lnTo>
                  <a:lnTo>
                    <a:pt x="1175" y="2654"/>
                  </a:lnTo>
                  <a:lnTo>
                    <a:pt x="1293" y="3054"/>
                  </a:lnTo>
                  <a:lnTo>
                    <a:pt x="1387" y="3429"/>
                  </a:lnTo>
                  <a:lnTo>
                    <a:pt x="1457" y="3805"/>
                  </a:lnTo>
                  <a:lnTo>
                    <a:pt x="1504" y="4181"/>
                  </a:lnTo>
                  <a:lnTo>
                    <a:pt x="1551" y="4557"/>
                  </a:lnTo>
                  <a:lnTo>
                    <a:pt x="1574" y="4932"/>
                  </a:lnTo>
                  <a:lnTo>
                    <a:pt x="1574" y="5332"/>
                  </a:lnTo>
                  <a:lnTo>
                    <a:pt x="1574" y="5707"/>
                  </a:lnTo>
                  <a:lnTo>
                    <a:pt x="1551" y="6083"/>
                  </a:lnTo>
                  <a:lnTo>
                    <a:pt x="1504" y="6553"/>
                  </a:lnTo>
                  <a:lnTo>
                    <a:pt x="1433" y="7023"/>
                  </a:lnTo>
                  <a:lnTo>
                    <a:pt x="1316" y="7469"/>
                  </a:lnTo>
                  <a:lnTo>
                    <a:pt x="1199" y="7938"/>
                  </a:lnTo>
                  <a:lnTo>
                    <a:pt x="1058" y="8408"/>
                  </a:lnTo>
                  <a:lnTo>
                    <a:pt x="893" y="8878"/>
                  </a:lnTo>
                  <a:lnTo>
                    <a:pt x="682" y="9347"/>
                  </a:lnTo>
                  <a:lnTo>
                    <a:pt x="471" y="9794"/>
                  </a:lnTo>
                  <a:lnTo>
                    <a:pt x="38139" y="9089"/>
                  </a:lnTo>
                  <a:lnTo>
                    <a:pt x="38398" y="8643"/>
                  </a:lnTo>
                  <a:lnTo>
                    <a:pt x="38585" y="8197"/>
                  </a:lnTo>
                  <a:lnTo>
                    <a:pt x="38750" y="7751"/>
                  </a:lnTo>
                  <a:lnTo>
                    <a:pt x="38891" y="7304"/>
                  </a:lnTo>
                  <a:lnTo>
                    <a:pt x="38985" y="6858"/>
                  </a:lnTo>
                  <a:lnTo>
                    <a:pt x="39032" y="6412"/>
                  </a:lnTo>
                  <a:lnTo>
                    <a:pt x="39079" y="5966"/>
                  </a:lnTo>
                  <a:lnTo>
                    <a:pt x="39079" y="5520"/>
                  </a:lnTo>
                  <a:lnTo>
                    <a:pt x="39079" y="5120"/>
                  </a:lnTo>
                  <a:lnTo>
                    <a:pt x="39055" y="4698"/>
                  </a:lnTo>
                  <a:lnTo>
                    <a:pt x="39008" y="4322"/>
                  </a:lnTo>
                  <a:lnTo>
                    <a:pt x="38938" y="3946"/>
                  </a:lnTo>
                  <a:lnTo>
                    <a:pt x="38797" y="3242"/>
                  </a:lnTo>
                  <a:lnTo>
                    <a:pt x="38609" y="2631"/>
                  </a:lnTo>
                  <a:lnTo>
                    <a:pt x="38445" y="2138"/>
                  </a:lnTo>
                  <a:lnTo>
                    <a:pt x="38304" y="1762"/>
                  </a:lnTo>
                  <a:lnTo>
                    <a:pt x="38139" y="1457"/>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33"/>
            <p:cNvSpPr/>
            <p:nvPr/>
          </p:nvSpPr>
          <p:spPr>
            <a:xfrm>
              <a:off x="5859825" y="4227175"/>
              <a:ext cx="976975" cy="244850"/>
            </a:xfrm>
            <a:custGeom>
              <a:rect b="b" l="l" r="r" t="t"/>
              <a:pathLst>
                <a:path extrusionOk="0" fill="none" h="9794" w="39079">
                  <a:moveTo>
                    <a:pt x="39079" y="5520"/>
                  </a:moveTo>
                  <a:lnTo>
                    <a:pt x="39079" y="5520"/>
                  </a:lnTo>
                  <a:lnTo>
                    <a:pt x="39079" y="5966"/>
                  </a:lnTo>
                  <a:lnTo>
                    <a:pt x="39032" y="6412"/>
                  </a:lnTo>
                  <a:lnTo>
                    <a:pt x="38985" y="6858"/>
                  </a:lnTo>
                  <a:lnTo>
                    <a:pt x="38891" y="7304"/>
                  </a:lnTo>
                  <a:lnTo>
                    <a:pt x="38750" y="7751"/>
                  </a:lnTo>
                  <a:lnTo>
                    <a:pt x="38585" y="8197"/>
                  </a:lnTo>
                  <a:lnTo>
                    <a:pt x="38398" y="8643"/>
                  </a:lnTo>
                  <a:lnTo>
                    <a:pt x="38139" y="9089"/>
                  </a:lnTo>
                  <a:lnTo>
                    <a:pt x="471" y="9794"/>
                  </a:lnTo>
                  <a:lnTo>
                    <a:pt x="471" y="9794"/>
                  </a:lnTo>
                  <a:lnTo>
                    <a:pt x="682" y="9347"/>
                  </a:lnTo>
                  <a:lnTo>
                    <a:pt x="893" y="8878"/>
                  </a:lnTo>
                  <a:lnTo>
                    <a:pt x="1058" y="8408"/>
                  </a:lnTo>
                  <a:lnTo>
                    <a:pt x="1199" y="7938"/>
                  </a:lnTo>
                  <a:lnTo>
                    <a:pt x="1316" y="7469"/>
                  </a:lnTo>
                  <a:lnTo>
                    <a:pt x="1433" y="7023"/>
                  </a:lnTo>
                  <a:lnTo>
                    <a:pt x="1504" y="6553"/>
                  </a:lnTo>
                  <a:lnTo>
                    <a:pt x="1551" y="6083"/>
                  </a:lnTo>
                  <a:lnTo>
                    <a:pt x="1551" y="6083"/>
                  </a:lnTo>
                  <a:lnTo>
                    <a:pt x="1574" y="5707"/>
                  </a:lnTo>
                  <a:lnTo>
                    <a:pt x="1574" y="5332"/>
                  </a:lnTo>
                  <a:lnTo>
                    <a:pt x="1574" y="4932"/>
                  </a:lnTo>
                  <a:lnTo>
                    <a:pt x="1551" y="4557"/>
                  </a:lnTo>
                  <a:lnTo>
                    <a:pt x="1504" y="4181"/>
                  </a:lnTo>
                  <a:lnTo>
                    <a:pt x="1457" y="3805"/>
                  </a:lnTo>
                  <a:lnTo>
                    <a:pt x="1387" y="3429"/>
                  </a:lnTo>
                  <a:lnTo>
                    <a:pt x="1293" y="3054"/>
                  </a:lnTo>
                  <a:lnTo>
                    <a:pt x="1175" y="2654"/>
                  </a:lnTo>
                  <a:lnTo>
                    <a:pt x="1058" y="2279"/>
                  </a:lnTo>
                  <a:lnTo>
                    <a:pt x="917" y="1903"/>
                  </a:lnTo>
                  <a:lnTo>
                    <a:pt x="776" y="1527"/>
                  </a:lnTo>
                  <a:lnTo>
                    <a:pt x="612" y="1151"/>
                  </a:lnTo>
                  <a:lnTo>
                    <a:pt x="424" y="752"/>
                  </a:lnTo>
                  <a:lnTo>
                    <a:pt x="212" y="376"/>
                  </a:lnTo>
                  <a:lnTo>
                    <a:pt x="1" y="1"/>
                  </a:lnTo>
                  <a:lnTo>
                    <a:pt x="38139" y="1457"/>
                  </a:lnTo>
                  <a:lnTo>
                    <a:pt x="38139" y="1457"/>
                  </a:lnTo>
                  <a:lnTo>
                    <a:pt x="38304" y="1762"/>
                  </a:lnTo>
                  <a:lnTo>
                    <a:pt x="38445" y="2138"/>
                  </a:lnTo>
                  <a:lnTo>
                    <a:pt x="38609" y="2631"/>
                  </a:lnTo>
                  <a:lnTo>
                    <a:pt x="38797" y="3242"/>
                  </a:lnTo>
                  <a:lnTo>
                    <a:pt x="38938" y="3946"/>
                  </a:lnTo>
                  <a:lnTo>
                    <a:pt x="39008" y="4322"/>
                  </a:lnTo>
                  <a:lnTo>
                    <a:pt x="39055" y="4698"/>
                  </a:lnTo>
                  <a:lnTo>
                    <a:pt x="39079" y="5120"/>
                  </a:lnTo>
                  <a:lnTo>
                    <a:pt x="39079" y="552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33"/>
            <p:cNvSpPr/>
            <p:nvPr/>
          </p:nvSpPr>
          <p:spPr>
            <a:xfrm>
              <a:off x="5933800" y="4264750"/>
              <a:ext cx="664650" cy="18225"/>
            </a:xfrm>
            <a:custGeom>
              <a:rect b="b" l="l" r="r" t="t"/>
              <a:pathLst>
                <a:path extrusionOk="0" h="729" w="26586">
                  <a:moveTo>
                    <a:pt x="3312" y="1"/>
                  </a:moveTo>
                  <a:lnTo>
                    <a:pt x="1" y="71"/>
                  </a:lnTo>
                  <a:lnTo>
                    <a:pt x="3312" y="283"/>
                  </a:lnTo>
                  <a:lnTo>
                    <a:pt x="6647" y="447"/>
                  </a:lnTo>
                  <a:lnTo>
                    <a:pt x="9958" y="564"/>
                  </a:lnTo>
                  <a:lnTo>
                    <a:pt x="13293" y="658"/>
                  </a:lnTo>
                  <a:lnTo>
                    <a:pt x="16604" y="705"/>
                  </a:lnTo>
                  <a:lnTo>
                    <a:pt x="19939" y="729"/>
                  </a:lnTo>
                  <a:lnTo>
                    <a:pt x="21606" y="729"/>
                  </a:lnTo>
                  <a:lnTo>
                    <a:pt x="23274" y="705"/>
                  </a:lnTo>
                  <a:lnTo>
                    <a:pt x="26585" y="635"/>
                  </a:lnTo>
                  <a:lnTo>
                    <a:pt x="23274" y="423"/>
                  </a:lnTo>
                  <a:lnTo>
                    <a:pt x="21606" y="329"/>
                  </a:lnTo>
                  <a:lnTo>
                    <a:pt x="19939" y="259"/>
                  </a:lnTo>
                  <a:lnTo>
                    <a:pt x="16628" y="142"/>
                  </a:lnTo>
                  <a:lnTo>
                    <a:pt x="13293" y="71"/>
                  </a:lnTo>
                  <a:lnTo>
                    <a:pt x="9982" y="24"/>
                  </a:lnTo>
                  <a:lnTo>
                    <a:pt x="664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33"/>
            <p:cNvSpPr/>
            <p:nvPr/>
          </p:nvSpPr>
          <p:spPr>
            <a:xfrm>
              <a:off x="6408775" y="4332275"/>
              <a:ext cx="360500" cy="15275"/>
            </a:xfrm>
            <a:custGeom>
              <a:rect b="b" l="l" r="r" t="t"/>
              <a:pathLst>
                <a:path extrusionOk="0" h="611" w="14420">
                  <a:moveTo>
                    <a:pt x="3617" y="0"/>
                  </a:moveTo>
                  <a:lnTo>
                    <a:pt x="1809" y="47"/>
                  </a:lnTo>
                  <a:lnTo>
                    <a:pt x="893" y="94"/>
                  </a:lnTo>
                  <a:lnTo>
                    <a:pt x="1" y="165"/>
                  </a:lnTo>
                  <a:lnTo>
                    <a:pt x="893" y="259"/>
                  </a:lnTo>
                  <a:lnTo>
                    <a:pt x="1809" y="353"/>
                  </a:lnTo>
                  <a:lnTo>
                    <a:pt x="3594" y="470"/>
                  </a:lnTo>
                  <a:lnTo>
                    <a:pt x="5402" y="541"/>
                  </a:lnTo>
                  <a:lnTo>
                    <a:pt x="7210" y="587"/>
                  </a:lnTo>
                  <a:lnTo>
                    <a:pt x="8995" y="611"/>
                  </a:lnTo>
                  <a:lnTo>
                    <a:pt x="10803" y="611"/>
                  </a:lnTo>
                  <a:lnTo>
                    <a:pt x="12612" y="564"/>
                  </a:lnTo>
                  <a:lnTo>
                    <a:pt x="13504" y="517"/>
                  </a:lnTo>
                  <a:lnTo>
                    <a:pt x="14420" y="447"/>
                  </a:lnTo>
                  <a:lnTo>
                    <a:pt x="13528" y="353"/>
                  </a:lnTo>
                  <a:lnTo>
                    <a:pt x="12612" y="282"/>
                  </a:lnTo>
                  <a:lnTo>
                    <a:pt x="10827" y="141"/>
                  </a:lnTo>
                  <a:lnTo>
                    <a:pt x="9019" y="71"/>
                  </a:lnTo>
                  <a:lnTo>
                    <a:pt x="7210" y="24"/>
                  </a:lnTo>
                  <a:lnTo>
                    <a:pt x="5402"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3"/>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44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3"/>
            <p:cNvSpPr/>
            <p:nvPr/>
          </p:nvSpPr>
          <p:spPr>
            <a:xfrm>
              <a:off x="5969625" y="4395100"/>
              <a:ext cx="498475" cy="15275"/>
            </a:xfrm>
            <a:custGeom>
              <a:rect b="b" l="l" r="r" t="t"/>
              <a:pathLst>
                <a:path extrusionOk="0" fill="none" h="611" w="19939">
                  <a:moveTo>
                    <a:pt x="0" y="165"/>
                  </a:moveTo>
                  <a:lnTo>
                    <a:pt x="0" y="165"/>
                  </a:lnTo>
                  <a:lnTo>
                    <a:pt x="2490" y="47"/>
                  </a:lnTo>
                  <a:lnTo>
                    <a:pt x="4979" y="0"/>
                  </a:lnTo>
                  <a:lnTo>
                    <a:pt x="4979" y="0"/>
                  </a:lnTo>
                  <a:lnTo>
                    <a:pt x="746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447" y="611"/>
                  </a:lnTo>
                  <a:lnTo>
                    <a:pt x="9958" y="587"/>
                  </a:lnTo>
                  <a:lnTo>
                    <a:pt x="9958" y="587"/>
                  </a:lnTo>
                  <a:lnTo>
                    <a:pt x="7468" y="540"/>
                  </a:lnTo>
                  <a:lnTo>
                    <a:pt x="4979" y="446"/>
                  </a:lnTo>
                  <a:lnTo>
                    <a:pt x="4979" y="446"/>
                  </a:lnTo>
                  <a:lnTo>
                    <a:pt x="2490" y="329"/>
                  </a:lnTo>
                  <a:lnTo>
                    <a:pt x="0" y="165"/>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33"/>
            <p:cNvSpPr/>
            <p:nvPr/>
          </p:nvSpPr>
          <p:spPr>
            <a:xfrm>
              <a:off x="7065750" y="4213100"/>
              <a:ext cx="706900" cy="292975"/>
            </a:xfrm>
            <a:custGeom>
              <a:rect b="b" l="l" r="r" t="t"/>
              <a:pathLst>
                <a:path extrusionOk="0" h="11719" w="28276">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33"/>
            <p:cNvSpPr/>
            <p:nvPr/>
          </p:nvSpPr>
          <p:spPr>
            <a:xfrm>
              <a:off x="7065750" y="4213100"/>
              <a:ext cx="706900" cy="292975"/>
            </a:xfrm>
            <a:custGeom>
              <a:rect b="b" l="l" r="r" t="t"/>
              <a:pathLst>
                <a:path extrusionOk="0" fill="none" h="11719" w="28276">
                  <a:moveTo>
                    <a:pt x="27266" y="11484"/>
                  </a:moveTo>
                  <a:lnTo>
                    <a:pt x="658" y="11719"/>
                  </a:lnTo>
                  <a:lnTo>
                    <a:pt x="658" y="11719"/>
                  </a:lnTo>
                  <a:lnTo>
                    <a:pt x="869" y="11249"/>
                  </a:lnTo>
                  <a:lnTo>
                    <a:pt x="1034" y="10803"/>
                  </a:lnTo>
                  <a:lnTo>
                    <a:pt x="1198" y="10333"/>
                  </a:lnTo>
                  <a:lnTo>
                    <a:pt x="1339" y="9887"/>
                  </a:lnTo>
                  <a:lnTo>
                    <a:pt x="1457" y="9441"/>
                  </a:lnTo>
                  <a:lnTo>
                    <a:pt x="1550" y="8995"/>
                  </a:lnTo>
                  <a:lnTo>
                    <a:pt x="1621" y="8548"/>
                  </a:lnTo>
                  <a:lnTo>
                    <a:pt x="1668" y="8102"/>
                  </a:lnTo>
                  <a:lnTo>
                    <a:pt x="1715" y="7679"/>
                  </a:lnTo>
                  <a:lnTo>
                    <a:pt x="1738" y="7257"/>
                  </a:lnTo>
                  <a:lnTo>
                    <a:pt x="1738" y="6834"/>
                  </a:lnTo>
                  <a:lnTo>
                    <a:pt x="1738" y="6411"/>
                  </a:lnTo>
                  <a:lnTo>
                    <a:pt x="1691" y="5589"/>
                  </a:lnTo>
                  <a:lnTo>
                    <a:pt x="1597" y="4814"/>
                  </a:lnTo>
                  <a:lnTo>
                    <a:pt x="1457" y="4039"/>
                  </a:lnTo>
                  <a:lnTo>
                    <a:pt x="1292" y="3335"/>
                  </a:lnTo>
                  <a:lnTo>
                    <a:pt x="1104" y="2654"/>
                  </a:lnTo>
                  <a:lnTo>
                    <a:pt x="893" y="2020"/>
                  </a:lnTo>
                  <a:lnTo>
                    <a:pt x="658" y="1433"/>
                  </a:lnTo>
                  <a:lnTo>
                    <a:pt x="447" y="892"/>
                  </a:lnTo>
                  <a:lnTo>
                    <a:pt x="212" y="423"/>
                  </a:lnTo>
                  <a:lnTo>
                    <a:pt x="0" y="0"/>
                  </a:lnTo>
                  <a:lnTo>
                    <a:pt x="27078" y="587"/>
                  </a:lnTo>
                  <a:lnTo>
                    <a:pt x="27078" y="587"/>
                  </a:lnTo>
                  <a:lnTo>
                    <a:pt x="27266" y="986"/>
                  </a:lnTo>
                  <a:lnTo>
                    <a:pt x="27430" y="1362"/>
                  </a:lnTo>
                  <a:lnTo>
                    <a:pt x="27571" y="1761"/>
                  </a:lnTo>
                  <a:lnTo>
                    <a:pt x="27712" y="2161"/>
                  </a:lnTo>
                  <a:lnTo>
                    <a:pt x="27829" y="2536"/>
                  </a:lnTo>
                  <a:lnTo>
                    <a:pt x="27923" y="2936"/>
                  </a:lnTo>
                  <a:lnTo>
                    <a:pt x="28088" y="3734"/>
                  </a:lnTo>
                  <a:lnTo>
                    <a:pt x="28205" y="4509"/>
                  </a:lnTo>
                  <a:lnTo>
                    <a:pt x="28252" y="5261"/>
                  </a:lnTo>
                  <a:lnTo>
                    <a:pt x="28275" y="6012"/>
                  </a:lnTo>
                  <a:lnTo>
                    <a:pt x="28252" y="6764"/>
                  </a:lnTo>
                  <a:lnTo>
                    <a:pt x="28182" y="7468"/>
                  </a:lnTo>
                  <a:lnTo>
                    <a:pt x="28088" y="8149"/>
                  </a:lnTo>
                  <a:lnTo>
                    <a:pt x="27994" y="8807"/>
                  </a:lnTo>
                  <a:lnTo>
                    <a:pt x="27853" y="9417"/>
                  </a:lnTo>
                  <a:lnTo>
                    <a:pt x="27712" y="10004"/>
                  </a:lnTo>
                  <a:lnTo>
                    <a:pt x="27571" y="10545"/>
                  </a:lnTo>
                  <a:lnTo>
                    <a:pt x="27407" y="11038"/>
                  </a:lnTo>
                  <a:lnTo>
                    <a:pt x="27266" y="1148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33"/>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33"/>
            <p:cNvSpPr/>
            <p:nvPr/>
          </p:nvSpPr>
          <p:spPr>
            <a:xfrm>
              <a:off x="7202550" y="4312300"/>
              <a:ext cx="483200" cy="94550"/>
            </a:xfrm>
            <a:custGeom>
              <a:rect b="b" l="l" r="r" t="t"/>
              <a:pathLst>
                <a:path extrusionOk="0" fill="none" h="3782" w="19328">
                  <a:moveTo>
                    <a:pt x="19328" y="1880"/>
                  </a:move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33"/>
            <p:cNvSpPr/>
            <p:nvPr/>
          </p:nvSpPr>
          <p:spPr>
            <a:xfrm>
              <a:off x="5871575" y="4365150"/>
              <a:ext cx="965225" cy="106875"/>
            </a:xfrm>
            <a:custGeom>
              <a:rect b="b" l="l" r="r" t="t"/>
              <a:pathLst>
                <a:path extrusionOk="0" h="4275" w="38609">
                  <a:moveTo>
                    <a:pt x="13880" y="1198"/>
                  </a:moveTo>
                  <a:lnTo>
                    <a:pt x="16369" y="1269"/>
                  </a:lnTo>
                  <a:lnTo>
                    <a:pt x="18858" y="1339"/>
                  </a:lnTo>
                  <a:lnTo>
                    <a:pt x="20127" y="1386"/>
                  </a:lnTo>
                  <a:lnTo>
                    <a:pt x="21371" y="1457"/>
                  </a:lnTo>
                  <a:lnTo>
                    <a:pt x="23861" y="1644"/>
                  </a:lnTo>
                  <a:lnTo>
                    <a:pt x="21348" y="1738"/>
                  </a:lnTo>
                  <a:lnTo>
                    <a:pt x="20103" y="1785"/>
                  </a:lnTo>
                  <a:lnTo>
                    <a:pt x="18858" y="1809"/>
                  </a:lnTo>
                  <a:lnTo>
                    <a:pt x="16909" y="1809"/>
                  </a:lnTo>
                  <a:lnTo>
                    <a:pt x="13880" y="1785"/>
                  </a:lnTo>
                  <a:lnTo>
                    <a:pt x="11390" y="1738"/>
                  </a:lnTo>
                  <a:lnTo>
                    <a:pt x="8901" y="1644"/>
                  </a:lnTo>
                  <a:lnTo>
                    <a:pt x="6412" y="1527"/>
                  </a:lnTo>
                  <a:lnTo>
                    <a:pt x="3922" y="1363"/>
                  </a:lnTo>
                  <a:lnTo>
                    <a:pt x="6412" y="1245"/>
                  </a:lnTo>
                  <a:lnTo>
                    <a:pt x="8901" y="1198"/>
                  </a:lnTo>
                  <a:close/>
                  <a:moveTo>
                    <a:pt x="38609" y="1"/>
                  </a:moveTo>
                  <a:lnTo>
                    <a:pt x="34569" y="141"/>
                  </a:lnTo>
                  <a:lnTo>
                    <a:pt x="30530" y="259"/>
                  </a:lnTo>
                  <a:lnTo>
                    <a:pt x="26491" y="353"/>
                  </a:lnTo>
                  <a:lnTo>
                    <a:pt x="22428" y="447"/>
                  </a:lnTo>
                  <a:lnTo>
                    <a:pt x="18389" y="494"/>
                  </a:lnTo>
                  <a:lnTo>
                    <a:pt x="14349" y="541"/>
                  </a:lnTo>
                  <a:lnTo>
                    <a:pt x="10310" y="564"/>
                  </a:lnTo>
                  <a:lnTo>
                    <a:pt x="6247" y="588"/>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928" y="3124"/>
                  </a:lnTo>
                  <a:lnTo>
                    <a:pt x="38115" y="2678"/>
                  </a:lnTo>
                  <a:lnTo>
                    <a:pt x="38280" y="2232"/>
                  </a:lnTo>
                  <a:lnTo>
                    <a:pt x="38421" y="1785"/>
                  </a:lnTo>
                  <a:lnTo>
                    <a:pt x="38515" y="1339"/>
                  </a:lnTo>
                  <a:lnTo>
                    <a:pt x="38562" y="893"/>
                  </a:lnTo>
                  <a:lnTo>
                    <a:pt x="38609" y="447"/>
                  </a:lnTo>
                  <a:lnTo>
                    <a:pt x="38609" y="1"/>
                  </a:lnTo>
                  <a:close/>
                </a:path>
              </a:pathLst>
            </a:custGeom>
            <a:solidFill>
              <a:srgbClr val="BFD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33"/>
            <p:cNvSpPr/>
            <p:nvPr/>
          </p:nvSpPr>
          <p:spPr>
            <a:xfrm>
              <a:off x="5969625" y="4395100"/>
              <a:ext cx="498475" cy="15275"/>
            </a:xfrm>
            <a:custGeom>
              <a:rect b="b" l="l" r="r" t="t"/>
              <a:pathLst>
                <a:path extrusionOk="0" fill="none" h="611" w="19939">
                  <a:moveTo>
                    <a:pt x="12987" y="611"/>
                  </a:moveTo>
                  <a:lnTo>
                    <a:pt x="12987" y="611"/>
                  </a:lnTo>
                  <a:lnTo>
                    <a:pt x="9958" y="587"/>
                  </a:lnTo>
                  <a:lnTo>
                    <a:pt x="9958" y="587"/>
                  </a:lnTo>
                  <a:lnTo>
                    <a:pt x="7468" y="540"/>
                  </a:lnTo>
                  <a:lnTo>
                    <a:pt x="4979" y="446"/>
                  </a:lnTo>
                  <a:lnTo>
                    <a:pt x="4979" y="446"/>
                  </a:lnTo>
                  <a:lnTo>
                    <a:pt x="2490" y="329"/>
                  </a:lnTo>
                  <a:lnTo>
                    <a:pt x="0" y="165"/>
                  </a:lnTo>
                  <a:lnTo>
                    <a:pt x="0" y="165"/>
                  </a:lnTo>
                  <a:lnTo>
                    <a:pt x="2490" y="47"/>
                  </a:lnTo>
                  <a:lnTo>
                    <a:pt x="4979" y="0"/>
                  </a:lnTo>
                  <a:lnTo>
                    <a:pt x="4979" y="0"/>
                  </a:lnTo>
                  <a:lnTo>
                    <a:pt x="6928" y="0"/>
                  </a:lnTo>
                  <a:lnTo>
                    <a:pt x="6928" y="0"/>
                  </a:lnTo>
                  <a:lnTo>
                    <a:pt x="9958" y="0"/>
                  </a:lnTo>
                  <a:lnTo>
                    <a:pt x="9958" y="0"/>
                  </a:lnTo>
                  <a:lnTo>
                    <a:pt x="12447" y="71"/>
                  </a:lnTo>
                  <a:lnTo>
                    <a:pt x="14936" y="141"/>
                  </a:lnTo>
                  <a:lnTo>
                    <a:pt x="14936" y="141"/>
                  </a:lnTo>
                  <a:lnTo>
                    <a:pt x="16205" y="188"/>
                  </a:lnTo>
                  <a:lnTo>
                    <a:pt x="17449" y="259"/>
                  </a:lnTo>
                  <a:lnTo>
                    <a:pt x="19939" y="446"/>
                  </a:lnTo>
                  <a:lnTo>
                    <a:pt x="19939" y="446"/>
                  </a:lnTo>
                  <a:lnTo>
                    <a:pt x="17426" y="540"/>
                  </a:lnTo>
                  <a:lnTo>
                    <a:pt x="16181" y="587"/>
                  </a:lnTo>
                  <a:lnTo>
                    <a:pt x="14936" y="611"/>
                  </a:lnTo>
                  <a:lnTo>
                    <a:pt x="14936" y="611"/>
                  </a:lnTo>
                  <a:lnTo>
                    <a:pt x="12987" y="61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33"/>
            <p:cNvSpPr/>
            <p:nvPr/>
          </p:nvSpPr>
          <p:spPr>
            <a:xfrm>
              <a:off x="5871575" y="4365150"/>
              <a:ext cx="965225" cy="106875"/>
            </a:xfrm>
            <a:custGeom>
              <a:rect b="b" l="l" r="r" t="t"/>
              <a:pathLst>
                <a:path extrusionOk="0" fill="none" h="4275" w="38609">
                  <a:moveTo>
                    <a:pt x="38609" y="1"/>
                  </a:moveTo>
                  <a:lnTo>
                    <a:pt x="38609" y="1"/>
                  </a:lnTo>
                  <a:lnTo>
                    <a:pt x="34569" y="141"/>
                  </a:lnTo>
                  <a:lnTo>
                    <a:pt x="30530" y="259"/>
                  </a:lnTo>
                  <a:lnTo>
                    <a:pt x="26491" y="353"/>
                  </a:lnTo>
                  <a:lnTo>
                    <a:pt x="22428" y="447"/>
                  </a:lnTo>
                  <a:lnTo>
                    <a:pt x="18389" y="494"/>
                  </a:lnTo>
                  <a:lnTo>
                    <a:pt x="14349" y="541"/>
                  </a:lnTo>
                  <a:lnTo>
                    <a:pt x="10310" y="564"/>
                  </a:lnTo>
                  <a:lnTo>
                    <a:pt x="6247" y="588"/>
                  </a:lnTo>
                  <a:lnTo>
                    <a:pt x="6247" y="588"/>
                  </a:lnTo>
                  <a:lnTo>
                    <a:pt x="1081" y="564"/>
                  </a:lnTo>
                  <a:lnTo>
                    <a:pt x="1081" y="564"/>
                  </a:lnTo>
                  <a:lnTo>
                    <a:pt x="1081" y="564"/>
                  </a:lnTo>
                  <a:lnTo>
                    <a:pt x="1034" y="1034"/>
                  </a:lnTo>
                  <a:lnTo>
                    <a:pt x="963" y="1504"/>
                  </a:lnTo>
                  <a:lnTo>
                    <a:pt x="846" y="1950"/>
                  </a:lnTo>
                  <a:lnTo>
                    <a:pt x="729" y="2419"/>
                  </a:lnTo>
                  <a:lnTo>
                    <a:pt x="588" y="2889"/>
                  </a:lnTo>
                  <a:lnTo>
                    <a:pt x="423" y="3359"/>
                  </a:lnTo>
                  <a:lnTo>
                    <a:pt x="212" y="3828"/>
                  </a:lnTo>
                  <a:lnTo>
                    <a:pt x="1" y="4275"/>
                  </a:lnTo>
                  <a:lnTo>
                    <a:pt x="37669" y="3570"/>
                  </a:lnTo>
                  <a:lnTo>
                    <a:pt x="37669" y="3570"/>
                  </a:lnTo>
                  <a:lnTo>
                    <a:pt x="37928" y="3124"/>
                  </a:lnTo>
                  <a:lnTo>
                    <a:pt x="38115" y="2678"/>
                  </a:lnTo>
                  <a:lnTo>
                    <a:pt x="38280" y="2232"/>
                  </a:lnTo>
                  <a:lnTo>
                    <a:pt x="38421" y="1785"/>
                  </a:lnTo>
                  <a:lnTo>
                    <a:pt x="38515" y="1339"/>
                  </a:lnTo>
                  <a:lnTo>
                    <a:pt x="38562" y="893"/>
                  </a:lnTo>
                  <a:lnTo>
                    <a:pt x="38609" y="447"/>
                  </a:lnTo>
                  <a:lnTo>
                    <a:pt x="38609"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33"/>
            <p:cNvSpPr/>
            <p:nvPr/>
          </p:nvSpPr>
          <p:spPr>
            <a:xfrm>
              <a:off x="5969625" y="4395100"/>
              <a:ext cx="498475" cy="15275"/>
            </a:xfrm>
            <a:custGeom>
              <a:rect b="b" l="l" r="r" t="t"/>
              <a:pathLst>
                <a:path extrusionOk="0" h="611" w="19939">
                  <a:moveTo>
                    <a:pt x="4979" y="0"/>
                  </a:moveTo>
                  <a:lnTo>
                    <a:pt x="2490" y="47"/>
                  </a:lnTo>
                  <a:lnTo>
                    <a:pt x="0" y="165"/>
                  </a:lnTo>
                  <a:lnTo>
                    <a:pt x="2490" y="329"/>
                  </a:lnTo>
                  <a:lnTo>
                    <a:pt x="4979" y="446"/>
                  </a:lnTo>
                  <a:lnTo>
                    <a:pt x="7468" y="540"/>
                  </a:lnTo>
                  <a:lnTo>
                    <a:pt x="9958" y="587"/>
                  </a:lnTo>
                  <a:lnTo>
                    <a:pt x="12987" y="611"/>
                  </a:lnTo>
                  <a:lnTo>
                    <a:pt x="14936" y="611"/>
                  </a:lnTo>
                  <a:lnTo>
                    <a:pt x="16181" y="587"/>
                  </a:lnTo>
                  <a:lnTo>
                    <a:pt x="17426" y="540"/>
                  </a:lnTo>
                  <a:lnTo>
                    <a:pt x="19939" y="446"/>
                  </a:lnTo>
                  <a:lnTo>
                    <a:pt x="17449" y="259"/>
                  </a:lnTo>
                  <a:lnTo>
                    <a:pt x="16205" y="188"/>
                  </a:lnTo>
                  <a:lnTo>
                    <a:pt x="14936" y="141"/>
                  </a:lnTo>
                  <a:lnTo>
                    <a:pt x="12447" y="71"/>
                  </a:lnTo>
                  <a:lnTo>
                    <a:pt x="9958"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33"/>
            <p:cNvSpPr/>
            <p:nvPr/>
          </p:nvSpPr>
          <p:spPr>
            <a:xfrm>
              <a:off x="6860850" y="4211325"/>
              <a:ext cx="1045650" cy="296525"/>
            </a:xfrm>
            <a:custGeom>
              <a:rect b="b" l="l" r="r" t="t"/>
              <a:pathLst>
                <a:path extrusionOk="0" h="11861" w="41826">
                  <a:moveTo>
                    <a:pt x="24142" y="423"/>
                  </a:moveTo>
                  <a:lnTo>
                    <a:pt x="29685" y="541"/>
                  </a:lnTo>
                  <a:lnTo>
                    <a:pt x="28957" y="517"/>
                  </a:lnTo>
                  <a:lnTo>
                    <a:pt x="24142" y="423"/>
                  </a:lnTo>
                  <a:close/>
                  <a:moveTo>
                    <a:pt x="35274" y="658"/>
                  </a:move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close/>
                  <a:moveTo>
                    <a:pt x="5778" y="1"/>
                  </a:move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500" y="9418"/>
                  </a:lnTo>
                  <a:lnTo>
                    <a:pt x="3053" y="9817"/>
                  </a:lnTo>
                  <a:lnTo>
                    <a:pt x="2584" y="10169"/>
                  </a:lnTo>
                  <a:lnTo>
                    <a:pt x="2114" y="10522"/>
                  </a:lnTo>
                  <a:lnTo>
                    <a:pt x="1621" y="10850"/>
                  </a:lnTo>
                  <a:lnTo>
                    <a:pt x="1104" y="11156"/>
                  </a:lnTo>
                  <a:lnTo>
                    <a:pt x="588" y="11437"/>
                  </a:lnTo>
                  <a:lnTo>
                    <a:pt x="71" y="11696"/>
                  </a:lnTo>
                  <a:lnTo>
                    <a:pt x="1" y="11860"/>
                  </a:lnTo>
                  <a:lnTo>
                    <a:pt x="7821"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57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33"/>
            <p:cNvSpPr/>
            <p:nvPr/>
          </p:nvSpPr>
          <p:spPr>
            <a:xfrm>
              <a:off x="7464400" y="4221900"/>
              <a:ext cx="138575" cy="2950"/>
            </a:xfrm>
            <a:custGeom>
              <a:rect b="b" l="l" r="r" t="t"/>
              <a:pathLst>
                <a:path extrusionOk="0" fill="none" h="118" w="5543">
                  <a:moveTo>
                    <a:pt x="0" y="0"/>
                  </a:moveTo>
                  <a:lnTo>
                    <a:pt x="5543" y="118"/>
                  </a:lnTo>
                  <a:lnTo>
                    <a:pt x="4815" y="94"/>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33"/>
            <p:cNvSpPr/>
            <p:nvPr/>
          </p:nvSpPr>
          <p:spPr>
            <a:xfrm>
              <a:off x="6860850" y="4211325"/>
              <a:ext cx="1045650" cy="296525"/>
            </a:xfrm>
            <a:custGeom>
              <a:rect b="b" l="l" r="r" t="t"/>
              <a:pathLst>
                <a:path extrusionOk="0" fill="none" h="11861" w="41826">
                  <a:moveTo>
                    <a:pt x="5778" y="1"/>
                  </a:moveTo>
                  <a:lnTo>
                    <a:pt x="5778" y="1"/>
                  </a:lnTo>
                  <a:lnTo>
                    <a:pt x="5496" y="517"/>
                  </a:lnTo>
                  <a:lnTo>
                    <a:pt x="5214" y="1034"/>
                  </a:lnTo>
                  <a:lnTo>
                    <a:pt x="4979" y="1574"/>
                  </a:lnTo>
                  <a:lnTo>
                    <a:pt x="4744" y="2114"/>
                  </a:lnTo>
                  <a:lnTo>
                    <a:pt x="4556" y="2678"/>
                  </a:lnTo>
                  <a:lnTo>
                    <a:pt x="4369" y="3218"/>
                  </a:lnTo>
                  <a:lnTo>
                    <a:pt x="4228" y="3782"/>
                  </a:lnTo>
                  <a:lnTo>
                    <a:pt x="4087" y="4369"/>
                  </a:lnTo>
                  <a:lnTo>
                    <a:pt x="3969" y="4932"/>
                  </a:lnTo>
                  <a:lnTo>
                    <a:pt x="3899" y="5519"/>
                  </a:lnTo>
                  <a:lnTo>
                    <a:pt x="3828" y="6107"/>
                  </a:lnTo>
                  <a:lnTo>
                    <a:pt x="3805" y="6694"/>
                  </a:lnTo>
                  <a:lnTo>
                    <a:pt x="3805" y="7281"/>
                  </a:lnTo>
                  <a:lnTo>
                    <a:pt x="3805" y="7868"/>
                  </a:lnTo>
                  <a:lnTo>
                    <a:pt x="3852" y="8431"/>
                  </a:lnTo>
                  <a:lnTo>
                    <a:pt x="3922" y="9019"/>
                  </a:lnTo>
                  <a:lnTo>
                    <a:pt x="3922" y="9019"/>
                  </a:lnTo>
                  <a:lnTo>
                    <a:pt x="3500" y="9418"/>
                  </a:lnTo>
                  <a:lnTo>
                    <a:pt x="3053" y="9817"/>
                  </a:lnTo>
                  <a:lnTo>
                    <a:pt x="2584" y="10169"/>
                  </a:lnTo>
                  <a:lnTo>
                    <a:pt x="2114" y="10522"/>
                  </a:lnTo>
                  <a:lnTo>
                    <a:pt x="1621" y="10850"/>
                  </a:lnTo>
                  <a:lnTo>
                    <a:pt x="1104" y="11156"/>
                  </a:lnTo>
                  <a:lnTo>
                    <a:pt x="588" y="11437"/>
                  </a:lnTo>
                  <a:lnTo>
                    <a:pt x="71" y="11696"/>
                  </a:lnTo>
                  <a:lnTo>
                    <a:pt x="71" y="11696"/>
                  </a:lnTo>
                  <a:lnTo>
                    <a:pt x="71" y="11696"/>
                  </a:lnTo>
                  <a:lnTo>
                    <a:pt x="1" y="11860"/>
                  </a:lnTo>
                  <a:lnTo>
                    <a:pt x="7821" y="11790"/>
                  </a:lnTo>
                  <a:lnTo>
                    <a:pt x="8854" y="11790"/>
                  </a:lnTo>
                  <a:lnTo>
                    <a:pt x="35462" y="11555"/>
                  </a:lnTo>
                  <a:lnTo>
                    <a:pt x="40135" y="11508"/>
                  </a:lnTo>
                  <a:lnTo>
                    <a:pt x="40135" y="11508"/>
                  </a:lnTo>
                  <a:lnTo>
                    <a:pt x="40511" y="10827"/>
                  </a:lnTo>
                  <a:lnTo>
                    <a:pt x="40863" y="10146"/>
                  </a:lnTo>
                  <a:lnTo>
                    <a:pt x="41168" y="9465"/>
                  </a:lnTo>
                  <a:lnTo>
                    <a:pt x="41403" y="8784"/>
                  </a:lnTo>
                  <a:lnTo>
                    <a:pt x="41568" y="8103"/>
                  </a:lnTo>
                  <a:lnTo>
                    <a:pt x="41708" y="7445"/>
                  </a:lnTo>
                  <a:lnTo>
                    <a:pt x="41779" y="6764"/>
                  </a:lnTo>
                  <a:lnTo>
                    <a:pt x="41826" y="6107"/>
                  </a:lnTo>
                  <a:lnTo>
                    <a:pt x="41826" y="6107"/>
                  </a:lnTo>
                  <a:lnTo>
                    <a:pt x="41779" y="5425"/>
                  </a:lnTo>
                  <a:lnTo>
                    <a:pt x="41708" y="4744"/>
                  </a:lnTo>
                  <a:lnTo>
                    <a:pt x="41568" y="4087"/>
                  </a:lnTo>
                  <a:lnTo>
                    <a:pt x="41403" y="3406"/>
                  </a:lnTo>
                  <a:lnTo>
                    <a:pt x="41145" y="2748"/>
                  </a:lnTo>
                  <a:lnTo>
                    <a:pt x="40863" y="2091"/>
                  </a:lnTo>
                  <a:lnTo>
                    <a:pt x="40511" y="1433"/>
                  </a:lnTo>
                  <a:lnTo>
                    <a:pt x="40135" y="776"/>
                  </a:lnTo>
                  <a:lnTo>
                    <a:pt x="35274" y="658"/>
                  </a:lnTo>
                  <a:lnTo>
                    <a:pt x="35274" y="658"/>
                  </a:lnTo>
                  <a:lnTo>
                    <a:pt x="35274" y="658"/>
                  </a:lnTo>
                  <a:lnTo>
                    <a:pt x="35462" y="1057"/>
                  </a:lnTo>
                  <a:lnTo>
                    <a:pt x="35626" y="1433"/>
                  </a:lnTo>
                  <a:lnTo>
                    <a:pt x="35767" y="1832"/>
                  </a:lnTo>
                  <a:lnTo>
                    <a:pt x="35908" y="2232"/>
                  </a:lnTo>
                  <a:lnTo>
                    <a:pt x="36025" y="2607"/>
                  </a:lnTo>
                  <a:lnTo>
                    <a:pt x="36119" y="3007"/>
                  </a:lnTo>
                  <a:lnTo>
                    <a:pt x="36284" y="3805"/>
                  </a:lnTo>
                  <a:lnTo>
                    <a:pt x="36401" y="4580"/>
                  </a:lnTo>
                  <a:lnTo>
                    <a:pt x="36448" y="5332"/>
                  </a:lnTo>
                  <a:lnTo>
                    <a:pt x="36471" y="6083"/>
                  </a:lnTo>
                  <a:lnTo>
                    <a:pt x="36448" y="6835"/>
                  </a:lnTo>
                  <a:lnTo>
                    <a:pt x="36378" y="7539"/>
                  </a:lnTo>
                  <a:lnTo>
                    <a:pt x="36284" y="8220"/>
                  </a:lnTo>
                  <a:lnTo>
                    <a:pt x="36190" y="8878"/>
                  </a:lnTo>
                  <a:lnTo>
                    <a:pt x="36049" y="9488"/>
                  </a:lnTo>
                  <a:lnTo>
                    <a:pt x="35908" y="10075"/>
                  </a:lnTo>
                  <a:lnTo>
                    <a:pt x="35767" y="10616"/>
                  </a:lnTo>
                  <a:lnTo>
                    <a:pt x="35603" y="11109"/>
                  </a:lnTo>
                  <a:lnTo>
                    <a:pt x="35462" y="11555"/>
                  </a:lnTo>
                  <a:lnTo>
                    <a:pt x="8854" y="11790"/>
                  </a:lnTo>
                  <a:lnTo>
                    <a:pt x="8854" y="11790"/>
                  </a:lnTo>
                  <a:lnTo>
                    <a:pt x="9065" y="11320"/>
                  </a:lnTo>
                  <a:lnTo>
                    <a:pt x="9230" y="10874"/>
                  </a:lnTo>
                  <a:lnTo>
                    <a:pt x="9394" y="10404"/>
                  </a:lnTo>
                  <a:lnTo>
                    <a:pt x="9535" y="9958"/>
                  </a:lnTo>
                  <a:lnTo>
                    <a:pt x="9653" y="9512"/>
                  </a:lnTo>
                  <a:lnTo>
                    <a:pt x="9746" y="9066"/>
                  </a:lnTo>
                  <a:lnTo>
                    <a:pt x="9817" y="8619"/>
                  </a:lnTo>
                  <a:lnTo>
                    <a:pt x="9864" y="8173"/>
                  </a:lnTo>
                  <a:lnTo>
                    <a:pt x="9911" y="7750"/>
                  </a:lnTo>
                  <a:lnTo>
                    <a:pt x="9934" y="7328"/>
                  </a:lnTo>
                  <a:lnTo>
                    <a:pt x="9934" y="6905"/>
                  </a:lnTo>
                  <a:lnTo>
                    <a:pt x="9934" y="6482"/>
                  </a:lnTo>
                  <a:lnTo>
                    <a:pt x="9887" y="5660"/>
                  </a:lnTo>
                  <a:lnTo>
                    <a:pt x="9793" y="4885"/>
                  </a:lnTo>
                  <a:lnTo>
                    <a:pt x="9653" y="4110"/>
                  </a:lnTo>
                  <a:lnTo>
                    <a:pt x="9488" y="3406"/>
                  </a:lnTo>
                  <a:lnTo>
                    <a:pt x="9300" y="2725"/>
                  </a:lnTo>
                  <a:lnTo>
                    <a:pt x="9089" y="2091"/>
                  </a:lnTo>
                  <a:lnTo>
                    <a:pt x="8854" y="1504"/>
                  </a:lnTo>
                  <a:lnTo>
                    <a:pt x="8643" y="963"/>
                  </a:lnTo>
                  <a:lnTo>
                    <a:pt x="8408" y="494"/>
                  </a:lnTo>
                  <a:lnTo>
                    <a:pt x="8196" y="71"/>
                  </a:lnTo>
                  <a:lnTo>
                    <a:pt x="8196" y="71"/>
                  </a:lnTo>
                  <a:lnTo>
                    <a:pt x="5778"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33"/>
            <p:cNvSpPr/>
            <p:nvPr/>
          </p:nvSpPr>
          <p:spPr>
            <a:xfrm>
              <a:off x="7065750" y="4213100"/>
              <a:ext cx="706900" cy="292975"/>
            </a:xfrm>
            <a:custGeom>
              <a:rect b="b" l="l" r="r" t="t"/>
              <a:pathLst>
                <a:path extrusionOk="0" h="11719" w="28276">
                  <a:moveTo>
                    <a:pt x="16111" y="3969"/>
                  </a:moveTo>
                  <a:lnTo>
                    <a:pt x="17074" y="3992"/>
                  </a:lnTo>
                  <a:lnTo>
                    <a:pt x="18013" y="4039"/>
                  </a:lnTo>
                  <a:lnTo>
                    <a:pt x="18882" y="4110"/>
                  </a:lnTo>
                  <a:lnTo>
                    <a:pt x="19727" y="4180"/>
                  </a:lnTo>
                  <a:lnTo>
                    <a:pt x="20526" y="4274"/>
                  </a:lnTo>
                  <a:lnTo>
                    <a:pt x="21277" y="4392"/>
                  </a:lnTo>
                  <a:lnTo>
                    <a:pt x="21958" y="4509"/>
                  </a:lnTo>
                  <a:lnTo>
                    <a:pt x="22592" y="4650"/>
                  </a:lnTo>
                  <a:lnTo>
                    <a:pt x="23132" y="4791"/>
                  </a:lnTo>
                  <a:lnTo>
                    <a:pt x="23626" y="4955"/>
                  </a:lnTo>
                  <a:lnTo>
                    <a:pt x="24025" y="5120"/>
                  </a:lnTo>
                  <a:lnTo>
                    <a:pt x="24354" y="5284"/>
                  </a:lnTo>
                  <a:lnTo>
                    <a:pt x="24495" y="5378"/>
                  </a:lnTo>
                  <a:lnTo>
                    <a:pt x="24588" y="5472"/>
                  </a:lnTo>
                  <a:lnTo>
                    <a:pt x="24682" y="5566"/>
                  </a:lnTo>
                  <a:lnTo>
                    <a:pt x="24753" y="5660"/>
                  </a:lnTo>
                  <a:lnTo>
                    <a:pt x="24776" y="5754"/>
                  </a:lnTo>
                  <a:lnTo>
                    <a:pt x="24800" y="5848"/>
                  </a:lnTo>
                  <a:lnTo>
                    <a:pt x="24776" y="5942"/>
                  </a:lnTo>
                  <a:lnTo>
                    <a:pt x="24753" y="6036"/>
                  </a:lnTo>
                  <a:lnTo>
                    <a:pt x="24682" y="6129"/>
                  </a:lnTo>
                  <a:lnTo>
                    <a:pt x="24588" y="6223"/>
                  </a:lnTo>
                  <a:lnTo>
                    <a:pt x="24495" y="6317"/>
                  </a:lnTo>
                  <a:lnTo>
                    <a:pt x="24354" y="6411"/>
                  </a:lnTo>
                  <a:lnTo>
                    <a:pt x="24025" y="6599"/>
                  </a:lnTo>
                  <a:lnTo>
                    <a:pt x="23626" y="6764"/>
                  </a:lnTo>
                  <a:lnTo>
                    <a:pt x="23132" y="6904"/>
                  </a:lnTo>
                  <a:lnTo>
                    <a:pt x="22592" y="7069"/>
                  </a:lnTo>
                  <a:lnTo>
                    <a:pt x="21958" y="7186"/>
                  </a:lnTo>
                  <a:lnTo>
                    <a:pt x="21277" y="7304"/>
                  </a:lnTo>
                  <a:lnTo>
                    <a:pt x="20526" y="7421"/>
                  </a:lnTo>
                  <a:lnTo>
                    <a:pt x="19727" y="7515"/>
                  </a:lnTo>
                  <a:lnTo>
                    <a:pt x="18882" y="7609"/>
                  </a:lnTo>
                  <a:lnTo>
                    <a:pt x="18013" y="7656"/>
                  </a:lnTo>
                  <a:lnTo>
                    <a:pt x="17074" y="7703"/>
                  </a:lnTo>
                  <a:lnTo>
                    <a:pt x="16111" y="7726"/>
                  </a:lnTo>
                  <a:lnTo>
                    <a:pt x="15124" y="7750"/>
                  </a:lnTo>
                  <a:lnTo>
                    <a:pt x="14138" y="7726"/>
                  </a:lnTo>
                  <a:lnTo>
                    <a:pt x="13175" y="7703"/>
                  </a:lnTo>
                  <a:lnTo>
                    <a:pt x="12259" y="7656"/>
                  </a:lnTo>
                  <a:lnTo>
                    <a:pt x="11367" y="7609"/>
                  </a:lnTo>
                  <a:lnTo>
                    <a:pt x="10521" y="7515"/>
                  </a:lnTo>
                  <a:lnTo>
                    <a:pt x="9723" y="7421"/>
                  </a:lnTo>
                  <a:lnTo>
                    <a:pt x="8995" y="7304"/>
                  </a:lnTo>
                  <a:lnTo>
                    <a:pt x="8290" y="7186"/>
                  </a:lnTo>
                  <a:lnTo>
                    <a:pt x="7680" y="7069"/>
                  </a:lnTo>
                  <a:lnTo>
                    <a:pt x="7116" y="6904"/>
                  </a:lnTo>
                  <a:lnTo>
                    <a:pt x="6623" y="6764"/>
                  </a:lnTo>
                  <a:lnTo>
                    <a:pt x="6224" y="6599"/>
                  </a:lnTo>
                  <a:lnTo>
                    <a:pt x="5895" y="6411"/>
                  </a:lnTo>
                  <a:lnTo>
                    <a:pt x="5778" y="6317"/>
                  </a:lnTo>
                  <a:lnTo>
                    <a:pt x="5660" y="6223"/>
                  </a:lnTo>
                  <a:lnTo>
                    <a:pt x="5590" y="6129"/>
                  </a:lnTo>
                  <a:lnTo>
                    <a:pt x="5519" y="6036"/>
                  </a:lnTo>
                  <a:lnTo>
                    <a:pt x="5472" y="5942"/>
                  </a:lnTo>
                  <a:lnTo>
                    <a:pt x="5472" y="5848"/>
                  </a:lnTo>
                  <a:lnTo>
                    <a:pt x="5472" y="5754"/>
                  </a:lnTo>
                  <a:lnTo>
                    <a:pt x="5519" y="5660"/>
                  </a:lnTo>
                  <a:lnTo>
                    <a:pt x="5590" y="5566"/>
                  </a:lnTo>
                  <a:lnTo>
                    <a:pt x="5660" y="5472"/>
                  </a:lnTo>
                  <a:lnTo>
                    <a:pt x="5778" y="5378"/>
                  </a:lnTo>
                  <a:lnTo>
                    <a:pt x="5895" y="5284"/>
                  </a:lnTo>
                  <a:lnTo>
                    <a:pt x="6224" y="5120"/>
                  </a:lnTo>
                  <a:lnTo>
                    <a:pt x="6623" y="4955"/>
                  </a:lnTo>
                  <a:lnTo>
                    <a:pt x="7116" y="4791"/>
                  </a:lnTo>
                  <a:lnTo>
                    <a:pt x="7680" y="4650"/>
                  </a:lnTo>
                  <a:lnTo>
                    <a:pt x="8290" y="4509"/>
                  </a:lnTo>
                  <a:lnTo>
                    <a:pt x="8995" y="4392"/>
                  </a:lnTo>
                  <a:lnTo>
                    <a:pt x="9723" y="4274"/>
                  </a:lnTo>
                  <a:lnTo>
                    <a:pt x="10521" y="4180"/>
                  </a:lnTo>
                  <a:lnTo>
                    <a:pt x="11367" y="4110"/>
                  </a:lnTo>
                  <a:lnTo>
                    <a:pt x="12259" y="4039"/>
                  </a:lnTo>
                  <a:lnTo>
                    <a:pt x="13175" y="3992"/>
                  </a:lnTo>
                  <a:lnTo>
                    <a:pt x="14138" y="3969"/>
                  </a:lnTo>
                  <a:close/>
                  <a:moveTo>
                    <a:pt x="0" y="0"/>
                  </a:move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1489" y="470"/>
                  </a:lnTo>
                  <a:lnTo>
                    <a:pt x="15946" y="352"/>
                  </a:lnTo>
                  <a:lnTo>
                    <a:pt x="0" y="0"/>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33"/>
            <p:cNvSpPr/>
            <p:nvPr/>
          </p:nvSpPr>
          <p:spPr>
            <a:xfrm>
              <a:off x="7202550" y="4312300"/>
              <a:ext cx="483200" cy="94550"/>
            </a:xfrm>
            <a:custGeom>
              <a:rect b="b" l="l" r="r" t="t"/>
              <a:pathLst>
                <a:path extrusionOk="0" fill="none" h="3782" w="19328">
                  <a:moveTo>
                    <a:pt x="9652" y="3782"/>
                  </a:moveTo>
                  <a:lnTo>
                    <a:pt x="9652" y="3782"/>
                  </a:lnTo>
                  <a:lnTo>
                    <a:pt x="8666" y="3758"/>
                  </a:lnTo>
                  <a:lnTo>
                    <a:pt x="7703" y="3735"/>
                  </a:lnTo>
                  <a:lnTo>
                    <a:pt x="6787" y="3688"/>
                  </a:lnTo>
                  <a:lnTo>
                    <a:pt x="5895" y="3641"/>
                  </a:lnTo>
                  <a:lnTo>
                    <a:pt x="5049" y="3547"/>
                  </a:lnTo>
                  <a:lnTo>
                    <a:pt x="4251" y="3453"/>
                  </a:lnTo>
                  <a:lnTo>
                    <a:pt x="3523" y="3336"/>
                  </a:lnTo>
                  <a:lnTo>
                    <a:pt x="2818" y="3218"/>
                  </a:lnTo>
                  <a:lnTo>
                    <a:pt x="2208" y="3101"/>
                  </a:lnTo>
                  <a:lnTo>
                    <a:pt x="1644" y="2936"/>
                  </a:lnTo>
                  <a:lnTo>
                    <a:pt x="1151" y="2796"/>
                  </a:lnTo>
                  <a:lnTo>
                    <a:pt x="752" y="2631"/>
                  </a:lnTo>
                  <a:lnTo>
                    <a:pt x="423" y="2443"/>
                  </a:lnTo>
                  <a:lnTo>
                    <a:pt x="306" y="2349"/>
                  </a:lnTo>
                  <a:lnTo>
                    <a:pt x="188" y="2255"/>
                  </a:lnTo>
                  <a:lnTo>
                    <a:pt x="118" y="2161"/>
                  </a:lnTo>
                  <a:lnTo>
                    <a:pt x="47" y="2068"/>
                  </a:lnTo>
                  <a:lnTo>
                    <a:pt x="0" y="1974"/>
                  </a:lnTo>
                  <a:lnTo>
                    <a:pt x="0" y="1880"/>
                  </a:lnTo>
                  <a:lnTo>
                    <a:pt x="0" y="1880"/>
                  </a:lnTo>
                  <a:lnTo>
                    <a:pt x="0" y="1786"/>
                  </a:lnTo>
                  <a:lnTo>
                    <a:pt x="47" y="1692"/>
                  </a:lnTo>
                  <a:lnTo>
                    <a:pt x="118" y="1598"/>
                  </a:lnTo>
                  <a:lnTo>
                    <a:pt x="188" y="1504"/>
                  </a:lnTo>
                  <a:lnTo>
                    <a:pt x="306" y="1410"/>
                  </a:lnTo>
                  <a:lnTo>
                    <a:pt x="423" y="1316"/>
                  </a:lnTo>
                  <a:lnTo>
                    <a:pt x="752" y="1152"/>
                  </a:lnTo>
                  <a:lnTo>
                    <a:pt x="1151" y="987"/>
                  </a:lnTo>
                  <a:lnTo>
                    <a:pt x="1644" y="823"/>
                  </a:lnTo>
                  <a:lnTo>
                    <a:pt x="2208" y="682"/>
                  </a:lnTo>
                  <a:lnTo>
                    <a:pt x="2818" y="541"/>
                  </a:lnTo>
                  <a:lnTo>
                    <a:pt x="3523" y="424"/>
                  </a:lnTo>
                  <a:lnTo>
                    <a:pt x="4251" y="306"/>
                  </a:lnTo>
                  <a:lnTo>
                    <a:pt x="5049" y="212"/>
                  </a:lnTo>
                  <a:lnTo>
                    <a:pt x="5895" y="142"/>
                  </a:lnTo>
                  <a:lnTo>
                    <a:pt x="6787" y="71"/>
                  </a:lnTo>
                  <a:lnTo>
                    <a:pt x="7703" y="24"/>
                  </a:lnTo>
                  <a:lnTo>
                    <a:pt x="8666" y="1"/>
                  </a:lnTo>
                  <a:lnTo>
                    <a:pt x="9652" y="1"/>
                  </a:lnTo>
                  <a:lnTo>
                    <a:pt x="9652" y="1"/>
                  </a:lnTo>
                  <a:lnTo>
                    <a:pt x="10639" y="1"/>
                  </a:lnTo>
                  <a:lnTo>
                    <a:pt x="11602" y="24"/>
                  </a:lnTo>
                  <a:lnTo>
                    <a:pt x="12541" y="71"/>
                  </a:lnTo>
                  <a:lnTo>
                    <a:pt x="13410" y="142"/>
                  </a:lnTo>
                  <a:lnTo>
                    <a:pt x="14255" y="212"/>
                  </a:lnTo>
                  <a:lnTo>
                    <a:pt x="15054" y="306"/>
                  </a:lnTo>
                  <a:lnTo>
                    <a:pt x="15805" y="424"/>
                  </a:lnTo>
                  <a:lnTo>
                    <a:pt x="16486" y="541"/>
                  </a:lnTo>
                  <a:lnTo>
                    <a:pt x="17120" y="682"/>
                  </a:lnTo>
                  <a:lnTo>
                    <a:pt x="17660" y="823"/>
                  </a:lnTo>
                  <a:lnTo>
                    <a:pt x="18154" y="987"/>
                  </a:lnTo>
                  <a:lnTo>
                    <a:pt x="18553" y="1152"/>
                  </a:lnTo>
                  <a:lnTo>
                    <a:pt x="18882" y="1316"/>
                  </a:lnTo>
                  <a:lnTo>
                    <a:pt x="19023" y="1410"/>
                  </a:lnTo>
                  <a:lnTo>
                    <a:pt x="19116" y="1504"/>
                  </a:lnTo>
                  <a:lnTo>
                    <a:pt x="19210" y="1598"/>
                  </a:lnTo>
                  <a:lnTo>
                    <a:pt x="19281" y="1692"/>
                  </a:lnTo>
                  <a:lnTo>
                    <a:pt x="19304" y="1786"/>
                  </a:lnTo>
                  <a:lnTo>
                    <a:pt x="19328" y="1880"/>
                  </a:lnTo>
                  <a:lnTo>
                    <a:pt x="19328" y="1880"/>
                  </a:lnTo>
                  <a:lnTo>
                    <a:pt x="19304" y="1974"/>
                  </a:lnTo>
                  <a:lnTo>
                    <a:pt x="19281" y="2068"/>
                  </a:lnTo>
                  <a:lnTo>
                    <a:pt x="19210" y="2161"/>
                  </a:lnTo>
                  <a:lnTo>
                    <a:pt x="19116" y="2255"/>
                  </a:lnTo>
                  <a:lnTo>
                    <a:pt x="19023" y="2349"/>
                  </a:lnTo>
                  <a:lnTo>
                    <a:pt x="18882" y="2443"/>
                  </a:lnTo>
                  <a:lnTo>
                    <a:pt x="18553" y="2631"/>
                  </a:lnTo>
                  <a:lnTo>
                    <a:pt x="18154" y="2796"/>
                  </a:lnTo>
                  <a:lnTo>
                    <a:pt x="17660" y="2936"/>
                  </a:lnTo>
                  <a:lnTo>
                    <a:pt x="17120" y="3101"/>
                  </a:lnTo>
                  <a:lnTo>
                    <a:pt x="16486" y="3218"/>
                  </a:lnTo>
                  <a:lnTo>
                    <a:pt x="15805" y="3336"/>
                  </a:lnTo>
                  <a:lnTo>
                    <a:pt x="15054" y="3453"/>
                  </a:lnTo>
                  <a:lnTo>
                    <a:pt x="14255" y="3547"/>
                  </a:lnTo>
                  <a:lnTo>
                    <a:pt x="13410" y="3641"/>
                  </a:lnTo>
                  <a:lnTo>
                    <a:pt x="12541" y="3688"/>
                  </a:lnTo>
                  <a:lnTo>
                    <a:pt x="11602" y="3735"/>
                  </a:lnTo>
                  <a:lnTo>
                    <a:pt x="10639" y="3758"/>
                  </a:lnTo>
                  <a:lnTo>
                    <a:pt x="9652" y="3782"/>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33"/>
            <p:cNvSpPr/>
            <p:nvPr/>
          </p:nvSpPr>
          <p:spPr>
            <a:xfrm>
              <a:off x="7065750" y="4213100"/>
              <a:ext cx="706900" cy="292975"/>
            </a:xfrm>
            <a:custGeom>
              <a:rect b="b" l="l" r="r" t="t"/>
              <a:pathLst>
                <a:path extrusionOk="0" fill="none" h="11719" w="28276">
                  <a:moveTo>
                    <a:pt x="0" y="0"/>
                  </a:moveTo>
                  <a:lnTo>
                    <a:pt x="0" y="0"/>
                  </a:lnTo>
                  <a:lnTo>
                    <a:pt x="0" y="0"/>
                  </a:lnTo>
                  <a:lnTo>
                    <a:pt x="212" y="423"/>
                  </a:lnTo>
                  <a:lnTo>
                    <a:pt x="447" y="892"/>
                  </a:lnTo>
                  <a:lnTo>
                    <a:pt x="658" y="1433"/>
                  </a:lnTo>
                  <a:lnTo>
                    <a:pt x="893" y="2020"/>
                  </a:lnTo>
                  <a:lnTo>
                    <a:pt x="1104" y="2654"/>
                  </a:lnTo>
                  <a:lnTo>
                    <a:pt x="1292" y="3335"/>
                  </a:lnTo>
                  <a:lnTo>
                    <a:pt x="1457" y="4039"/>
                  </a:lnTo>
                  <a:lnTo>
                    <a:pt x="1597" y="4814"/>
                  </a:lnTo>
                  <a:lnTo>
                    <a:pt x="1691" y="5589"/>
                  </a:lnTo>
                  <a:lnTo>
                    <a:pt x="1738" y="6411"/>
                  </a:lnTo>
                  <a:lnTo>
                    <a:pt x="1738" y="6834"/>
                  </a:lnTo>
                  <a:lnTo>
                    <a:pt x="1738" y="7257"/>
                  </a:lnTo>
                  <a:lnTo>
                    <a:pt x="1715" y="7679"/>
                  </a:lnTo>
                  <a:lnTo>
                    <a:pt x="1668" y="8102"/>
                  </a:lnTo>
                  <a:lnTo>
                    <a:pt x="1621" y="8548"/>
                  </a:lnTo>
                  <a:lnTo>
                    <a:pt x="1550" y="8995"/>
                  </a:lnTo>
                  <a:lnTo>
                    <a:pt x="1457" y="9441"/>
                  </a:lnTo>
                  <a:lnTo>
                    <a:pt x="1339" y="9887"/>
                  </a:lnTo>
                  <a:lnTo>
                    <a:pt x="1198" y="10333"/>
                  </a:lnTo>
                  <a:lnTo>
                    <a:pt x="1034" y="10803"/>
                  </a:lnTo>
                  <a:lnTo>
                    <a:pt x="869" y="11249"/>
                  </a:lnTo>
                  <a:lnTo>
                    <a:pt x="658" y="11719"/>
                  </a:lnTo>
                  <a:lnTo>
                    <a:pt x="27266" y="11484"/>
                  </a:lnTo>
                  <a:lnTo>
                    <a:pt x="27266" y="11484"/>
                  </a:lnTo>
                  <a:lnTo>
                    <a:pt x="27407" y="11038"/>
                  </a:lnTo>
                  <a:lnTo>
                    <a:pt x="27571" y="10545"/>
                  </a:lnTo>
                  <a:lnTo>
                    <a:pt x="27712" y="10004"/>
                  </a:lnTo>
                  <a:lnTo>
                    <a:pt x="27853" y="9417"/>
                  </a:lnTo>
                  <a:lnTo>
                    <a:pt x="27994" y="8807"/>
                  </a:lnTo>
                  <a:lnTo>
                    <a:pt x="28088" y="8149"/>
                  </a:lnTo>
                  <a:lnTo>
                    <a:pt x="28182" y="7468"/>
                  </a:lnTo>
                  <a:lnTo>
                    <a:pt x="28252" y="6764"/>
                  </a:lnTo>
                  <a:lnTo>
                    <a:pt x="28275" y="6012"/>
                  </a:lnTo>
                  <a:lnTo>
                    <a:pt x="28252" y="5261"/>
                  </a:lnTo>
                  <a:lnTo>
                    <a:pt x="28205" y="4509"/>
                  </a:lnTo>
                  <a:lnTo>
                    <a:pt x="28088" y="3734"/>
                  </a:lnTo>
                  <a:lnTo>
                    <a:pt x="27923" y="2936"/>
                  </a:lnTo>
                  <a:lnTo>
                    <a:pt x="27829" y="2536"/>
                  </a:lnTo>
                  <a:lnTo>
                    <a:pt x="27712" y="2161"/>
                  </a:lnTo>
                  <a:lnTo>
                    <a:pt x="27571" y="1761"/>
                  </a:lnTo>
                  <a:lnTo>
                    <a:pt x="27430" y="1362"/>
                  </a:lnTo>
                  <a:lnTo>
                    <a:pt x="27266" y="986"/>
                  </a:lnTo>
                  <a:lnTo>
                    <a:pt x="27078" y="587"/>
                  </a:lnTo>
                  <a:lnTo>
                    <a:pt x="27078" y="587"/>
                  </a:lnTo>
                  <a:lnTo>
                    <a:pt x="21489" y="470"/>
                  </a:lnTo>
                  <a:lnTo>
                    <a:pt x="15946" y="352"/>
                  </a:lnTo>
                  <a:lnTo>
                    <a:pt x="0" y="0"/>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33"/>
            <p:cNvSpPr/>
            <p:nvPr/>
          </p:nvSpPr>
          <p:spPr>
            <a:xfrm>
              <a:off x="7202550" y="4312300"/>
              <a:ext cx="483200" cy="94550"/>
            </a:xfrm>
            <a:custGeom>
              <a:rect b="b" l="l" r="r" t="t"/>
              <a:pathLst>
                <a:path extrusionOk="0" h="3782" w="19328">
                  <a:moveTo>
                    <a:pt x="8666" y="1"/>
                  </a:move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33"/>
            <p:cNvSpPr/>
            <p:nvPr/>
          </p:nvSpPr>
          <p:spPr>
            <a:xfrm>
              <a:off x="7202550" y="4312300"/>
              <a:ext cx="483200" cy="94550"/>
            </a:xfrm>
            <a:custGeom>
              <a:rect b="b" l="l" r="r" t="t"/>
              <a:pathLst>
                <a:path extrusionOk="0" fill="none" h="3782" w="19328">
                  <a:moveTo>
                    <a:pt x="9652" y="1"/>
                  </a:moveTo>
                  <a:lnTo>
                    <a:pt x="9652" y="1"/>
                  </a:lnTo>
                  <a:lnTo>
                    <a:pt x="8666" y="1"/>
                  </a:lnTo>
                  <a:lnTo>
                    <a:pt x="7703" y="24"/>
                  </a:lnTo>
                  <a:lnTo>
                    <a:pt x="6787" y="71"/>
                  </a:lnTo>
                  <a:lnTo>
                    <a:pt x="5895" y="142"/>
                  </a:lnTo>
                  <a:lnTo>
                    <a:pt x="5049" y="212"/>
                  </a:lnTo>
                  <a:lnTo>
                    <a:pt x="4251" y="306"/>
                  </a:lnTo>
                  <a:lnTo>
                    <a:pt x="3523" y="424"/>
                  </a:lnTo>
                  <a:lnTo>
                    <a:pt x="2818" y="541"/>
                  </a:lnTo>
                  <a:lnTo>
                    <a:pt x="2208" y="682"/>
                  </a:lnTo>
                  <a:lnTo>
                    <a:pt x="1644" y="823"/>
                  </a:lnTo>
                  <a:lnTo>
                    <a:pt x="1151" y="987"/>
                  </a:lnTo>
                  <a:lnTo>
                    <a:pt x="752" y="1152"/>
                  </a:lnTo>
                  <a:lnTo>
                    <a:pt x="423" y="1316"/>
                  </a:lnTo>
                  <a:lnTo>
                    <a:pt x="306" y="1410"/>
                  </a:lnTo>
                  <a:lnTo>
                    <a:pt x="188" y="1504"/>
                  </a:lnTo>
                  <a:lnTo>
                    <a:pt x="118" y="1598"/>
                  </a:lnTo>
                  <a:lnTo>
                    <a:pt x="47" y="1692"/>
                  </a:lnTo>
                  <a:lnTo>
                    <a:pt x="0" y="1786"/>
                  </a:lnTo>
                  <a:lnTo>
                    <a:pt x="0" y="1880"/>
                  </a:lnTo>
                  <a:lnTo>
                    <a:pt x="0" y="1880"/>
                  </a:lnTo>
                  <a:lnTo>
                    <a:pt x="0" y="1974"/>
                  </a:lnTo>
                  <a:lnTo>
                    <a:pt x="47" y="2068"/>
                  </a:lnTo>
                  <a:lnTo>
                    <a:pt x="118" y="2161"/>
                  </a:lnTo>
                  <a:lnTo>
                    <a:pt x="188" y="2255"/>
                  </a:lnTo>
                  <a:lnTo>
                    <a:pt x="306" y="2349"/>
                  </a:lnTo>
                  <a:lnTo>
                    <a:pt x="423" y="2443"/>
                  </a:lnTo>
                  <a:lnTo>
                    <a:pt x="752" y="2631"/>
                  </a:lnTo>
                  <a:lnTo>
                    <a:pt x="1151" y="2796"/>
                  </a:lnTo>
                  <a:lnTo>
                    <a:pt x="1644" y="2936"/>
                  </a:lnTo>
                  <a:lnTo>
                    <a:pt x="2208" y="3101"/>
                  </a:lnTo>
                  <a:lnTo>
                    <a:pt x="2818" y="3218"/>
                  </a:lnTo>
                  <a:lnTo>
                    <a:pt x="3523" y="3336"/>
                  </a:lnTo>
                  <a:lnTo>
                    <a:pt x="4251" y="3453"/>
                  </a:lnTo>
                  <a:lnTo>
                    <a:pt x="5049" y="3547"/>
                  </a:lnTo>
                  <a:lnTo>
                    <a:pt x="5895" y="3641"/>
                  </a:lnTo>
                  <a:lnTo>
                    <a:pt x="6787" y="3688"/>
                  </a:lnTo>
                  <a:lnTo>
                    <a:pt x="7703" y="3735"/>
                  </a:lnTo>
                  <a:lnTo>
                    <a:pt x="8666" y="3758"/>
                  </a:lnTo>
                  <a:lnTo>
                    <a:pt x="9652" y="3782"/>
                  </a:lnTo>
                  <a:lnTo>
                    <a:pt x="9652" y="3782"/>
                  </a:lnTo>
                  <a:lnTo>
                    <a:pt x="10639" y="3758"/>
                  </a:lnTo>
                  <a:lnTo>
                    <a:pt x="11602" y="3735"/>
                  </a:lnTo>
                  <a:lnTo>
                    <a:pt x="12541" y="3688"/>
                  </a:lnTo>
                  <a:lnTo>
                    <a:pt x="13410" y="3641"/>
                  </a:lnTo>
                  <a:lnTo>
                    <a:pt x="14255" y="3547"/>
                  </a:lnTo>
                  <a:lnTo>
                    <a:pt x="15054" y="3453"/>
                  </a:lnTo>
                  <a:lnTo>
                    <a:pt x="15805" y="3336"/>
                  </a:lnTo>
                  <a:lnTo>
                    <a:pt x="16486" y="3218"/>
                  </a:lnTo>
                  <a:lnTo>
                    <a:pt x="17120" y="3101"/>
                  </a:lnTo>
                  <a:lnTo>
                    <a:pt x="17660" y="2936"/>
                  </a:lnTo>
                  <a:lnTo>
                    <a:pt x="18154" y="2796"/>
                  </a:lnTo>
                  <a:lnTo>
                    <a:pt x="18553" y="2631"/>
                  </a:lnTo>
                  <a:lnTo>
                    <a:pt x="18882" y="2443"/>
                  </a:lnTo>
                  <a:lnTo>
                    <a:pt x="19023" y="2349"/>
                  </a:lnTo>
                  <a:lnTo>
                    <a:pt x="19116" y="2255"/>
                  </a:lnTo>
                  <a:lnTo>
                    <a:pt x="19210" y="2161"/>
                  </a:lnTo>
                  <a:lnTo>
                    <a:pt x="19281" y="2068"/>
                  </a:lnTo>
                  <a:lnTo>
                    <a:pt x="19304" y="1974"/>
                  </a:lnTo>
                  <a:lnTo>
                    <a:pt x="19328" y="1880"/>
                  </a:lnTo>
                  <a:lnTo>
                    <a:pt x="19328" y="1880"/>
                  </a:lnTo>
                  <a:lnTo>
                    <a:pt x="19304" y="1786"/>
                  </a:lnTo>
                  <a:lnTo>
                    <a:pt x="19281" y="1692"/>
                  </a:lnTo>
                  <a:lnTo>
                    <a:pt x="19210" y="1598"/>
                  </a:lnTo>
                  <a:lnTo>
                    <a:pt x="19116" y="1504"/>
                  </a:lnTo>
                  <a:lnTo>
                    <a:pt x="19023" y="1410"/>
                  </a:lnTo>
                  <a:lnTo>
                    <a:pt x="18882" y="1316"/>
                  </a:lnTo>
                  <a:lnTo>
                    <a:pt x="18553" y="1152"/>
                  </a:lnTo>
                  <a:lnTo>
                    <a:pt x="18154" y="987"/>
                  </a:lnTo>
                  <a:lnTo>
                    <a:pt x="17660" y="823"/>
                  </a:lnTo>
                  <a:lnTo>
                    <a:pt x="17120" y="682"/>
                  </a:lnTo>
                  <a:lnTo>
                    <a:pt x="16486" y="541"/>
                  </a:lnTo>
                  <a:lnTo>
                    <a:pt x="15805" y="424"/>
                  </a:lnTo>
                  <a:lnTo>
                    <a:pt x="15054" y="306"/>
                  </a:lnTo>
                  <a:lnTo>
                    <a:pt x="14255" y="212"/>
                  </a:lnTo>
                  <a:lnTo>
                    <a:pt x="13410" y="142"/>
                  </a:lnTo>
                  <a:lnTo>
                    <a:pt x="12541" y="71"/>
                  </a:lnTo>
                  <a:lnTo>
                    <a:pt x="11602" y="24"/>
                  </a:lnTo>
                  <a:lnTo>
                    <a:pt x="10639" y="1"/>
                  </a:lnTo>
                  <a:lnTo>
                    <a:pt x="9652"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33"/>
            <p:cNvSpPr/>
            <p:nvPr/>
          </p:nvSpPr>
          <p:spPr>
            <a:xfrm>
              <a:off x="6504475" y="4312300"/>
              <a:ext cx="243100" cy="197900"/>
            </a:xfrm>
            <a:custGeom>
              <a:rect b="b" l="l" r="r" t="t"/>
              <a:pathLst>
                <a:path extrusionOk="0" h="7916" w="9724">
                  <a:moveTo>
                    <a:pt x="7656" y="1"/>
                  </a:moveTo>
                  <a:lnTo>
                    <a:pt x="7633" y="330"/>
                  </a:lnTo>
                  <a:lnTo>
                    <a:pt x="7586" y="658"/>
                  </a:lnTo>
                  <a:lnTo>
                    <a:pt x="7516" y="987"/>
                  </a:lnTo>
                  <a:lnTo>
                    <a:pt x="7422" y="1340"/>
                  </a:lnTo>
                  <a:lnTo>
                    <a:pt x="7304" y="1645"/>
                  </a:lnTo>
                  <a:lnTo>
                    <a:pt x="7163" y="1974"/>
                  </a:lnTo>
                  <a:lnTo>
                    <a:pt x="7022" y="2279"/>
                  </a:lnTo>
                  <a:lnTo>
                    <a:pt x="6834" y="2584"/>
                  </a:lnTo>
                  <a:lnTo>
                    <a:pt x="6670" y="2889"/>
                  </a:lnTo>
                  <a:lnTo>
                    <a:pt x="6459" y="3171"/>
                  </a:lnTo>
                  <a:lnTo>
                    <a:pt x="6247" y="3430"/>
                  </a:lnTo>
                  <a:lnTo>
                    <a:pt x="6013" y="3711"/>
                  </a:lnTo>
                  <a:lnTo>
                    <a:pt x="5778" y="3946"/>
                  </a:lnTo>
                  <a:lnTo>
                    <a:pt x="5519" y="4181"/>
                  </a:lnTo>
                  <a:lnTo>
                    <a:pt x="5261" y="4392"/>
                  </a:lnTo>
                  <a:lnTo>
                    <a:pt x="4979" y="4580"/>
                  </a:lnTo>
                  <a:lnTo>
                    <a:pt x="4416" y="4933"/>
                  </a:lnTo>
                  <a:lnTo>
                    <a:pt x="3829" y="5238"/>
                  </a:lnTo>
                  <a:lnTo>
                    <a:pt x="3218" y="5520"/>
                  </a:lnTo>
                  <a:lnTo>
                    <a:pt x="2584" y="5755"/>
                  </a:lnTo>
                  <a:lnTo>
                    <a:pt x="1950" y="5966"/>
                  </a:lnTo>
                  <a:lnTo>
                    <a:pt x="1292" y="6154"/>
                  </a:lnTo>
                  <a:lnTo>
                    <a:pt x="658" y="6318"/>
                  </a:lnTo>
                  <a:lnTo>
                    <a:pt x="1" y="6459"/>
                  </a:lnTo>
                  <a:lnTo>
                    <a:pt x="799" y="6483"/>
                  </a:lnTo>
                  <a:lnTo>
                    <a:pt x="1621" y="6459"/>
                  </a:lnTo>
                  <a:lnTo>
                    <a:pt x="2419" y="6412"/>
                  </a:lnTo>
                  <a:lnTo>
                    <a:pt x="3218" y="6318"/>
                  </a:lnTo>
                  <a:lnTo>
                    <a:pt x="2607" y="7915"/>
                  </a:lnTo>
                  <a:lnTo>
                    <a:pt x="2960" y="7892"/>
                  </a:lnTo>
                  <a:lnTo>
                    <a:pt x="3335" y="7868"/>
                  </a:lnTo>
                  <a:lnTo>
                    <a:pt x="3711" y="7821"/>
                  </a:lnTo>
                  <a:lnTo>
                    <a:pt x="4063" y="7751"/>
                  </a:lnTo>
                  <a:lnTo>
                    <a:pt x="4439" y="7680"/>
                  </a:lnTo>
                  <a:lnTo>
                    <a:pt x="4791" y="7563"/>
                  </a:lnTo>
                  <a:lnTo>
                    <a:pt x="5144" y="7445"/>
                  </a:lnTo>
                  <a:lnTo>
                    <a:pt x="5496" y="7305"/>
                  </a:lnTo>
                  <a:lnTo>
                    <a:pt x="5825" y="7140"/>
                  </a:lnTo>
                  <a:lnTo>
                    <a:pt x="6153" y="6952"/>
                  </a:lnTo>
                  <a:lnTo>
                    <a:pt x="6482" y="6764"/>
                  </a:lnTo>
                  <a:lnTo>
                    <a:pt x="6788" y="6553"/>
                  </a:lnTo>
                  <a:lnTo>
                    <a:pt x="7093" y="6318"/>
                  </a:lnTo>
                  <a:lnTo>
                    <a:pt x="7375" y="6083"/>
                  </a:lnTo>
                  <a:lnTo>
                    <a:pt x="7633" y="5825"/>
                  </a:lnTo>
                  <a:lnTo>
                    <a:pt x="7891" y="5543"/>
                  </a:lnTo>
                  <a:lnTo>
                    <a:pt x="8150" y="5261"/>
                  </a:lnTo>
                  <a:lnTo>
                    <a:pt x="8361" y="4956"/>
                  </a:lnTo>
                  <a:lnTo>
                    <a:pt x="8572" y="4651"/>
                  </a:lnTo>
                  <a:lnTo>
                    <a:pt x="8784" y="4322"/>
                  </a:lnTo>
                  <a:lnTo>
                    <a:pt x="8948" y="3993"/>
                  </a:lnTo>
                  <a:lnTo>
                    <a:pt x="9112" y="3664"/>
                  </a:lnTo>
                  <a:lnTo>
                    <a:pt x="9253" y="3312"/>
                  </a:lnTo>
                  <a:lnTo>
                    <a:pt x="9371" y="2960"/>
                  </a:lnTo>
                  <a:lnTo>
                    <a:pt x="9488" y="2608"/>
                  </a:lnTo>
                  <a:lnTo>
                    <a:pt x="9559" y="2255"/>
                  </a:lnTo>
                  <a:lnTo>
                    <a:pt x="9629" y="1880"/>
                  </a:lnTo>
                  <a:lnTo>
                    <a:pt x="9700" y="1504"/>
                  </a:lnTo>
                  <a:lnTo>
                    <a:pt x="9723" y="1128"/>
                  </a:lnTo>
                  <a:lnTo>
                    <a:pt x="9723" y="752"/>
                  </a:lnTo>
                  <a:lnTo>
                    <a:pt x="9723" y="377"/>
                  </a:lnTo>
                  <a:lnTo>
                    <a:pt x="970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 name="Google Shape;1772;p33"/>
          <p:cNvGrpSpPr/>
          <p:nvPr/>
        </p:nvGrpSpPr>
        <p:grpSpPr>
          <a:xfrm>
            <a:off x="795038" y="3985625"/>
            <a:ext cx="2847475" cy="960750"/>
            <a:chOff x="3178100" y="6174825"/>
            <a:chExt cx="2847475" cy="960750"/>
          </a:xfrm>
        </p:grpSpPr>
        <p:sp>
          <p:nvSpPr>
            <p:cNvPr id="1773" name="Google Shape;1773;p33"/>
            <p:cNvSpPr/>
            <p:nvPr/>
          </p:nvSpPr>
          <p:spPr>
            <a:xfrm>
              <a:off x="3178100" y="6987975"/>
              <a:ext cx="27696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33"/>
            <p:cNvSpPr/>
            <p:nvPr/>
          </p:nvSpPr>
          <p:spPr>
            <a:xfrm>
              <a:off x="4826700" y="6514750"/>
              <a:ext cx="1198875" cy="552500"/>
            </a:xfrm>
            <a:custGeom>
              <a:rect b="b" l="l" r="r" t="t"/>
              <a:pathLst>
                <a:path extrusionOk="0" h="22100" w="47955">
                  <a:moveTo>
                    <a:pt x="17590" y="1"/>
                  </a:moveTo>
                  <a:lnTo>
                    <a:pt x="17284" y="940"/>
                  </a:lnTo>
                  <a:lnTo>
                    <a:pt x="16885" y="2044"/>
                  </a:lnTo>
                  <a:lnTo>
                    <a:pt x="16369" y="3453"/>
                  </a:lnTo>
                  <a:lnTo>
                    <a:pt x="15688" y="5120"/>
                  </a:lnTo>
                  <a:lnTo>
                    <a:pt x="15312" y="6036"/>
                  </a:lnTo>
                  <a:lnTo>
                    <a:pt x="14889" y="6999"/>
                  </a:lnTo>
                  <a:lnTo>
                    <a:pt x="14419" y="7985"/>
                  </a:lnTo>
                  <a:lnTo>
                    <a:pt x="13926" y="8995"/>
                  </a:lnTo>
                  <a:lnTo>
                    <a:pt x="13410" y="10005"/>
                  </a:lnTo>
                  <a:lnTo>
                    <a:pt x="12846" y="11038"/>
                  </a:lnTo>
                  <a:lnTo>
                    <a:pt x="12259" y="12071"/>
                  </a:lnTo>
                  <a:lnTo>
                    <a:pt x="11648" y="13105"/>
                  </a:lnTo>
                  <a:lnTo>
                    <a:pt x="10991" y="14115"/>
                  </a:lnTo>
                  <a:lnTo>
                    <a:pt x="10333" y="15101"/>
                  </a:lnTo>
                  <a:lnTo>
                    <a:pt x="9605" y="16064"/>
                  </a:lnTo>
                  <a:lnTo>
                    <a:pt x="8877" y="16956"/>
                  </a:lnTo>
                  <a:lnTo>
                    <a:pt x="8501" y="17402"/>
                  </a:lnTo>
                  <a:lnTo>
                    <a:pt x="8102" y="17825"/>
                  </a:lnTo>
                  <a:lnTo>
                    <a:pt x="7726" y="18248"/>
                  </a:lnTo>
                  <a:lnTo>
                    <a:pt x="7304" y="18647"/>
                  </a:lnTo>
                  <a:lnTo>
                    <a:pt x="6904" y="19023"/>
                  </a:lnTo>
                  <a:lnTo>
                    <a:pt x="6482" y="19375"/>
                  </a:lnTo>
                  <a:lnTo>
                    <a:pt x="6059" y="19727"/>
                  </a:lnTo>
                  <a:lnTo>
                    <a:pt x="5636" y="20056"/>
                  </a:lnTo>
                  <a:lnTo>
                    <a:pt x="5214" y="20361"/>
                  </a:lnTo>
                  <a:lnTo>
                    <a:pt x="4767" y="20643"/>
                  </a:lnTo>
                  <a:lnTo>
                    <a:pt x="4321" y="20902"/>
                  </a:lnTo>
                  <a:lnTo>
                    <a:pt x="3851" y="21136"/>
                  </a:lnTo>
                  <a:lnTo>
                    <a:pt x="3405" y="21348"/>
                  </a:lnTo>
                  <a:lnTo>
                    <a:pt x="2936" y="21536"/>
                  </a:lnTo>
                  <a:lnTo>
                    <a:pt x="2466" y="21700"/>
                  </a:lnTo>
                  <a:lnTo>
                    <a:pt x="1973" y="21841"/>
                  </a:lnTo>
                  <a:lnTo>
                    <a:pt x="1480" y="21958"/>
                  </a:lnTo>
                  <a:lnTo>
                    <a:pt x="986" y="22029"/>
                  </a:lnTo>
                  <a:lnTo>
                    <a:pt x="493" y="22076"/>
                  </a:lnTo>
                  <a:lnTo>
                    <a:pt x="0" y="22099"/>
                  </a:lnTo>
                  <a:lnTo>
                    <a:pt x="30365" y="22099"/>
                  </a:lnTo>
                  <a:lnTo>
                    <a:pt x="30858" y="22076"/>
                  </a:lnTo>
                  <a:lnTo>
                    <a:pt x="31351" y="22029"/>
                  </a:lnTo>
                  <a:lnTo>
                    <a:pt x="31845" y="21958"/>
                  </a:lnTo>
                  <a:lnTo>
                    <a:pt x="32338" y="21841"/>
                  </a:lnTo>
                  <a:lnTo>
                    <a:pt x="32808" y="21700"/>
                  </a:lnTo>
                  <a:lnTo>
                    <a:pt x="33301" y="21536"/>
                  </a:lnTo>
                  <a:lnTo>
                    <a:pt x="33770" y="21348"/>
                  </a:lnTo>
                  <a:lnTo>
                    <a:pt x="34217" y="21136"/>
                  </a:lnTo>
                  <a:lnTo>
                    <a:pt x="34686" y="20902"/>
                  </a:lnTo>
                  <a:lnTo>
                    <a:pt x="35132" y="20643"/>
                  </a:lnTo>
                  <a:lnTo>
                    <a:pt x="35579" y="20361"/>
                  </a:lnTo>
                  <a:lnTo>
                    <a:pt x="36001" y="20056"/>
                  </a:lnTo>
                  <a:lnTo>
                    <a:pt x="36424" y="19727"/>
                  </a:lnTo>
                  <a:lnTo>
                    <a:pt x="36847" y="19375"/>
                  </a:lnTo>
                  <a:lnTo>
                    <a:pt x="37270" y="19023"/>
                  </a:lnTo>
                  <a:lnTo>
                    <a:pt x="37669" y="18647"/>
                  </a:lnTo>
                  <a:lnTo>
                    <a:pt x="38068" y="18248"/>
                  </a:lnTo>
                  <a:lnTo>
                    <a:pt x="38467" y="17825"/>
                  </a:lnTo>
                  <a:lnTo>
                    <a:pt x="38866" y="17402"/>
                  </a:lnTo>
                  <a:lnTo>
                    <a:pt x="39242" y="16956"/>
                  </a:lnTo>
                  <a:lnTo>
                    <a:pt x="39970" y="16064"/>
                  </a:lnTo>
                  <a:lnTo>
                    <a:pt x="40675" y="15101"/>
                  </a:lnTo>
                  <a:lnTo>
                    <a:pt x="41356" y="14115"/>
                  </a:lnTo>
                  <a:lnTo>
                    <a:pt x="42013" y="13105"/>
                  </a:lnTo>
                  <a:lnTo>
                    <a:pt x="42624" y="12071"/>
                  </a:lnTo>
                  <a:lnTo>
                    <a:pt x="43211" y="11038"/>
                  </a:lnTo>
                  <a:lnTo>
                    <a:pt x="43775" y="10005"/>
                  </a:lnTo>
                  <a:lnTo>
                    <a:pt x="44291" y="8995"/>
                  </a:lnTo>
                  <a:lnTo>
                    <a:pt x="44784" y="7985"/>
                  </a:lnTo>
                  <a:lnTo>
                    <a:pt x="45231" y="6999"/>
                  </a:lnTo>
                  <a:lnTo>
                    <a:pt x="45653" y="6036"/>
                  </a:lnTo>
                  <a:lnTo>
                    <a:pt x="46053" y="5120"/>
                  </a:lnTo>
                  <a:lnTo>
                    <a:pt x="46734" y="3453"/>
                  </a:lnTo>
                  <a:lnTo>
                    <a:pt x="47250" y="2044"/>
                  </a:lnTo>
                  <a:lnTo>
                    <a:pt x="47626" y="940"/>
                  </a:lnTo>
                  <a:lnTo>
                    <a:pt x="47955" y="1"/>
                  </a:lnTo>
                  <a:lnTo>
                    <a:pt x="45912" y="165"/>
                  </a:lnTo>
                  <a:lnTo>
                    <a:pt x="43892" y="306"/>
                  </a:lnTo>
                  <a:lnTo>
                    <a:pt x="41872" y="423"/>
                  </a:lnTo>
                  <a:lnTo>
                    <a:pt x="39900" y="541"/>
                  </a:lnTo>
                  <a:lnTo>
                    <a:pt x="37927" y="611"/>
                  </a:lnTo>
                  <a:lnTo>
                    <a:pt x="36001" y="658"/>
                  </a:lnTo>
                  <a:lnTo>
                    <a:pt x="34076" y="682"/>
                  </a:lnTo>
                  <a:lnTo>
                    <a:pt x="32173" y="705"/>
                  </a:lnTo>
                  <a:lnTo>
                    <a:pt x="30271" y="682"/>
                  </a:lnTo>
                  <a:lnTo>
                    <a:pt x="28416" y="658"/>
                  </a:lnTo>
                  <a:lnTo>
                    <a:pt x="26561" y="588"/>
                  </a:lnTo>
                  <a:lnTo>
                    <a:pt x="24729" y="517"/>
                  </a:lnTo>
                  <a:lnTo>
                    <a:pt x="22921" y="423"/>
                  </a:lnTo>
                  <a:lnTo>
                    <a:pt x="21136" y="306"/>
                  </a:lnTo>
                  <a:lnTo>
                    <a:pt x="19351" y="165"/>
                  </a:lnTo>
                  <a:lnTo>
                    <a:pt x="175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33"/>
            <p:cNvSpPr/>
            <p:nvPr/>
          </p:nvSpPr>
          <p:spPr>
            <a:xfrm>
              <a:off x="5309300" y="6579925"/>
              <a:ext cx="590650" cy="16450"/>
            </a:xfrm>
            <a:custGeom>
              <a:rect b="b" l="l" r="r" t="t"/>
              <a:pathLst>
                <a:path extrusionOk="0" h="658" w="23626">
                  <a:moveTo>
                    <a:pt x="235" y="0"/>
                  </a:moveTo>
                  <a:lnTo>
                    <a:pt x="141" y="24"/>
                  </a:lnTo>
                  <a:lnTo>
                    <a:pt x="71" y="94"/>
                  </a:lnTo>
                  <a:lnTo>
                    <a:pt x="24" y="165"/>
                  </a:lnTo>
                  <a:lnTo>
                    <a:pt x="0" y="259"/>
                  </a:lnTo>
                  <a:lnTo>
                    <a:pt x="24" y="376"/>
                  </a:lnTo>
                  <a:lnTo>
                    <a:pt x="71" y="446"/>
                  </a:lnTo>
                  <a:lnTo>
                    <a:pt x="141" y="517"/>
                  </a:lnTo>
                  <a:lnTo>
                    <a:pt x="235" y="540"/>
                  </a:lnTo>
                  <a:lnTo>
                    <a:pt x="18294" y="634"/>
                  </a:lnTo>
                  <a:lnTo>
                    <a:pt x="23414" y="658"/>
                  </a:lnTo>
                  <a:lnTo>
                    <a:pt x="23508" y="634"/>
                  </a:lnTo>
                  <a:lnTo>
                    <a:pt x="23578" y="587"/>
                  </a:lnTo>
                  <a:lnTo>
                    <a:pt x="23625" y="493"/>
                  </a:lnTo>
                  <a:lnTo>
                    <a:pt x="23625" y="400"/>
                  </a:lnTo>
                  <a:lnTo>
                    <a:pt x="23625" y="306"/>
                  </a:lnTo>
                  <a:lnTo>
                    <a:pt x="23578" y="212"/>
                  </a:lnTo>
                  <a:lnTo>
                    <a:pt x="23508" y="165"/>
                  </a:lnTo>
                  <a:lnTo>
                    <a:pt x="23414" y="141"/>
                  </a:lnTo>
                  <a:lnTo>
                    <a:pt x="5331"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33"/>
            <p:cNvSpPr/>
            <p:nvPr/>
          </p:nvSpPr>
          <p:spPr>
            <a:xfrm>
              <a:off x="5291100" y="6641575"/>
              <a:ext cx="508450" cy="13525"/>
            </a:xfrm>
            <a:custGeom>
              <a:rect b="b" l="l" r="r" t="t"/>
              <a:pathLst>
                <a:path extrusionOk="0" h="541" w="20338">
                  <a:moveTo>
                    <a:pt x="235" y="0"/>
                  </a:moveTo>
                  <a:lnTo>
                    <a:pt x="141" y="24"/>
                  </a:lnTo>
                  <a:lnTo>
                    <a:pt x="47" y="94"/>
                  </a:lnTo>
                  <a:lnTo>
                    <a:pt x="24" y="165"/>
                  </a:lnTo>
                  <a:lnTo>
                    <a:pt x="0" y="258"/>
                  </a:lnTo>
                  <a:lnTo>
                    <a:pt x="24" y="376"/>
                  </a:lnTo>
                  <a:lnTo>
                    <a:pt x="47" y="446"/>
                  </a:lnTo>
                  <a:lnTo>
                    <a:pt x="141" y="517"/>
                  </a:lnTo>
                  <a:lnTo>
                    <a:pt x="235" y="540"/>
                  </a:lnTo>
                  <a:lnTo>
                    <a:pt x="20103" y="540"/>
                  </a:lnTo>
                  <a:lnTo>
                    <a:pt x="20220" y="517"/>
                  </a:lnTo>
                  <a:lnTo>
                    <a:pt x="20290" y="446"/>
                  </a:lnTo>
                  <a:lnTo>
                    <a:pt x="20337" y="376"/>
                  </a:lnTo>
                  <a:lnTo>
                    <a:pt x="20337" y="258"/>
                  </a:lnTo>
                  <a:lnTo>
                    <a:pt x="20337" y="165"/>
                  </a:lnTo>
                  <a:lnTo>
                    <a:pt x="20290" y="94"/>
                  </a:lnTo>
                  <a:lnTo>
                    <a:pt x="20220" y="24"/>
                  </a:lnTo>
                  <a:lnTo>
                    <a:pt x="201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33"/>
            <p:cNvSpPr/>
            <p:nvPr/>
          </p:nvSpPr>
          <p:spPr>
            <a:xfrm>
              <a:off x="5275825" y="6702625"/>
              <a:ext cx="455025" cy="14125"/>
            </a:xfrm>
            <a:custGeom>
              <a:rect b="b" l="l" r="r" t="t"/>
              <a:pathLst>
                <a:path extrusionOk="0" h="565" w="18201">
                  <a:moveTo>
                    <a:pt x="235" y="1"/>
                  </a:moveTo>
                  <a:lnTo>
                    <a:pt x="141" y="24"/>
                  </a:lnTo>
                  <a:lnTo>
                    <a:pt x="71" y="94"/>
                  </a:lnTo>
                  <a:lnTo>
                    <a:pt x="24" y="165"/>
                  </a:lnTo>
                  <a:lnTo>
                    <a:pt x="0" y="259"/>
                  </a:lnTo>
                  <a:lnTo>
                    <a:pt x="24" y="376"/>
                  </a:lnTo>
                  <a:lnTo>
                    <a:pt x="71" y="447"/>
                  </a:lnTo>
                  <a:lnTo>
                    <a:pt x="141" y="517"/>
                  </a:lnTo>
                  <a:lnTo>
                    <a:pt x="235" y="541"/>
                  </a:lnTo>
                  <a:lnTo>
                    <a:pt x="14021" y="564"/>
                  </a:lnTo>
                  <a:lnTo>
                    <a:pt x="17966" y="564"/>
                  </a:lnTo>
                  <a:lnTo>
                    <a:pt x="18083" y="541"/>
                  </a:lnTo>
                  <a:lnTo>
                    <a:pt x="18154" y="494"/>
                  </a:lnTo>
                  <a:lnTo>
                    <a:pt x="18201" y="400"/>
                  </a:lnTo>
                  <a:lnTo>
                    <a:pt x="18201" y="306"/>
                  </a:lnTo>
                  <a:lnTo>
                    <a:pt x="18201" y="212"/>
                  </a:lnTo>
                  <a:lnTo>
                    <a:pt x="18154" y="141"/>
                  </a:lnTo>
                  <a:lnTo>
                    <a:pt x="18083" y="71"/>
                  </a:lnTo>
                  <a:lnTo>
                    <a:pt x="17966" y="47"/>
                  </a:lnTo>
                  <a:lnTo>
                    <a:pt x="4181" y="24"/>
                  </a:lnTo>
                  <a:lnTo>
                    <a:pt x="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33"/>
            <p:cNvSpPr/>
            <p:nvPr/>
          </p:nvSpPr>
          <p:spPr>
            <a:xfrm>
              <a:off x="5251750" y="6768975"/>
              <a:ext cx="366375" cy="14100"/>
            </a:xfrm>
            <a:custGeom>
              <a:rect b="b" l="l" r="r" t="t"/>
              <a:pathLst>
                <a:path extrusionOk="0" h="564" w="14655">
                  <a:moveTo>
                    <a:pt x="212" y="0"/>
                  </a:moveTo>
                  <a:lnTo>
                    <a:pt x="118" y="24"/>
                  </a:lnTo>
                  <a:lnTo>
                    <a:pt x="48" y="71"/>
                  </a:lnTo>
                  <a:lnTo>
                    <a:pt x="1" y="165"/>
                  </a:lnTo>
                  <a:lnTo>
                    <a:pt x="1" y="259"/>
                  </a:lnTo>
                  <a:lnTo>
                    <a:pt x="1" y="352"/>
                  </a:lnTo>
                  <a:lnTo>
                    <a:pt x="48" y="423"/>
                  </a:lnTo>
                  <a:lnTo>
                    <a:pt x="118" y="493"/>
                  </a:lnTo>
                  <a:lnTo>
                    <a:pt x="212" y="517"/>
                  </a:lnTo>
                  <a:lnTo>
                    <a:pt x="14420" y="564"/>
                  </a:lnTo>
                  <a:lnTo>
                    <a:pt x="14537" y="540"/>
                  </a:lnTo>
                  <a:lnTo>
                    <a:pt x="14608" y="470"/>
                  </a:lnTo>
                  <a:lnTo>
                    <a:pt x="14655" y="376"/>
                  </a:lnTo>
                  <a:lnTo>
                    <a:pt x="14655" y="282"/>
                  </a:lnTo>
                  <a:lnTo>
                    <a:pt x="14655" y="188"/>
                  </a:lnTo>
                  <a:lnTo>
                    <a:pt x="14608" y="118"/>
                  </a:lnTo>
                  <a:lnTo>
                    <a:pt x="14537" y="47"/>
                  </a:lnTo>
                  <a:lnTo>
                    <a:pt x="14420" y="24"/>
                  </a:lnTo>
                  <a:lnTo>
                    <a:pt x="2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33"/>
            <p:cNvSpPr/>
            <p:nvPr/>
          </p:nvSpPr>
          <p:spPr>
            <a:xfrm>
              <a:off x="5225325" y="6826500"/>
              <a:ext cx="537825" cy="17050"/>
            </a:xfrm>
            <a:custGeom>
              <a:rect b="b" l="l" r="r" t="t"/>
              <a:pathLst>
                <a:path extrusionOk="0" h="682" w="21513">
                  <a:moveTo>
                    <a:pt x="236" y="1"/>
                  </a:moveTo>
                  <a:lnTo>
                    <a:pt x="142" y="24"/>
                  </a:lnTo>
                  <a:lnTo>
                    <a:pt x="71" y="95"/>
                  </a:lnTo>
                  <a:lnTo>
                    <a:pt x="24" y="165"/>
                  </a:lnTo>
                  <a:lnTo>
                    <a:pt x="1" y="259"/>
                  </a:lnTo>
                  <a:lnTo>
                    <a:pt x="24" y="353"/>
                  </a:lnTo>
                  <a:lnTo>
                    <a:pt x="71" y="447"/>
                  </a:lnTo>
                  <a:lnTo>
                    <a:pt x="142" y="517"/>
                  </a:lnTo>
                  <a:lnTo>
                    <a:pt x="236" y="541"/>
                  </a:lnTo>
                  <a:lnTo>
                    <a:pt x="16651" y="658"/>
                  </a:lnTo>
                  <a:lnTo>
                    <a:pt x="21278" y="682"/>
                  </a:lnTo>
                  <a:lnTo>
                    <a:pt x="21371" y="658"/>
                  </a:lnTo>
                  <a:lnTo>
                    <a:pt x="21442" y="588"/>
                  </a:lnTo>
                  <a:lnTo>
                    <a:pt x="21489" y="517"/>
                  </a:lnTo>
                  <a:lnTo>
                    <a:pt x="21512" y="423"/>
                  </a:lnTo>
                  <a:lnTo>
                    <a:pt x="21489" y="329"/>
                  </a:lnTo>
                  <a:lnTo>
                    <a:pt x="21442" y="236"/>
                  </a:lnTo>
                  <a:lnTo>
                    <a:pt x="21371" y="189"/>
                  </a:lnTo>
                  <a:lnTo>
                    <a:pt x="21278" y="165"/>
                  </a:lnTo>
                  <a:lnTo>
                    <a:pt x="486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33"/>
            <p:cNvSpPr/>
            <p:nvPr/>
          </p:nvSpPr>
          <p:spPr>
            <a:xfrm>
              <a:off x="5193625" y="6882275"/>
              <a:ext cx="409250" cy="18225"/>
            </a:xfrm>
            <a:custGeom>
              <a:rect b="b" l="l" r="r" t="t"/>
              <a:pathLst>
                <a:path extrusionOk="0" h="729" w="16370">
                  <a:moveTo>
                    <a:pt x="236" y="1"/>
                  </a:moveTo>
                  <a:lnTo>
                    <a:pt x="118" y="24"/>
                  </a:lnTo>
                  <a:lnTo>
                    <a:pt x="48" y="71"/>
                  </a:lnTo>
                  <a:lnTo>
                    <a:pt x="1" y="165"/>
                  </a:lnTo>
                  <a:lnTo>
                    <a:pt x="1" y="259"/>
                  </a:lnTo>
                  <a:lnTo>
                    <a:pt x="1" y="353"/>
                  </a:lnTo>
                  <a:lnTo>
                    <a:pt x="48" y="447"/>
                  </a:lnTo>
                  <a:lnTo>
                    <a:pt x="118" y="494"/>
                  </a:lnTo>
                  <a:lnTo>
                    <a:pt x="236" y="517"/>
                  </a:lnTo>
                  <a:lnTo>
                    <a:pt x="12588" y="682"/>
                  </a:lnTo>
                  <a:lnTo>
                    <a:pt x="16134" y="729"/>
                  </a:lnTo>
                  <a:lnTo>
                    <a:pt x="16252" y="705"/>
                  </a:lnTo>
                  <a:lnTo>
                    <a:pt x="16322" y="635"/>
                  </a:lnTo>
                  <a:lnTo>
                    <a:pt x="16369" y="564"/>
                  </a:lnTo>
                  <a:lnTo>
                    <a:pt x="16369" y="470"/>
                  </a:lnTo>
                  <a:lnTo>
                    <a:pt x="16369" y="353"/>
                  </a:lnTo>
                  <a:lnTo>
                    <a:pt x="16322" y="283"/>
                  </a:lnTo>
                  <a:lnTo>
                    <a:pt x="16252" y="212"/>
                  </a:lnTo>
                  <a:lnTo>
                    <a:pt x="16134" y="189"/>
                  </a:lnTo>
                  <a:lnTo>
                    <a:pt x="378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33"/>
            <p:cNvSpPr/>
            <p:nvPr/>
          </p:nvSpPr>
          <p:spPr>
            <a:xfrm>
              <a:off x="5161350" y="6935125"/>
              <a:ext cx="502575" cy="18225"/>
            </a:xfrm>
            <a:custGeom>
              <a:rect b="b" l="l" r="r" t="t"/>
              <a:pathLst>
                <a:path extrusionOk="0" h="729" w="20103">
                  <a:moveTo>
                    <a:pt x="235" y="0"/>
                  </a:moveTo>
                  <a:lnTo>
                    <a:pt x="141" y="24"/>
                  </a:lnTo>
                  <a:lnTo>
                    <a:pt x="71" y="94"/>
                  </a:lnTo>
                  <a:lnTo>
                    <a:pt x="24" y="165"/>
                  </a:lnTo>
                  <a:lnTo>
                    <a:pt x="0" y="259"/>
                  </a:lnTo>
                  <a:lnTo>
                    <a:pt x="24" y="376"/>
                  </a:lnTo>
                  <a:lnTo>
                    <a:pt x="71" y="446"/>
                  </a:lnTo>
                  <a:lnTo>
                    <a:pt x="141" y="517"/>
                  </a:lnTo>
                  <a:lnTo>
                    <a:pt x="235" y="540"/>
                  </a:lnTo>
                  <a:lnTo>
                    <a:pt x="15547" y="681"/>
                  </a:lnTo>
                  <a:lnTo>
                    <a:pt x="19868" y="728"/>
                  </a:lnTo>
                  <a:lnTo>
                    <a:pt x="19985" y="705"/>
                  </a:lnTo>
                  <a:lnTo>
                    <a:pt x="20056" y="658"/>
                  </a:lnTo>
                  <a:lnTo>
                    <a:pt x="20079" y="564"/>
                  </a:lnTo>
                  <a:lnTo>
                    <a:pt x="20103" y="470"/>
                  </a:lnTo>
                  <a:lnTo>
                    <a:pt x="20079" y="376"/>
                  </a:lnTo>
                  <a:lnTo>
                    <a:pt x="20056" y="282"/>
                  </a:lnTo>
                  <a:lnTo>
                    <a:pt x="19985" y="235"/>
                  </a:lnTo>
                  <a:lnTo>
                    <a:pt x="19868" y="212"/>
                  </a:lnTo>
                  <a:lnTo>
                    <a:pt x="4579"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33"/>
            <p:cNvSpPr/>
            <p:nvPr/>
          </p:nvSpPr>
          <p:spPr>
            <a:xfrm>
              <a:off x="4028825" y="6174825"/>
              <a:ext cx="1557025" cy="892425"/>
            </a:xfrm>
            <a:custGeom>
              <a:rect b="b" l="l" r="r" t="t"/>
              <a:pathLst>
                <a:path extrusionOk="0" h="35697" w="62281">
                  <a:moveTo>
                    <a:pt x="0" y="0"/>
                  </a:moveTo>
                  <a:lnTo>
                    <a:pt x="587" y="24"/>
                  </a:lnTo>
                  <a:lnTo>
                    <a:pt x="1174" y="118"/>
                  </a:lnTo>
                  <a:lnTo>
                    <a:pt x="1738" y="235"/>
                  </a:lnTo>
                  <a:lnTo>
                    <a:pt x="2325" y="399"/>
                  </a:lnTo>
                  <a:lnTo>
                    <a:pt x="2889" y="634"/>
                  </a:lnTo>
                  <a:lnTo>
                    <a:pt x="3429" y="893"/>
                  </a:lnTo>
                  <a:lnTo>
                    <a:pt x="3992" y="1198"/>
                  </a:lnTo>
                  <a:lnTo>
                    <a:pt x="4533" y="1550"/>
                  </a:lnTo>
                  <a:lnTo>
                    <a:pt x="5096" y="1926"/>
                  </a:lnTo>
                  <a:lnTo>
                    <a:pt x="5636" y="2349"/>
                  </a:lnTo>
                  <a:lnTo>
                    <a:pt x="6153" y="2795"/>
                  </a:lnTo>
                  <a:lnTo>
                    <a:pt x="6693" y="3288"/>
                  </a:lnTo>
                  <a:lnTo>
                    <a:pt x="7210" y="3828"/>
                  </a:lnTo>
                  <a:lnTo>
                    <a:pt x="7750" y="4392"/>
                  </a:lnTo>
                  <a:lnTo>
                    <a:pt x="8266" y="4979"/>
                  </a:lnTo>
                  <a:lnTo>
                    <a:pt x="8783" y="5589"/>
                  </a:lnTo>
                  <a:lnTo>
                    <a:pt x="9276" y="6223"/>
                  </a:lnTo>
                  <a:lnTo>
                    <a:pt x="9793" y="6881"/>
                  </a:lnTo>
                  <a:lnTo>
                    <a:pt x="10286" y="7562"/>
                  </a:lnTo>
                  <a:lnTo>
                    <a:pt x="10803" y="8290"/>
                  </a:lnTo>
                  <a:lnTo>
                    <a:pt x="11789" y="9746"/>
                  </a:lnTo>
                  <a:lnTo>
                    <a:pt x="12775" y="11296"/>
                  </a:lnTo>
                  <a:lnTo>
                    <a:pt x="13738" y="12893"/>
                  </a:lnTo>
                  <a:lnTo>
                    <a:pt x="14701" y="14513"/>
                  </a:lnTo>
                  <a:lnTo>
                    <a:pt x="15664" y="16181"/>
                  </a:lnTo>
                  <a:lnTo>
                    <a:pt x="16603" y="17848"/>
                  </a:lnTo>
                  <a:lnTo>
                    <a:pt x="18506" y="21183"/>
                  </a:lnTo>
                  <a:lnTo>
                    <a:pt x="19445" y="22803"/>
                  </a:lnTo>
                  <a:lnTo>
                    <a:pt x="20361" y="24400"/>
                  </a:lnTo>
                  <a:lnTo>
                    <a:pt x="21300" y="25927"/>
                  </a:lnTo>
                  <a:lnTo>
                    <a:pt x="22240" y="27406"/>
                  </a:lnTo>
                  <a:lnTo>
                    <a:pt x="23179" y="28815"/>
                  </a:lnTo>
                  <a:lnTo>
                    <a:pt x="23649" y="29473"/>
                  </a:lnTo>
                  <a:lnTo>
                    <a:pt x="24118" y="30107"/>
                  </a:lnTo>
                  <a:lnTo>
                    <a:pt x="24588" y="30718"/>
                  </a:lnTo>
                  <a:lnTo>
                    <a:pt x="25058" y="31305"/>
                  </a:lnTo>
                  <a:lnTo>
                    <a:pt x="25551" y="31868"/>
                  </a:lnTo>
                  <a:lnTo>
                    <a:pt x="26021" y="32385"/>
                  </a:lnTo>
                  <a:lnTo>
                    <a:pt x="26490" y="32878"/>
                  </a:lnTo>
                  <a:lnTo>
                    <a:pt x="26983" y="33348"/>
                  </a:lnTo>
                  <a:lnTo>
                    <a:pt x="27453" y="33771"/>
                  </a:lnTo>
                  <a:lnTo>
                    <a:pt x="27946" y="34146"/>
                  </a:lnTo>
                  <a:lnTo>
                    <a:pt x="28439" y="34499"/>
                  </a:lnTo>
                  <a:lnTo>
                    <a:pt x="28909" y="34804"/>
                  </a:lnTo>
                  <a:lnTo>
                    <a:pt x="29402" y="35062"/>
                  </a:lnTo>
                  <a:lnTo>
                    <a:pt x="29895" y="35297"/>
                  </a:lnTo>
                  <a:lnTo>
                    <a:pt x="30389" y="35461"/>
                  </a:lnTo>
                  <a:lnTo>
                    <a:pt x="30905" y="35579"/>
                  </a:lnTo>
                  <a:lnTo>
                    <a:pt x="31398" y="35673"/>
                  </a:lnTo>
                  <a:lnTo>
                    <a:pt x="31915" y="35696"/>
                  </a:lnTo>
                  <a:lnTo>
                    <a:pt x="62280" y="35696"/>
                  </a:lnTo>
                  <a:lnTo>
                    <a:pt x="61764" y="35673"/>
                  </a:lnTo>
                  <a:lnTo>
                    <a:pt x="61270" y="35579"/>
                  </a:lnTo>
                  <a:lnTo>
                    <a:pt x="60754" y="35461"/>
                  </a:lnTo>
                  <a:lnTo>
                    <a:pt x="60261" y="35297"/>
                  </a:lnTo>
                  <a:lnTo>
                    <a:pt x="59767" y="35062"/>
                  </a:lnTo>
                  <a:lnTo>
                    <a:pt x="59274" y="34804"/>
                  </a:lnTo>
                  <a:lnTo>
                    <a:pt x="58781" y="34499"/>
                  </a:lnTo>
                  <a:lnTo>
                    <a:pt x="58311" y="34146"/>
                  </a:lnTo>
                  <a:lnTo>
                    <a:pt x="57818" y="33771"/>
                  </a:lnTo>
                  <a:lnTo>
                    <a:pt x="57348" y="33348"/>
                  </a:lnTo>
                  <a:lnTo>
                    <a:pt x="56855" y="32878"/>
                  </a:lnTo>
                  <a:lnTo>
                    <a:pt x="56386" y="32385"/>
                  </a:lnTo>
                  <a:lnTo>
                    <a:pt x="55892" y="31868"/>
                  </a:lnTo>
                  <a:lnTo>
                    <a:pt x="55423" y="31305"/>
                  </a:lnTo>
                  <a:lnTo>
                    <a:pt x="54953" y="30718"/>
                  </a:lnTo>
                  <a:lnTo>
                    <a:pt x="54483" y="30107"/>
                  </a:lnTo>
                  <a:lnTo>
                    <a:pt x="54014" y="29473"/>
                  </a:lnTo>
                  <a:lnTo>
                    <a:pt x="53544" y="28815"/>
                  </a:lnTo>
                  <a:lnTo>
                    <a:pt x="52605" y="27406"/>
                  </a:lnTo>
                  <a:lnTo>
                    <a:pt x="51665" y="25927"/>
                  </a:lnTo>
                  <a:lnTo>
                    <a:pt x="50726" y="24400"/>
                  </a:lnTo>
                  <a:lnTo>
                    <a:pt x="49787" y="22803"/>
                  </a:lnTo>
                  <a:lnTo>
                    <a:pt x="48847" y="21183"/>
                  </a:lnTo>
                  <a:lnTo>
                    <a:pt x="46968" y="17848"/>
                  </a:lnTo>
                  <a:lnTo>
                    <a:pt x="46029" y="16181"/>
                  </a:lnTo>
                  <a:lnTo>
                    <a:pt x="45066" y="14513"/>
                  </a:lnTo>
                  <a:lnTo>
                    <a:pt x="44103" y="12893"/>
                  </a:lnTo>
                  <a:lnTo>
                    <a:pt x="43141" y="11296"/>
                  </a:lnTo>
                  <a:lnTo>
                    <a:pt x="42154" y="9746"/>
                  </a:lnTo>
                  <a:lnTo>
                    <a:pt x="41168" y="8290"/>
                  </a:lnTo>
                  <a:lnTo>
                    <a:pt x="40651" y="7562"/>
                  </a:lnTo>
                  <a:lnTo>
                    <a:pt x="40158" y="6881"/>
                  </a:lnTo>
                  <a:lnTo>
                    <a:pt x="39641" y="6223"/>
                  </a:lnTo>
                  <a:lnTo>
                    <a:pt x="39125" y="5589"/>
                  </a:lnTo>
                  <a:lnTo>
                    <a:pt x="38632" y="4979"/>
                  </a:lnTo>
                  <a:lnTo>
                    <a:pt x="38091" y="4392"/>
                  </a:lnTo>
                  <a:lnTo>
                    <a:pt x="37575" y="3828"/>
                  </a:lnTo>
                  <a:lnTo>
                    <a:pt x="37058" y="3288"/>
                  </a:lnTo>
                  <a:lnTo>
                    <a:pt x="36518" y="2795"/>
                  </a:lnTo>
                  <a:lnTo>
                    <a:pt x="35978" y="2349"/>
                  </a:lnTo>
                  <a:lnTo>
                    <a:pt x="35438" y="1926"/>
                  </a:lnTo>
                  <a:lnTo>
                    <a:pt x="34898" y="1550"/>
                  </a:lnTo>
                  <a:lnTo>
                    <a:pt x="34357" y="1198"/>
                  </a:lnTo>
                  <a:lnTo>
                    <a:pt x="33794" y="893"/>
                  </a:lnTo>
                  <a:lnTo>
                    <a:pt x="33230" y="634"/>
                  </a:lnTo>
                  <a:lnTo>
                    <a:pt x="32667" y="399"/>
                  </a:lnTo>
                  <a:lnTo>
                    <a:pt x="32103" y="235"/>
                  </a:lnTo>
                  <a:lnTo>
                    <a:pt x="31539" y="118"/>
                  </a:lnTo>
                  <a:lnTo>
                    <a:pt x="30952" y="24"/>
                  </a:lnTo>
                  <a:lnTo>
                    <a:pt x="303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33"/>
            <p:cNvSpPr/>
            <p:nvPr/>
          </p:nvSpPr>
          <p:spPr>
            <a:xfrm>
              <a:off x="3364800" y="6174825"/>
              <a:ext cx="1423175" cy="892425"/>
            </a:xfrm>
            <a:custGeom>
              <a:rect b="b" l="l" r="r" t="t"/>
              <a:pathLst>
                <a:path extrusionOk="0" h="35697" w="56927">
                  <a:moveTo>
                    <a:pt x="26561" y="0"/>
                  </a:moveTo>
                  <a:lnTo>
                    <a:pt x="25974" y="24"/>
                  </a:lnTo>
                  <a:lnTo>
                    <a:pt x="25387" y="118"/>
                  </a:lnTo>
                  <a:lnTo>
                    <a:pt x="24776" y="235"/>
                  </a:lnTo>
                  <a:lnTo>
                    <a:pt x="24189" y="399"/>
                  </a:lnTo>
                  <a:lnTo>
                    <a:pt x="23602" y="634"/>
                  </a:lnTo>
                  <a:lnTo>
                    <a:pt x="22991" y="893"/>
                  </a:lnTo>
                  <a:lnTo>
                    <a:pt x="22404" y="1198"/>
                  </a:lnTo>
                  <a:lnTo>
                    <a:pt x="21817" y="1550"/>
                  </a:lnTo>
                  <a:lnTo>
                    <a:pt x="21207" y="1926"/>
                  </a:lnTo>
                  <a:lnTo>
                    <a:pt x="20620" y="2349"/>
                  </a:lnTo>
                  <a:lnTo>
                    <a:pt x="20032" y="2795"/>
                  </a:lnTo>
                  <a:lnTo>
                    <a:pt x="19445" y="3288"/>
                  </a:lnTo>
                  <a:lnTo>
                    <a:pt x="18858" y="3828"/>
                  </a:lnTo>
                  <a:lnTo>
                    <a:pt x="18271" y="4392"/>
                  </a:lnTo>
                  <a:lnTo>
                    <a:pt x="17684" y="4979"/>
                  </a:lnTo>
                  <a:lnTo>
                    <a:pt x="17097" y="5589"/>
                  </a:lnTo>
                  <a:lnTo>
                    <a:pt x="16533" y="6223"/>
                  </a:lnTo>
                  <a:lnTo>
                    <a:pt x="15946" y="6881"/>
                  </a:lnTo>
                  <a:lnTo>
                    <a:pt x="15383" y="7562"/>
                  </a:lnTo>
                  <a:lnTo>
                    <a:pt x="14819" y="8290"/>
                  </a:lnTo>
                  <a:lnTo>
                    <a:pt x="14255" y="9018"/>
                  </a:lnTo>
                  <a:lnTo>
                    <a:pt x="13715" y="9746"/>
                  </a:lnTo>
                  <a:lnTo>
                    <a:pt x="12635" y="11296"/>
                  </a:lnTo>
                  <a:lnTo>
                    <a:pt x="11555" y="12893"/>
                  </a:lnTo>
                  <a:lnTo>
                    <a:pt x="10521" y="14513"/>
                  </a:lnTo>
                  <a:lnTo>
                    <a:pt x="9535" y="16181"/>
                  </a:lnTo>
                  <a:lnTo>
                    <a:pt x="8572" y="17848"/>
                  </a:lnTo>
                  <a:lnTo>
                    <a:pt x="7633" y="19516"/>
                  </a:lnTo>
                  <a:lnTo>
                    <a:pt x="6740" y="21183"/>
                  </a:lnTo>
                  <a:lnTo>
                    <a:pt x="5895" y="22803"/>
                  </a:lnTo>
                  <a:lnTo>
                    <a:pt x="5096" y="24400"/>
                  </a:lnTo>
                  <a:lnTo>
                    <a:pt x="4345" y="25927"/>
                  </a:lnTo>
                  <a:lnTo>
                    <a:pt x="3640" y="27406"/>
                  </a:lnTo>
                  <a:lnTo>
                    <a:pt x="2396" y="30107"/>
                  </a:lnTo>
                  <a:lnTo>
                    <a:pt x="1386" y="32385"/>
                  </a:lnTo>
                  <a:lnTo>
                    <a:pt x="634" y="34146"/>
                  </a:lnTo>
                  <a:lnTo>
                    <a:pt x="0" y="35696"/>
                  </a:lnTo>
                  <a:lnTo>
                    <a:pt x="0" y="35696"/>
                  </a:lnTo>
                  <a:lnTo>
                    <a:pt x="1926" y="35532"/>
                  </a:lnTo>
                  <a:lnTo>
                    <a:pt x="3828" y="35414"/>
                  </a:lnTo>
                  <a:lnTo>
                    <a:pt x="5754" y="35297"/>
                  </a:lnTo>
                  <a:lnTo>
                    <a:pt x="7656" y="35227"/>
                  </a:lnTo>
                  <a:lnTo>
                    <a:pt x="9558" y="35156"/>
                  </a:lnTo>
                  <a:lnTo>
                    <a:pt x="11461" y="35109"/>
                  </a:lnTo>
                  <a:lnTo>
                    <a:pt x="13363" y="35062"/>
                  </a:lnTo>
                  <a:lnTo>
                    <a:pt x="17167" y="35062"/>
                  </a:lnTo>
                  <a:lnTo>
                    <a:pt x="19046" y="35086"/>
                  </a:lnTo>
                  <a:lnTo>
                    <a:pt x="20948" y="35133"/>
                  </a:lnTo>
                  <a:lnTo>
                    <a:pt x="22827" y="35203"/>
                  </a:lnTo>
                  <a:lnTo>
                    <a:pt x="24729" y="35297"/>
                  </a:lnTo>
                  <a:lnTo>
                    <a:pt x="26608" y="35414"/>
                  </a:lnTo>
                  <a:lnTo>
                    <a:pt x="28487" y="35532"/>
                  </a:lnTo>
                  <a:lnTo>
                    <a:pt x="30365" y="35696"/>
                  </a:lnTo>
                  <a:lnTo>
                    <a:pt x="31000" y="34146"/>
                  </a:lnTo>
                  <a:lnTo>
                    <a:pt x="31751" y="32385"/>
                  </a:lnTo>
                  <a:lnTo>
                    <a:pt x="32737" y="30107"/>
                  </a:lnTo>
                  <a:lnTo>
                    <a:pt x="33982" y="27406"/>
                  </a:lnTo>
                  <a:lnTo>
                    <a:pt x="34687" y="25927"/>
                  </a:lnTo>
                  <a:lnTo>
                    <a:pt x="35462" y="24400"/>
                  </a:lnTo>
                  <a:lnTo>
                    <a:pt x="36260" y="22803"/>
                  </a:lnTo>
                  <a:lnTo>
                    <a:pt x="37105" y="21183"/>
                  </a:lnTo>
                  <a:lnTo>
                    <a:pt x="37998" y="19516"/>
                  </a:lnTo>
                  <a:lnTo>
                    <a:pt x="38914" y="17848"/>
                  </a:lnTo>
                  <a:lnTo>
                    <a:pt x="39900" y="16181"/>
                  </a:lnTo>
                  <a:lnTo>
                    <a:pt x="40886" y="14513"/>
                  </a:lnTo>
                  <a:lnTo>
                    <a:pt x="41920" y="12893"/>
                  </a:lnTo>
                  <a:lnTo>
                    <a:pt x="42977" y="11296"/>
                  </a:lnTo>
                  <a:lnTo>
                    <a:pt x="44080" y="9746"/>
                  </a:lnTo>
                  <a:lnTo>
                    <a:pt x="44620" y="9018"/>
                  </a:lnTo>
                  <a:lnTo>
                    <a:pt x="45184" y="8290"/>
                  </a:lnTo>
                  <a:lnTo>
                    <a:pt x="45748" y="7562"/>
                  </a:lnTo>
                  <a:lnTo>
                    <a:pt x="46311" y="6881"/>
                  </a:lnTo>
                  <a:lnTo>
                    <a:pt x="46898" y="6223"/>
                  </a:lnTo>
                  <a:lnTo>
                    <a:pt x="47462" y="5589"/>
                  </a:lnTo>
                  <a:lnTo>
                    <a:pt x="48049" y="4979"/>
                  </a:lnTo>
                  <a:lnTo>
                    <a:pt x="48613" y="4392"/>
                  </a:lnTo>
                  <a:lnTo>
                    <a:pt x="49200" y="3828"/>
                  </a:lnTo>
                  <a:lnTo>
                    <a:pt x="49787" y="3288"/>
                  </a:lnTo>
                  <a:lnTo>
                    <a:pt x="50398" y="2795"/>
                  </a:lnTo>
                  <a:lnTo>
                    <a:pt x="50985" y="2349"/>
                  </a:lnTo>
                  <a:lnTo>
                    <a:pt x="51572" y="1926"/>
                  </a:lnTo>
                  <a:lnTo>
                    <a:pt x="52159" y="1550"/>
                  </a:lnTo>
                  <a:lnTo>
                    <a:pt x="52769" y="1198"/>
                  </a:lnTo>
                  <a:lnTo>
                    <a:pt x="53357" y="893"/>
                  </a:lnTo>
                  <a:lnTo>
                    <a:pt x="53944" y="634"/>
                  </a:lnTo>
                  <a:lnTo>
                    <a:pt x="54554" y="399"/>
                  </a:lnTo>
                  <a:lnTo>
                    <a:pt x="55141" y="235"/>
                  </a:lnTo>
                  <a:lnTo>
                    <a:pt x="55728" y="118"/>
                  </a:lnTo>
                  <a:lnTo>
                    <a:pt x="56339" y="24"/>
                  </a:lnTo>
                  <a:lnTo>
                    <a:pt x="569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33"/>
            <p:cNvSpPr/>
            <p:nvPr/>
          </p:nvSpPr>
          <p:spPr>
            <a:xfrm>
              <a:off x="3924900" y="6264650"/>
              <a:ext cx="569525" cy="12925"/>
            </a:xfrm>
            <a:custGeom>
              <a:rect b="b" l="l" r="r" t="t"/>
              <a:pathLst>
                <a:path extrusionOk="0" h="517" w="22781">
                  <a:moveTo>
                    <a:pt x="235" y="0"/>
                  </a:moveTo>
                  <a:lnTo>
                    <a:pt x="118" y="24"/>
                  </a:lnTo>
                  <a:lnTo>
                    <a:pt x="47" y="71"/>
                  </a:lnTo>
                  <a:lnTo>
                    <a:pt x="0" y="165"/>
                  </a:lnTo>
                  <a:lnTo>
                    <a:pt x="0" y="259"/>
                  </a:lnTo>
                  <a:lnTo>
                    <a:pt x="0" y="353"/>
                  </a:lnTo>
                  <a:lnTo>
                    <a:pt x="47" y="446"/>
                  </a:lnTo>
                  <a:lnTo>
                    <a:pt x="118" y="493"/>
                  </a:lnTo>
                  <a:lnTo>
                    <a:pt x="235" y="517"/>
                  </a:lnTo>
                  <a:lnTo>
                    <a:pt x="22545" y="517"/>
                  </a:lnTo>
                  <a:lnTo>
                    <a:pt x="22639" y="493"/>
                  </a:lnTo>
                  <a:lnTo>
                    <a:pt x="22710" y="446"/>
                  </a:lnTo>
                  <a:lnTo>
                    <a:pt x="22757" y="353"/>
                  </a:lnTo>
                  <a:lnTo>
                    <a:pt x="22780" y="259"/>
                  </a:lnTo>
                  <a:lnTo>
                    <a:pt x="22757" y="165"/>
                  </a:lnTo>
                  <a:lnTo>
                    <a:pt x="22710" y="71"/>
                  </a:lnTo>
                  <a:lnTo>
                    <a:pt x="22639" y="24"/>
                  </a:lnTo>
                  <a:lnTo>
                    <a:pt x="22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33"/>
            <p:cNvSpPr/>
            <p:nvPr/>
          </p:nvSpPr>
          <p:spPr>
            <a:xfrm>
              <a:off x="3853850" y="6316900"/>
              <a:ext cx="475575" cy="12925"/>
            </a:xfrm>
            <a:custGeom>
              <a:rect b="b" l="l" r="r" t="t"/>
              <a:pathLst>
                <a:path extrusionOk="0" h="517" w="19023">
                  <a:moveTo>
                    <a:pt x="236" y="0"/>
                  </a:moveTo>
                  <a:lnTo>
                    <a:pt x="142" y="24"/>
                  </a:lnTo>
                  <a:lnTo>
                    <a:pt x="71" y="71"/>
                  </a:lnTo>
                  <a:lnTo>
                    <a:pt x="24" y="165"/>
                  </a:lnTo>
                  <a:lnTo>
                    <a:pt x="1" y="259"/>
                  </a:lnTo>
                  <a:lnTo>
                    <a:pt x="24" y="353"/>
                  </a:lnTo>
                  <a:lnTo>
                    <a:pt x="71" y="447"/>
                  </a:lnTo>
                  <a:lnTo>
                    <a:pt x="142" y="494"/>
                  </a:lnTo>
                  <a:lnTo>
                    <a:pt x="236" y="517"/>
                  </a:lnTo>
                  <a:lnTo>
                    <a:pt x="18788" y="517"/>
                  </a:lnTo>
                  <a:lnTo>
                    <a:pt x="18906" y="494"/>
                  </a:lnTo>
                  <a:lnTo>
                    <a:pt x="18976" y="447"/>
                  </a:lnTo>
                  <a:lnTo>
                    <a:pt x="19023" y="353"/>
                  </a:lnTo>
                  <a:lnTo>
                    <a:pt x="19023" y="259"/>
                  </a:lnTo>
                  <a:lnTo>
                    <a:pt x="19023" y="165"/>
                  </a:lnTo>
                  <a:lnTo>
                    <a:pt x="18976" y="71"/>
                  </a:lnTo>
                  <a:lnTo>
                    <a:pt x="18906" y="24"/>
                  </a:lnTo>
                  <a:lnTo>
                    <a:pt x="187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33"/>
            <p:cNvSpPr/>
            <p:nvPr/>
          </p:nvSpPr>
          <p:spPr>
            <a:xfrm>
              <a:off x="3801025" y="6379125"/>
              <a:ext cx="455600" cy="12950"/>
            </a:xfrm>
            <a:custGeom>
              <a:rect b="b" l="l" r="r" t="t"/>
              <a:pathLst>
                <a:path extrusionOk="0" h="518" w="18224">
                  <a:moveTo>
                    <a:pt x="235" y="1"/>
                  </a:moveTo>
                  <a:lnTo>
                    <a:pt x="141" y="24"/>
                  </a:lnTo>
                  <a:lnTo>
                    <a:pt x="71" y="71"/>
                  </a:lnTo>
                  <a:lnTo>
                    <a:pt x="24" y="165"/>
                  </a:lnTo>
                  <a:lnTo>
                    <a:pt x="0" y="259"/>
                  </a:lnTo>
                  <a:lnTo>
                    <a:pt x="24" y="353"/>
                  </a:lnTo>
                  <a:lnTo>
                    <a:pt x="71" y="423"/>
                  </a:lnTo>
                  <a:lnTo>
                    <a:pt x="141" y="494"/>
                  </a:lnTo>
                  <a:lnTo>
                    <a:pt x="235" y="517"/>
                  </a:lnTo>
                  <a:lnTo>
                    <a:pt x="17989" y="517"/>
                  </a:lnTo>
                  <a:lnTo>
                    <a:pt x="18083" y="494"/>
                  </a:lnTo>
                  <a:lnTo>
                    <a:pt x="18153" y="423"/>
                  </a:lnTo>
                  <a:lnTo>
                    <a:pt x="18200" y="353"/>
                  </a:lnTo>
                  <a:lnTo>
                    <a:pt x="18224" y="259"/>
                  </a:lnTo>
                  <a:lnTo>
                    <a:pt x="18200" y="165"/>
                  </a:lnTo>
                  <a:lnTo>
                    <a:pt x="18153" y="71"/>
                  </a:lnTo>
                  <a:lnTo>
                    <a:pt x="18083" y="24"/>
                  </a:lnTo>
                  <a:lnTo>
                    <a:pt x="179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33"/>
            <p:cNvSpPr/>
            <p:nvPr/>
          </p:nvSpPr>
          <p:spPr>
            <a:xfrm>
              <a:off x="3682425" y="6572875"/>
              <a:ext cx="571850" cy="21150"/>
            </a:xfrm>
            <a:custGeom>
              <a:rect b="b" l="l" r="r" t="t"/>
              <a:pathLst>
                <a:path extrusionOk="0" h="846" w="22874">
                  <a:moveTo>
                    <a:pt x="22639" y="0"/>
                  </a:moveTo>
                  <a:lnTo>
                    <a:pt x="5167" y="259"/>
                  </a:lnTo>
                  <a:lnTo>
                    <a:pt x="235" y="329"/>
                  </a:lnTo>
                  <a:lnTo>
                    <a:pt x="141" y="353"/>
                  </a:lnTo>
                  <a:lnTo>
                    <a:pt x="47" y="400"/>
                  </a:lnTo>
                  <a:lnTo>
                    <a:pt x="24" y="494"/>
                  </a:lnTo>
                  <a:lnTo>
                    <a:pt x="0" y="588"/>
                  </a:lnTo>
                  <a:lnTo>
                    <a:pt x="24" y="682"/>
                  </a:lnTo>
                  <a:lnTo>
                    <a:pt x="47" y="775"/>
                  </a:lnTo>
                  <a:lnTo>
                    <a:pt x="141" y="822"/>
                  </a:lnTo>
                  <a:lnTo>
                    <a:pt x="235" y="846"/>
                  </a:lnTo>
                  <a:lnTo>
                    <a:pt x="17707" y="611"/>
                  </a:lnTo>
                  <a:lnTo>
                    <a:pt x="22639" y="541"/>
                  </a:lnTo>
                  <a:lnTo>
                    <a:pt x="22733" y="517"/>
                  </a:lnTo>
                  <a:lnTo>
                    <a:pt x="22804" y="447"/>
                  </a:lnTo>
                  <a:lnTo>
                    <a:pt x="22851" y="376"/>
                  </a:lnTo>
                  <a:lnTo>
                    <a:pt x="22874" y="259"/>
                  </a:lnTo>
                  <a:lnTo>
                    <a:pt x="22851" y="165"/>
                  </a:lnTo>
                  <a:lnTo>
                    <a:pt x="22804" y="94"/>
                  </a:lnTo>
                  <a:lnTo>
                    <a:pt x="22733" y="24"/>
                  </a:lnTo>
                  <a:lnTo>
                    <a:pt x="22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33"/>
            <p:cNvSpPr/>
            <p:nvPr/>
          </p:nvSpPr>
          <p:spPr>
            <a:xfrm>
              <a:off x="3641325" y="6646275"/>
              <a:ext cx="452675" cy="14700"/>
            </a:xfrm>
            <a:custGeom>
              <a:rect b="b" l="l" r="r" t="t"/>
              <a:pathLst>
                <a:path extrusionOk="0" h="588" w="18107">
                  <a:moveTo>
                    <a:pt x="17872" y="0"/>
                  </a:moveTo>
                  <a:lnTo>
                    <a:pt x="4134" y="47"/>
                  </a:lnTo>
                  <a:lnTo>
                    <a:pt x="235" y="70"/>
                  </a:lnTo>
                  <a:lnTo>
                    <a:pt x="118" y="94"/>
                  </a:lnTo>
                  <a:lnTo>
                    <a:pt x="47" y="141"/>
                  </a:lnTo>
                  <a:lnTo>
                    <a:pt x="24" y="235"/>
                  </a:lnTo>
                  <a:lnTo>
                    <a:pt x="0" y="329"/>
                  </a:lnTo>
                  <a:lnTo>
                    <a:pt x="24" y="423"/>
                  </a:lnTo>
                  <a:lnTo>
                    <a:pt x="47" y="517"/>
                  </a:lnTo>
                  <a:lnTo>
                    <a:pt x="118" y="564"/>
                  </a:lnTo>
                  <a:lnTo>
                    <a:pt x="235" y="587"/>
                  </a:lnTo>
                  <a:lnTo>
                    <a:pt x="13974" y="540"/>
                  </a:lnTo>
                  <a:lnTo>
                    <a:pt x="17872" y="540"/>
                  </a:lnTo>
                  <a:lnTo>
                    <a:pt x="17989" y="517"/>
                  </a:lnTo>
                  <a:lnTo>
                    <a:pt x="18060" y="446"/>
                  </a:lnTo>
                  <a:lnTo>
                    <a:pt x="18107" y="376"/>
                  </a:lnTo>
                  <a:lnTo>
                    <a:pt x="18107" y="282"/>
                  </a:lnTo>
                  <a:lnTo>
                    <a:pt x="18107" y="164"/>
                  </a:lnTo>
                  <a:lnTo>
                    <a:pt x="18060" y="94"/>
                  </a:lnTo>
                  <a:lnTo>
                    <a:pt x="17989" y="24"/>
                  </a:lnTo>
                  <a:lnTo>
                    <a:pt x="178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33"/>
            <p:cNvSpPr/>
            <p:nvPr/>
          </p:nvSpPr>
          <p:spPr>
            <a:xfrm>
              <a:off x="3609025" y="6719650"/>
              <a:ext cx="480875" cy="15300"/>
            </a:xfrm>
            <a:custGeom>
              <a:rect b="b" l="l" r="r" t="t"/>
              <a:pathLst>
                <a:path extrusionOk="0" h="612" w="19235">
                  <a:moveTo>
                    <a:pt x="19000" y="1"/>
                  </a:moveTo>
                  <a:lnTo>
                    <a:pt x="4392" y="71"/>
                  </a:lnTo>
                  <a:lnTo>
                    <a:pt x="236" y="71"/>
                  </a:lnTo>
                  <a:lnTo>
                    <a:pt x="142" y="94"/>
                  </a:lnTo>
                  <a:lnTo>
                    <a:pt x="71" y="165"/>
                  </a:lnTo>
                  <a:lnTo>
                    <a:pt x="24" y="259"/>
                  </a:lnTo>
                  <a:lnTo>
                    <a:pt x="1" y="353"/>
                  </a:lnTo>
                  <a:lnTo>
                    <a:pt x="24" y="447"/>
                  </a:lnTo>
                  <a:lnTo>
                    <a:pt x="71" y="517"/>
                  </a:lnTo>
                  <a:lnTo>
                    <a:pt x="142" y="588"/>
                  </a:lnTo>
                  <a:lnTo>
                    <a:pt x="236" y="611"/>
                  </a:lnTo>
                  <a:lnTo>
                    <a:pt x="14843" y="541"/>
                  </a:lnTo>
                  <a:lnTo>
                    <a:pt x="19000" y="517"/>
                  </a:lnTo>
                  <a:lnTo>
                    <a:pt x="19094" y="494"/>
                  </a:lnTo>
                  <a:lnTo>
                    <a:pt x="19164" y="447"/>
                  </a:lnTo>
                  <a:lnTo>
                    <a:pt x="19211" y="353"/>
                  </a:lnTo>
                  <a:lnTo>
                    <a:pt x="19234" y="259"/>
                  </a:lnTo>
                  <a:lnTo>
                    <a:pt x="19211" y="165"/>
                  </a:lnTo>
                  <a:lnTo>
                    <a:pt x="19164" y="71"/>
                  </a:lnTo>
                  <a:lnTo>
                    <a:pt x="19094" y="24"/>
                  </a:lnTo>
                  <a:lnTo>
                    <a:pt x="19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33"/>
            <p:cNvSpPr/>
            <p:nvPr/>
          </p:nvSpPr>
          <p:spPr>
            <a:xfrm>
              <a:off x="3588475" y="6780125"/>
              <a:ext cx="368725" cy="18225"/>
            </a:xfrm>
            <a:custGeom>
              <a:rect b="b" l="l" r="r" t="t"/>
              <a:pathLst>
                <a:path extrusionOk="0" h="729" w="14749">
                  <a:moveTo>
                    <a:pt x="236" y="0"/>
                  </a:moveTo>
                  <a:lnTo>
                    <a:pt x="142" y="24"/>
                  </a:lnTo>
                  <a:lnTo>
                    <a:pt x="71" y="71"/>
                  </a:lnTo>
                  <a:lnTo>
                    <a:pt x="24" y="165"/>
                  </a:lnTo>
                  <a:lnTo>
                    <a:pt x="1" y="259"/>
                  </a:lnTo>
                  <a:lnTo>
                    <a:pt x="24" y="353"/>
                  </a:lnTo>
                  <a:lnTo>
                    <a:pt x="71" y="423"/>
                  </a:lnTo>
                  <a:lnTo>
                    <a:pt x="142" y="494"/>
                  </a:lnTo>
                  <a:lnTo>
                    <a:pt x="236" y="517"/>
                  </a:lnTo>
                  <a:lnTo>
                    <a:pt x="14514" y="728"/>
                  </a:lnTo>
                  <a:lnTo>
                    <a:pt x="14608" y="705"/>
                  </a:lnTo>
                  <a:lnTo>
                    <a:pt x="14679" y="658"/>
                  </a:lnTo>
                  <a:lnTo>
                    <a:pt x="14725" y="564"/>
                  </a:lnTo>
                  <a:lnTo>
                    <a:pt x="14749" y="470"/>
                  </a:lnTo>
                  <a:lnTo>
                    <a:pt x="14725" y="376"/>
                  </a:lnTo>
                  <a:lnTo>
                    <a:pt x="14679" y="282"/>
                  </a:lnTo>
                  <a:lnTo>
                    <a:pt x="14608" y="235"/>
                  </a:lnTo>
                  <a:lnTo>
                    <a:pt x="14514" y="212"/>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3"/>
            <p:cNvSpPr/>
            <p:nvPr/>
          </p:nvSpPr>
          <p:spPr>
            <a:xfrm>
              <a:off x="3572625" y="6855275"/>
              <a:ext cx="489675" cy="14700"/>
            </a:xfrm>
            <a:custGeom>
              <a:rect b="b" l="l" r="r" t="t"/>
              <a:pathLst>
                <a:path extrusionOk="0" h="588" w="19587">
                  <a:moveTo>
                    <a:pt x="19352" y="0"/>
                  </a:moveTo>
                  <a:lnTo>
                    <a:pt x="4439" y="47"/>
                  </a:lnTo>
                  <a:lnTo>
                    <a:pt x="236" y="71"/>
                  </a:lnTo>
                  <a:lnTo>
                    <a:pt x="142" y="94"/>
                  </a:lnTo>
                  <a:lnTo>
                    <a:pt x="71" y="141"/>
                  </a:lnTo>
                  <a:lnTo>
                    <a:pt x="24" y="235"/>
                  </a:lnTo>
                  <a:lnTo>
                    <a:pt x="1" y="329"/>
                  </a:lnTo>
                  <a:lnTo>
                    <a:pt x="24" y="423"/>
                  </a:lnTo>
                  <a:lnTo>
                    <a:pt x="71" y="517"/>
                  </a:lnTo>
                  <a:lnTo>
                    <a:pt x="142" y="564"/>
                  </a:lnTo>
                  <a:lnTo>
                    <a:pt x="236" y="588"/>
                  </a:lnTo>
                  <a:lnTo>
                    <a:pt x="15148" y="541"/>
                  </a:lnTo>
                  <a:lnTo>
                    <a:pt x="19352" y="517"/>
                  </a:lnTo>
                  <a:lnTo>
                    <a:pt x="19446" y="517"/>
                  </a:lnTo>
                  <a:lnTo>
                    <a:pt x="19516" y="447"/>
                  </a:lnTo>
                  <a:lnTo>
                    <a:pt x="19563" y="353"/>
                  </a:lnTo>
                  <a:lnTo>
                    <a:pt x="19587" y="259"/>
                  </a:lnTo>
                  <a:lnTo>
                    <a:pt x="19563" y="165"/>
                  </a:lnTo>
                  <a:lnTo>
                    <a:pt x="19516" y="94"/>
                  </a:lnTo>
                  <a:lnTo>
                    <a:pt x="19446" y="24"/>
                  </a:lnTo>
                  <a:lnTo>
                    <a:pt x="19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3"/>
            <p:cNvSpPr/>
            <p:nvPr/>
          </p:nvSpPr>
          <p:spPr>
            <a:xfrm>
              <a:off x="3771650" y="6434325"/>
              <a:ext cx="441550" cy="18225"/>
            </a:xfrm>
            <a:custGeom>
              <a:rect b="b" l="l" r="r" t="t"/>
              <a:pathLst>
                <a:path extrusionOk="0" h="729" w="17662">
                  <a:moveTo>
                    <a:pt x="236" y="0"/>
                  </a:moveTo>
                  <a:lnTo>
                    <a:pt x="118" y="24"/>
                  </a:lnTo>
                  <a:lnTo>
                    <a:pt x="48" y="71"/>
                  </a:lnTo>
                  <a:lnTo>
                    <a:pt x="1" y="165"/>
                  </a:lnTo>
                  <a:lnTo>
                    <a:pt x="1" y="259"/>
                  </a:lnTo>
                  <a:lnTo>
                    <a:pt x="1" y="352"/>
                  </a:lnTo>
                  <a:lnTo>
                    <a:pt x="48" y="423"/>
                  </a:lnTo>
                  <a:lnTo>
                    <a:pt x="118" y="493"/>
                  </a:lnTo>
                  <a:lnTo>
                    <a:pt x="236" y="517"/>
                  </a:lnTo>
                  <a:lnTo>
                    <a:pt x="13645" y="681"/>
                  </a:lnTo>
                  <a:lnTo>
                    <a:pt x="17426" y="728"/>
                  </a:lnTo>
                  <a:lnTo>
                    <a:pt x="17520" y="705"/>
                  </a:lnTo>
                  <a:lnTo>
                    <a:pt x="17591" y="634"/>
                  </a:lnTo>
                  <a:lnTo>
                    <a:pt x="17638" y="564"/>
                  </a:lnTo>
                  <a:lnTo>
                    <a:pt x="17661" y="446"/>
                  </a:lnTo>
                  <a:lnTo>
                    <a:pt x="17638" y="352"/>
                  </a:lnTo>
                  <a:lnTo>
                    <a:pt x="17591" y="282"/>
                  </a:lnTo>
                  <a:lnTo>
                    <a:pt x="17520" y="212"/>
                  </a:lnTo>
                  <a:lnTo>
                    <a:pt x="17426" y="188"/>
                  </a:lnTo>
                  <a:lnTo>
                    <a:pt x="4017" y="47"/>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33"/>
            <p:cNvSpPr/>
            <p:nvPr/>
          </p:nvSpPr>
          <p:spPr>
            <a:xfrm>
              <a:off x="3900250" y="6910450"/>
              <a:ext cx="189650" cy="95725"/>
            </a:xfrm>
            <a:custGeom>
              <a:rect b="b" l="l" r="r" t="t"/>
              <a:pathLst>
                <a:path extrusionOk="0" h="3829" w="7586">
                  <a:moveTo>
                    <a:pt x="3405" y="1"/>
                  </a:moveTo>
                  <a:lnTo>
                    <a:pt x="3029" y="24"/>
                  </a:lnTo>
                  <a:lnTo>
                    <a:pt x="2677" y="71"/>
                  </a:lnTo>
                  <a:lnTo>
                    <a:pt x="2325" y="142"/>
                  </a:lnTo>
                  <a:lnTo>
                    <a:pt x="1996" y="236"/>
                  </a:lnTo>
                  <a:lnTo>
                    <a:pt x="1667" y="330"/>
                  </a:lnTo>
                  <a:lnTo>
                    <a:pt x="1386" y="424"/>
                  </a:lnTo>
                  <a:lnTo>
                    <a:pt x="1127" y="565"/>
                  </a:lnTo>
                  <a:lnTo>
                    <a:pt x="869" y="682"/>
                  </a:lnTo>
                  <a:lnTo>
                    <a:pt x="658" y="846"/>
                  </a:lnTo>
                  <a:lnTo>
                    <a:pt x="470" y="1011"/>
                  </a:lnTo>
                  <a:lnTo>
                    <a:pt x="305" y="1175"/>
                  </a:lnTo>
                  <a:lnTo>
                    <a:pt x="188" y="1340"/>
                  </a:lnTo>
                  <a:lnTo>
                    <a:pt x="94" y="1527"/>
                  </a:lnTo>
                  <a:lnTo>
                    <a:pt x="23" y="1715"/>
                  </a:lnTo>
                  <a:lnTo>
                    <a:pt x="0" y="1927"/>
                  </a:lnTo>
                  <a:lnTo>
                    <a:pt x="23" y="2115"/>
                  </a:lnTo>
                  <a:lnTo>
                    <a:pt x="94" y="2302"/>
                  </a:lnTo>
                  <a:lnTo>
                    <a:pt x="188" y="2490"/>
                  </a:lnTo>
                  <a:lnTo>
                    <a:pt x="305" y="2655"/>
                  </a:lnTo>
                  <a:lnTo>
                    <a:pt x="470" y="2843"/>
                  </a:lnTo>
                  <a:lnTo>
                    <a:pt x="658" y="2983"/>
                  </a:lnTo>
                  <a:lnTo>
                    <a:pt x="869" y="3148"/>
                  </a:lnTo>
                  <a:lnTo>
                    <a:pt x="1127" y="3289"/>
                  </a:lnTo>
                  <a:lnTo>
                    <a:pt x="1386" y="3406"/>
                  </a:lnTo>
                  <a:lnTo>
                    <a:pt x="1667" y="3524"/>
                  </a:lnTo>
                  <a:lnTo>
                    <a:pt x="1996" y="3618"/>
                  </a:lnTo>
                  <a:lnTo>
                    <a:pt x="2325" y="3688"/>
                  </a:lnTo>
                  <a:lnTo>
                    <a:pt x="2677" y="3758"/>
                  </a:lnTo>
                  <a:lnTo>
                    <a:pt x="3029" y="3805"/>
                  </a:lnTo>
                  <a:lnTo>
                    <a:pt x="3405" y="3829"/>
                  </a:lnTo>
                  <a:lnTo>
                    <a:pt x="4180" y="3829"/>
                  </a:lnTo>
                  <a:lnTo>
                    <a:pt x="4556" y="3805"/>
                  </a:lnTo>
                  <a:lnTo>
                    <a:pt x="4908" y="3758"/>
                  </a:lnTo>
                  <a:lnTo>
                    <a:pt x="5260" y="3688"/>
                  </a:lnTo>
                  <a:lnTo>
                    <a:pt x="5589" y="3618"/>
                  </a:lnTo>
                  <a:lnTo>
                    <a:pt x="5918" y="3524"/>
                  </a:lnTo>
                  <a:lnTo>
                    <a:pt x="6200" y="3406"/>
                  </a:lnTo>
                  <a:lnTo>
                    <a:pt x="6458" y="3289"/>
                  </a:lnTo>
                  <a:lnTo>
                    <a:pt x="6716" y="3148"/>
                  </a:lnTo>
                  <a:lnTo>
                    <a:pt x="6928" y="2983"/>
                  </a:lnTo>
                  <a:lnTo>
                    <a:pt x="7116" y="2843"/>
                  </a:lnTo>
                  <a:lnTo>
                    <a:pt x="7280" y="2655"/>
                  </a:lnTo>
                  <a:lnTo>
                    <a:pt x="7398" y="2490"/>
                  </a:lnTo>
                  <a:lnTo>
                    <a:pt x="7491" y="2302"/>
                  </a:lnTo>
                  <a:lnTo>
                    <a:pt x="7562" y="2115"/>
                  </a:lnTo>
                  <a:lnTo>
                    <a:pt x="7585" y="1927"/>
                  </a:lnTo>
                  <a:lnTo>
                    <a:pt x="7562" y="1715"/>
                  </a:lnTo>
                  <a:lnTo>
                    <a:pt x="7491" y="1527"/>
                  </a:lnTo>
                  <a:lnTo>
                    <a:pt x="7398" y="1340"/>
                  </a:lnTo>
                  <a:lnTo>
                    <a:pt x="7280" y="1175"/>
                  </a:lnTo>
                  <a:lnTo>
                    <a:pt x="7116" y="1011"/>
                  </a:lnTo>
                  <a:lnTo>
                    <a:pt x="6928" y="846"/>
                  </a:lnTo>
                  <a:lnTo>
                    <a:pt x="6716" y="682"/>
                  </a:lnTo>
                  <a:lnTo>
                    <a:pt x="6458" y="565"/>
                  </a:lnTo>
                  <a:lnTo>
                    <a:pt x="6200" y="424"/>
                  </a:lnTo>
                  <a:lnTo>
                    <a:pt x="5918" y="330"/>
                  </a:lnTo>
                  <a:lnTo>
                    <a:pt x="5589" y="236"/>
                  </a:lnTo>
                  <a:lnTo>
                    <a:pt x="5260" y="142"/>
                  </a:lnTo>
                  <a:lnTo>
                    <a:pt x="4908" y="71"/>
                  </a:lnTo>
                  <a:lnTo>
                    <a:pt x="4556" y="24"/>
                  </a:lnTo>
                  <a:lnTo>
                    <a:pt x="41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4" name="Google Shape;1794;p33"/>
          <p:cNvSpPr/>
          <p:nvPr/>
        </p:nvSpPr>
        <p:spPr>
          <a:xfrm>
            <a:off x="5381688" y="265038"/>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3"/>
          <p:cNvSpPr/>
          <p:nvPr/>
        </p:nvSpPr>
        <p:spPr>
          <a:xfrm>
            <a:off x="6423488" y="1436850"/>
            <a:ext cx="212400" cy="2124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9" name="Shape 1799"/>
        <p:cNvGrpSpPr/>
        <p:nvPr/>
      </p:nvGrpSpPr>
      <p:grpSpPr>
        <a:xfrm>
          <a:off x="0" y="0"/>
          <a:ext cx="0" cy="0"/>
          <a:chOff x="0" y="0"/>
          <a:chExt cx="0" cy="0"/>
        </a:xfrm>
      </p:grpSpPr>
      <p:sp>
        <p:nvSpPr>
          <p:cNvPr id="1800" name="Google Shape;1800;p34"/>
          <p:cNvSpPr txBox="1"/>
          <p:nvPr>
            <p:ph type="title"/>
          </p:nvPr>
        </p:nvSpPr>
        <p:spPr>
          <a:xfrm>
            <a:off x="1783745" y="2373325"/>
            <a:ext cx="26100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801" name="Google Shape;1801;p34"/>
          <p:cNvSpPr txBox="1"/>
          <p:nvPr>
            <p:ph idx="4"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MAYBE YOU </a:t>
            </a:r>
            <a:r>
              <a:rPr lang="en">
                <a:solidFill>
                  <a:schemeClr val="lt1"/>
                </a:solidFill>
              </a:rPr>
              <a:t>NEED TWO</a:t>
            </a:r>
            <a:r>
              <a:rPr lang="en"/>
              <a:t> COLUMNS</a:t>
            </a:r>
            <a:endParaRPr/>
          </a:p>
        </p:txBody>
      </p:sp>
      <p:sp>
        <p:nvSpPr>
          <p:cNvPr id="1802" name="Google Shape;1802;p34"/>
          <p:cNvSpPr txBox="1"/>
          <p:nvPr>
            <p:ph idx="2" type="title"/>
          </p:nvPr>
        </p:nvSpPr>
        <p:spPr>
          <a:xfrm>
            <a:off x="4750555" y="2373325"/>
            <a:ext cx="26100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803" name="Google Shape;1803;p34"/>
          <p:cNvSpPr txBox="1"/>
          <p:nvPr>
            <p:ph idx="1" type="subTitle"/>
          </p:nvPr>
        </p:nvSpPr>
        <p:spPr>
          <a:xfrm>
            <a:off x="4750555" y="2589950"/>
            <a:ext cx="26100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very poisonous </a:t>
            </a:r>
            <a:r>
              <a:rPr lang="en"/>
              <a:t>atmosphere</a:t>
            </a:r>
            <a:endParaRPr/>
          </a:p>
        </p:txBody>
      </p:sp>
      <p:sp>
        <p:nvSpPr>
          <p:cNvPr id="1804" name="Google Shape;1804;p34"/>
          <p:cNvSpPr txBox="1"/>
          <p:nvPr>
            <p:ph idx="3" type="subTitle"/>
          </p:nvPr>
        </p:nvSpPr>
        <p:spPr>
          <a:xfrm>
            <a:off x="1783445" y="2589950"/>
            <a:ext cx="2610600" cy="91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805" name="Google Shape;1805;p34"/>
          <p:cNvSpPr/>
          <p:nvPr/>
        </p:nvSpPr>
        <p:spPr>
          <a:xfrm>
            <a:off x="2709245" y="1453858"/>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4"/>
          <p:cNvSpPr/>
          <p:nvPr/>
        </p:nvSpPr>
        <p:spPr>
          <a:xfrm>
            <a:off x="5676055" y="1453858"/>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7" name="Google Shape;1807;p34"/>
          <p:cNvGrpSpPr/>
          <p:nvPr/>
        </p:nvGrpSpPr>
        <p:grpSpPr>
          <a:xfrm>
            <a:off x="2909943" y="1669383"/>
            <a:ext cx="357604" cy="327919"/>
            <a:chOff x="3714300" y="402200"/>
            <a:chExt cx="1484450" cy="1361225"/>
          </a:xfrm>
        </p:grpSpPr>
        <p:sp>
          <p:nvSpPr>
            <p:cNvPr id="1808" name="Google Shape;1808;p34"/>
            <p:cNvSpPr/>
            <p:nvPr/>
          </p:nvSpPr>
          <p:spPr>
            <a:xfrm>
              <a:off x="3714300" y="402200"/>
              <a:ext cx="1484450" cy="955325"/>
            </a:xfrm>
            <a:custGeom>
              <a:rect b="b" l="l" r="r" t="t"/>
              <a:pathLst>
                <a:path extrusionOk="0" h="38213" w="59378">
                  <a:moveTo>
                    <a:pt x="30153" y="3479"/>
                  </a:moveTo>
                  <a:lnTo>
                    <a:pt x="30646" y="3566"/>
                  </a:lnTo>
                  <a:lnTo>
                    <a:pt x="31081" y="3653"/>
                  </a:lnTo>
                  <a:lnTo>
                    <a:pt x="31545" y="3798"/>
                  </a:lnTo>
                  <a:lnTo>
                    <a:pt x="31980" y="4001"/>
                  </a:lnTo>
                  <a:lnTo>
                    <a:pt x="32415" y="4233"/>
                  </a:lnTo>
                  <a:lnTo>
                    <a:pt x="32820" y="4523"/>
                  </a:lnTo>
                  <a:lnTo>
                    <a:pt x="33226" y="4842"/>
                  </a:lnTo>
                  <a:lnTo>
                    <a:pt x="37981" y="9220"/>
                  </a:lnTo>
                  <a:lnTo>
                    <a:pt x="21397" y="9220"/>
                  </a:lnTo>
                  <a:lnTo>
                    <a:pt x="26152" y="4842"/>
                  </a:lnTo>
                  <a:lnTo>
                    <a:pt x="26558" y="4523"/>
                  </a:lnTo>
                  <a:lnTo>
                    <a:pt x="26964" y="4233"/>
                  </a:lnTo>
                  <a:lnTo>
                    <a:pt x="27399" y="4001"/>
                  </a:lnTo>
                  <a:lnTo>
                    <a:pt x="27834" y="3798"/>
                  </a:lnTo>
                  <a:lnTo>
                    <a:pt x="28298" y="3653"/>
                  </a:lnTo>
                  <a:lnTo>
                    <a:pt x="28733" y="3566"/>
                  </a:lnTo>
                  <a:lnTo>
                    <a:pt x="29225" y="3479"/>
                  </a:lnTo>
                  <a:close/>
                  <a:moveTo>
                    <a:pt x="29283" y="0"/>
                  </a:moveTo>
                  <a:lnTo>
                    <a:pt x="28878" y="29"/>
                  </a:lnTo>
                  <a:lnTo>
                    <a:pt x="28472" y="87"/>
                  </a:lnTo>
                  <a:lnTo>
                    <a:pt x="28066" y="145"/>
                  </a:lnTo>
                  <a:lnTo>
                    <a:pt x="27689" y="232"/>
                  </a:lnTo>
                  <a:lnTo>
                    <a:pt x="27283" y="319"/>
                  </a:lnTo>
                  <a:lnTo>
                    <a:pt x="26906" y="464"/>
                  </a:lnTo>
                  <a:lnTo>
                    <a:pt x="26529" y="580"/>
                  </a:lnTo>
                  <a:lnTo>
                    <a:pt x="26152" y="754"/>
                  </a:lnTo>
                  <a:lnTo>
                    <a:pt x="25804" y="928"/>
                  </a:lnTo>
                  <a:lnTo>
                    <a:pt x="25456" y="1102"/>
                  </a:lnTo>
                  <a:lnTo>
                    <a:pt x="25108" y="1305"/>
                  </a:lnTo>
                  <a:lnTo>
                    <a:pt x="24761" y="1537"/>
                  </a:lnTo>
                  <a:lnTo>
                    <a:pt x="24442" y="1769"/>
                  </a:lnTo>
                  <a:lnTo>
                    <a:pt x="24123" y="2030"/>
                  </a:lnTo>
                  <a:lnTo>
                    <a:pt x="23804" y="2291"/>
                  </a:lnTo>
                  <a:lnTo>
                    <a:pt x="16266" y="9220"/>
                  </a:lnTo>
                  <a:lnTo>
                    <a:pt x="1567" y="9220"/>
                  </a:lnTo>
                  <a:lnTo>
                    <a:pt x="1393" y="9249"/>
                  </a:lnTo>
                  <a:lnTo>
                    <a:pt x="1074" y="9365"/>
                  </a:lnTo>
                  <a:lnTo>
                    <a:pt x="755" y="9510"/>
                  </a:lnTo>
                  <a:lnTo>
                    <a:pt x="523" y="9742"/>
                  </a:lnTo>
                  <a:lnTo>
                    <a:pt x="291" y="10003"/>
                  </a:lnTo>
                  <a:lnTo>
                    <a:pt x="146" y="10293"/>
                  </a:lnTo>
                  <a:lnTo>
                    <a:pt x="30" y="10612"/>
                  </a:lnTo>
                  <a:lnTo>
                    <a:pt x="1" y="10786"/>
                  </a:lnTo>
                  <a:lnTo>
                    <a:pt x="1" y="10959"/>
                  </a:lnTo>
                  <a:lnTo>
                    <a:pt x="1" y="21803"/>
                  </a:lnTo>
                  <a:lnTo>
                    <a:pt x="30" y="22064"/>
                  </a:lnTo>
                  <a:lnTo>
                    <a:pt x="88" y="22324"/>
                  </a:lnTo>
                  <a:lnTo>
                    <a:pt x="175" y="22556"/>
                  </a:lnTo>
                  <a:lnTo>
                    <a:pt x="291" y="22788"/>
                  </a:lnTo>
                  <a:lnTo>
                    <a:pt x="8148" y="34414"/>
                  </a:lnTo>
                  <a:lnTo>
                    <a:pt x="8293" y="34617"/>
                  </a:lnTo>
                  <a:lnTo>
                    <a:pt x="8467" y="34791"/>
                  </a:lnTo>
                  <a:lnTo>
                    <a:pt x="8670" y="34907"/>
                  </a:lnTo>
                  <a:lnTo>
                    <a:pt x="8873" y="35023"/>
                  </a:lnTo>
                  <a:lnTo>
                    <a:pt x="10032" y="35545"/>
                  </a:lnTo>
                  <a:lnTo>
                    <a:pt x="11221" y="36009"/>
                  </a:lnTo>
                  <a:lnTo>
                    <a:pt x="12410" y="36473"/>
                  </a:lnTo>
                  <a:lnTo>
                    <a:pt x="13627" y="36879"/>
                  </a:lnTo>
                  <a:lnTo>
                    <a:pt x="14874" y="37256"/>
                  </a:lnTo>
                  <a:lnTo>
                    <a:pt x="16121" y="37603"/>
                  </a:lnTo>
                  <a:lnTo>
                    <a:pt x="17396" y="37922"/>
                  </a:lnTo>
                  <a:lnTo>
                    <a:pt x="18672" y="38212"/>
                  </a:lnTo>
                  <a:lnTo>
                    <a:pt x="18672" y="34153"/>
                  </a:lnTo>
                  <a:lnTo>
                    <a:pt x="18701" y="33631"/>
                  </a:lnTo>
                  <a:lnTo>
                    <a:pt x="18788" y="33110"/>
                  </a:lnTo>
                  <a:lnTo>
                    <a:pt x="18904" y="32617"/>
                  </a:lnTo>
                  <a:lnTo>
                    <a:pt x="19078" y="32124"/>
                  </a:lnTo>
                  <a:lnTo>
                    <a:pt x="19310" y="31660"/>
                  </a:lnTo>
                  <a:lnTo>
                    <a:pt x="19571" y="31254"/>
                  </a:lnTo>
                  <a:lnTo>
                    <a:pt x="19861" y="30848"/>
                  </a:lnTo>
                  <a:lnTo>
                    <a:pt x="20209" y="30471"/>
                  </a:lnTo>
                  <a:lnTo>
                    <a:pt x="20586" y="30123"/>
                  </a:lnTo>
                  <a:lnTo>
                    <a:pt x="20963" y="29833"/>
                  </a:lnTo>
                  <a:lnTo>
                    <a:pt x="21397" y="29573"/>
                  </a:lnTo>
                  <a:lnTo>
                    <a:pt x="21861" y="29341"/>
                  </a:lnTo>
                  <a:lnTo>
                    <a:pt x="22354" y="29167"/>
                  </a:lnTo>
                  <a:lnTo>
                    <a:pt x="22847" y="29051"/>
                  </a:lnTo>
                  <a:lnTo>
                    <a:pt x="23369" y="28964"/>
                  </a:lnTo>
                  <a:lnTo>
                    <a:pt x="23891" y="28935"/>
                  </a:lnTo>
                  <a:lnTo>
                    <a:pt x="35488" y="28935"/>
                  </a:lnTo>
                  <a:lnTo>
                    <a:pt x="36010" y="28964"/>
                  </a:lnTo>
                  <a:lnTo>
                    <a:pt x="36532" y="29051"/>
                  </a:lnTo>
                  <a:lnTo>
                    <a:pt x="37024" y="29167"/>
                  </a:lnTo>
                  <a:lnTo>
                    <a:pt x="37517" y="29341"/>
                  </a:lnTo>
                  <a:lnTo>
                    <a:pt x="37981" y="29573"/>
                  </a:lnTo>
                  <a:lnTo>
                    <a:pt x="38416" y="29833"/>
                  </a:lnTo>
                  <a:lnTo>
                    <a:pt x="38793" y="30123"/>
                  </a:lnTo>
                  <a:lnTo>
                    <a:pt x="39170" y="30471"/>
                  </a:lnTo>
                  <a:lnTo>
                    <a:pt x="39518" y="30848"/>
                  </a:lnTo>
                  <a:lnTo>
                    <a:pt x="39808" y="31254"/>
                  </a:lnTo>
                  <a:lnTo>
                    <a:pt x="40069" y="31660"/>
                  </a:lnTo>
                  <a:lnTo>
                    <a:pt x="40301" y="32124"/>
                  </a:lnTo>
                  <a:lnTo>
                    <a:pt x="40475" y="32617"/>
                  </a:lnTo>
                  <a:lnTo>
                    <a:pt x="40590" y="33110"/>
                  </a:lnTo>
                  <a:lnTo>
                    <a:pt x="40677" y="33631"/>
                  </a:lnTo>
                  <a:lnTo>
                    <a:pt x="40706" y="34153"/>
                  </a:lnTo>
                  <a:lnTo>
                    <a:pt x="40706" y="38212"/>
                  </a:lnTo>
                  <a:lnTo>
                    <a:pt x="41982" y="37922"/>
                  </a:lnTo>
                  <a:lnTo>
                    <a:pt x="43258" y="37603"/>
                  </a:lnTo>
                  <a:lnTo>
                    <a:pt x="44504" y="37256"/>
                  </a:lnTo>
                  <a:lnTo>
                    <a:pt x="45751" y="36879"/>
                  </a:lnTo>
                  <a:lnTo>
                    <a:pt x="46969" y="36473"/>
                  </a:lnTo>
                  <a:lnTo>
                    <a:pt x="48158" y="36009"/>
                  </a:lnTo>
                  <a:lnTo>
                    <a:pt x="49346" y="35545"/>
                  </a:lnTo>
                  <a:lnTo>
                    <a:pt x="50506" y="35023"/>
                  </a:lnTo>
                  <a:lnTo>
                    <a:pt x="50709" y="34907"/>
                  </a:lnTo>
                  <a:lnTo>
                    <a:pt x="50912" y="34791"/>
                  </a:lnTo>
                  <a:lnTo>
                    <a:pt x="51086" y="34617"/>
                  </a:lnTo>
                  <a:lnTo>
                    <a:pt x="51231" y="34414"/>
                  </a:lnTo>
                  <a:lnTo>
                    <a:pt x="59088" y="22788"/>
                  </a:lnTo>
                  <a:lnTo>
                    <a:pt x="59204" y="22556"/>
                  </a:lnTo>
                  <a:lnTo>
                    <a:pt x="59291" y="22324"/>
                  </a:lnTo>
                  <a:lnTo>
                    <a:pt x="59349" y="22064"/>
                  </a:lnTo>
                  <a:lnTo>
                    <a:pt x="59378" y="21803"/>
                  </a:lnTo>
                  <a:lnTo>
                    <a:pt x="59378" y="10959"/>
                  </a:lnTo>
                  <a:lnTo>
                    <a:pt x="59378" y="10786"/>
                  </a:lnTo>
                  <a:lnTo>
                    <a:pt x="59349" y="10612"/>
                  </a:lnTo>
                  <a:lnTo>
                    <a:pt x="59233" y="10293"/>
                  </a:lnTo>
                  <a:lnTo>
                    <a:pt x="59088" y="10003"/>
                  </a:lnTo>
                  <a:lnTo>
                    <a:pt x="58856" y="9742"/>
                  </a:lnTo>
                  <a:lnTo>
                    <a:pt x="58624" y="9510"/>
                  </a:lnTo>
                  <a:lnTo>
                    <a:pt x="58305" y="9365"/>
                  </a:lnTo>
                  <a:lnTo>
                    <a:pt x="57986" y="9249"/>
                  </a:lnTo>
                  <a:lnTo>
                    <a:pt x="57812" y="9220"/>
                  </a:lnTo>
                  <a:lnTo>
                    <a:pt x="43113" y="9220"/>
                  </a:lnTo>
                  <a:lnTo>
                    <a:pt x="35575" y="2291"/>
                  </a:lnTo>
                  <a:lnTo>
                    <a:pt x="35256" y="2030"/>
                  </a:lnTo>
                  <a:lnTo>
                    <a:pt x="34937" y="1769"/>
                  </a:lnTo>
                  <a:lnTo>
                    <a:pt x="34618" y="1537"/>
                  </a:lnTo>
                  <a:lnTo>
                    <a:pt x="34270" y="1305"/>
                  </a:lnTo>
                  <a:lnTo>
                    <a:pt x="33922" y="1102"/>
                  </a:lnTo>
                  <a:lnTo>
                    <a:pt x="33574" y="928"/>
                  </a:lnTo>
                  <a:lnTo>
                    <a:pt x="33226" y="754"/>
                  </a:lnTo>
                  <a:lnTo>
                    <a:pt x="32849" y="580"/>
                  </a:lnTo>
                  <a:lnTo>
                    <a:pt x="32473" y="464"/>
                  </a:lnTo>
                  <a:lnTo>
                    <a:pt x="32096" y="319"/>
                  </a:lnTo>
                  <a:lnTo>
                    <a:pt x="31690" y="232"/>
                  </a:lnTo>
                  <a:lnTo>
                    <a:pt x="31313" y="145"/>
                  </a:lnTo>
                  <a:lnTo>
                    <a:pt x="30907" y="87"/>
                  </a:lnTo>
                  <a:lnTo>
                    <a:pt x="30501" y="29"/>
                  </a:lnTo>
                  <a:lnTo>
                    <a:pt x="300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4"/>
            <p:cNvSpPr/>
            <p:nvPr/>
          </p:nvSpPr>
          <p:spPr>
            <a:xfrm>
              <a:off x="3714300" y="1116125"/>
              <a:ext cx="1484450" cy="647300"/>
            </a:xfrm>
            <a:custGeom>
              <a:rect b="b" l="l" r="r" t="t"/>
              <a:pathLst>
                <a:path extrusionOk="0" h="25892" w="59378">
                  <a:moveTo>
                    <a:pt x="1" y="1"/>
                  </a:moveTo>
                  <a:lnTo>
                    <a:pt x="1" y="24151"/>
                  </a:lnTo>
                  <a:lnTo>
                    <a:pt x="1" y="24325"/>
                  </a:lnTo>
                  <a:lnTo>
                    <a:pt x="30" y="24499"/>
                  </a:lnTo>
                  <a:lnTo>
                    <a:pt x="146" y="24818"/>
                  </a:lnTo>
                  <a:lnTo>
                    <a:pt x="291" y="25137"/>
                  </a:lnTo>
                  <a:lnTo>
                    <a:pt x="523" y="25398"/>
                  </a:lnTo>
                  <a:lnTo>
                    <a:pt x="755" y="25601"/>
                  </a:lnTo>
                  <a:lnTo>
                    <a:pt x="1074" y="25746"/>
                  </a:lnTo>
                  <a:lnTo>
                    <a:pt x="1393" y="25862"/>
                  </a:lnTo>
                  <a:lnTo>
                    <a:pt x="1567" y="25891"/>
                  </a:lnTo>
                  <a:lnTo>
                    <a:pt x="57812" y="25891"/>
                  </a:lnTo>
                  <a:lnTo>
                    <a:pt x="57986" y="25862"/>
                  </a:lnTo>
                  <a:lnTo>
                    <a:pt x="58305" y="25746"/>
                  </a:lnTo>
                  <a:lnTo>
                    <a:pt x="58624" y="25601"/>
                  </a:lnTo>
                  <a:lnTo>
                    <a:pt x="58856" y="25398"/>
                  </a:lnTo>
                  <a:lnTo>
                    <a:pt x="59088" y="25137"/>
                  </a:lnTo>
                  <a:lnTo>
                    <a:pt x="59233" y="24818"/>
                  </a:lnTo>
                  <a:lnTo>
                    <a:pt x="59349" y="24499"/>
                  </a:lnTo>
                  <a:lnTo>
                    <a:pt x="59378" y="24325"/>
                  </a:lnTo>
                  <a:lnTo>
                    <a:pt x="59378" y="24151"/>
                  </a:lnTo>
                  <a:lnTo>
                    <a:pt x="59378" y="1"/>
                  </a:lnTo>
                  <a:lnTo>
                    <a:pt x="54130" y="7800"/>
                  </a:lnTo>
                  <a:lnTo>
                    <a:pt x="53898" y="8090"/>
                  </a:lnTo>
                  <a:lnTo>
                    <a:pt x="53666" y="8380"/>
                  </a:lnTo>
                  <a:lnTo>
                    <a:pt x="53434" y="8641"/>
                  </a:lnTo>
                  <a:lnTo>
                    <a:pt x="53144" y="8872"/>
                  </a:lnTo>
                  <a:lnTo>
                    <a:pt x="52883" y="9104"/>
                  </a:lnTo>
                  <a:lnTo>
                    <a:pt x="52564" y="9307"/>
                  </a:lnTo>
                  <a:lnTo>
                    <a:pt x="52274" y="9481"/>
                  </a:lnTo>
                  <a:lnTo>
                    <a:pt x="51956" y="9655"/>
                  </a:lnTo>
                  <a:lnTo>
                    <a:pt x="50622" y="10235"/>
                  </a:lnTo>
                  <a:lnTo>
                    <a:pt x="49259" y="10757"/>
                  </a:lnTo>
                  <a:lnTo>
                    <a:pt x="47897" y="11279"/>
                  </a:lnTo>
                  <a:lnTo>
                    <a:pt x="46476" y="11743"/>
                  </a:lnTo>
                  <a:lnTo>
                    <a:pt x="45084" y="12149"/>
                  </a:lnTo>
                  <a:lnTo>
                    <a:pt x="43635" y="12555"/>
                  </a:lnTo>
                  <a:lnTo>
                    <a:pt x="42185" y="12902"/>
                  </a:lnTo>
                  <a:lnTo>
                    <a:pt x="40706" y="13192"/>
                  </a:lnTo>
                  <a:lnTo>
                    <a:pt x="40706" y="17193"/>
                  </a:lnTo>
                  <a:lnTo>
                    <a:pt x="40677" y="17715"/>
                  </a:lnTo>
                  <a:lnTo>
                    <a:pt x="40590" y="18237"/>
                  </a:lnTo>
                  <a:lnTo>
                    <a:pt x="40475" y="18759"/>
                  </a:lnTo>
                  <a:lnTo>
                    <a:pt x="40301" y="19223"/>
                  </a:lnTo>
                  <a:lnTo>
                    <a:pt x="40069" y="19687"/>
                  </a:lnTo>
                  <a:lnTo>
                    <a:pt x="39808" y="20122"/>
                  </a:lnTo>
                  <a:lnTo>
                    <a:pt x="39518" y="20527"/>
                  </a:lnTo>
                  <a:lnTo>
                    <a:pt x="39170" y="20875"/>
                  </a:lnTo>
                  <a:lnTo>
                    <a:pt x="38793" y="21223"/>
                  </a:lnTo>
                  <a:lnTo>
                    <a:pt x="38416" y="21513"/>
                  </a:lnTo>
                  <a:lnTo>
                    <a:pt x="37981" y="21774"/>
                  </a:lnTo>
                  <a:lnTo>
                    <a:pt x="37517" y="22006"/>
                  </a:lnTo>
                  <a:lnTo>
                    <a:pt x="37053" y="22180"/>
                  </a:lnTo>
                  <a:lnTo>
                    <a:pt x="36532" y="22296"/>
                  </a:lnTo>
                  <a:lnTo>
                    <a:pt x="36010" y="22383"/>
                  </a:lnTo>
                  <a:lnTo>
                    <a:pt x="35488" y="22412"/>
                  </a:lnTo>
                  <a:lnTo>
                    <a:pt x="23891" y="22412"/>
                  </a:lnTo>
                  <a:lnTo>
                    <a:pt x="23369" y="22383"/>
                  </a:lnTo>
                  <a:lnTo>
                    <a:pt x="22847" y="22296"/>
                  </a:lnTo>
                  <a:lnTo>
                    <a:pt x="22325" y="22180"/>
                  </a:lnTo>
                  <a:lnTo>
                    <a:pt x="21861" y="22006"/>
                  </a:lnTo>
                  <a:lnTo>
                    <a:pt x="21397" y="21774"/>
                  </a:lnTo>
                  <a:lnTo>
                    <a:pt x="20963" y="21513"/>
                  </a:lnTo>
                  <a:lnTo>
                    <a:pt x="20586" y="21223"/>
                  </a:lnTo>
                  <a:lnTo>
                    <a:pt x="20209" y="20875"/>
                  </a:lnTo>
                  <a:lnTo>
                    <a:pt x="19861" y="20527"/>
                  </a:lnTo>
                  <a:lnTo>
                    <a:pt x="19571" y="20122"/>
                  </a:lnTo>
                  <a:lnTo>
                    <a:pt x="19310" y="19687"/>
                  </a:lnTo>
                  <a:lnTo>
                    <a:pt x="19078" y="19223"/>
                  </a:lnTo>
                  <a:lnTo>
                    <a:pt x="18904" y="18759"/>
                  </a:lnTo>
                  <a:lnTo>
                    <a:pt x="18788" y="18237"/>
                  </a:lnTo>
                  <a:lnTo>
                    <a:pt x="18701" y="17715"/>
                  </a:lnTo>
                  <a:lnTo>
                    <a:pt x="18672" y="17193"/>
                  </a:lnTo>
                  <a:lnTo>
                    <a:pt x="18672" y="13192"/>
                  </a:lnTo>
                  <a:lnTo>
                    <a:pt x="17194" y="12902"/>
                  </a:lnTo>
                  <a:lnTo>
                    <a:pt x="15744" y="12555"/>
                  </a:lnTo>
                  <a:lnTo>
                    <a:pt x="14294" y="12149"/>
                  </a:lnTo>
                  <a:lnTo>
                    <a:pt x="12903" y="11743"/>
                  </a:lnTo>
                  <a:lnTo>
                    <a:pt x="11482" y="11279"/>
                  </a:lnTo>
                  <a:lnTo>
                    <a:pt x="10119" y="10757"/>
                  </a:lnTo>
                  <a:lnTo>
                    <a:pt x="8757" y="10235"/>
                  </a:lnTo>
                  <a:lnTo>
                    <a:pt x="7423" y="9655"/>
                  </a:lnTo>
                  <a:lnTo>
                    <a:pt x="7104" y="9481"/>
                  </a:lnTo>
                  <a:lnTo>
                    <a:pt x="6814" y="9307"/>
                  </a:lnTo>
                  <a:lnTo>
                    <a:pt x="6495" y="9104"/>
                  </a:lnTo>
                  <a:lnTo>
                    <a:pt x="6234" y="8872"/>
                  </a:lnTo>
                  <a:lnTo>
                    <a:pt x="5944" y="8641"/>
                  </a:lnTo>
                  <a:lnTo>
                    <a:pt x="5713" y="8380"/>
                  </a:lnTo>
                  <a:lnTo>
                    <a:pt x="5481" y="8090"/>
                  </a:lnTo>
                  <a:lnTo>
                    <a:pt x="5249" y="7800"/>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4"/>
            <p:cNvSpPr/>
            <p:nvPr/>
          </p:nvSpPr>
          <p:spPr>
            <a:xfrm>
              <a:off x="4268075" y="1212525"/>
              <a:ext cx="376925" cy="376925"/>
            </a:xfrm>
            <a:custGeom>
              <a:rect b="b" l="l" r="r" t="t"/>
              <a:pathLst>
                <a:path extrusionOk="0" h="15077" w="15077">
                  <a:moveTo>
                    <a:pt x="7538" y="5219"/>
                  </a:moveTo>
                  <a:lnTo>
                    <a:pt x="7770" y="5248"/>
                  </a:lnTo>
                  <a:lnTo>
                    <a:pt x="8002" y="5277"/>
                  </a:lnTo>
                  <a:lnTo>
                    <a:pt x="8234" y="5335"/>
                  </a:lnTo>
                  <a:lnTo>
                    <a:pt x="8437" y="5393"/>
                  </a:lnTo>
                  <a:lnTo>
                    <a:pt x="8640" y="5509"/>
                  </a:lnTo>
                  <a:lnTo>
                    <a:pt x="8843" y="5625"/>
                  </a:lnTo>
                  <a:lnTo>
                    <a:pt x="9017" y="5741"/>
                  </a:lnTo>
                  <a:lnTo>
                    <a:pt x="9191" y="5915"/>
                  </a:lnTo>
                  <a:lnTo>
                    <a:pt x="9336" y="6060"/>
                  </a:lnTo>
                  <a:lnTo>
                    <a:pt x="9452" y="6234"/>
                  </a:lnTo>
                  <a:lnTo>
                    <a:pt x="9568" y="6437"/>
                  </a:lnTo>
                  <a:lnTo>
                    <a:pt x="9684" y="6640"/>
                  </a:lnTo>
                  <a:lnTo>
                    <a:pt x="9742" y="6843"/>
                  </a:lnTo>
                  <a:lnTo>
                    <a:pt x="9800" y="7075"/>
                  </a:lnTo>
                  <a:lnTo>
                    <a:pt x="9858" y="7307"/>
                  </a:lnTo>
                  <a:lnTo>
                    <a:pt x="9858" y="7539"/>
                  </a:lnTo>
                  <a:lnTo>
                    <a:pt x="9858" y="7771"/>
                  </a:lnTo>
                  <a:lnTo>
                    <a:pt x="9800" y="8003"/>
                  </a:lnTo>
                  <a:lnTo>
                    <a:pt x="9742" y="8235"/>
                  </a:lnTo>
                  <a:lnTo>
                    <a:pt x="9684" y="8438"/>
                  </a:lnTo>
                  <a:lnTo>
                    <a:pt x="9568" y="8641"/>
                  </a:lnTo>
                  <a:lnTo>
                    <a:pt x="9452" y="8843"/>
                  </a:lnTo>
                  <a:lnTo>
                    <a:pt x="9336" y="9017"/>
                  </a:lnTo>
                  <a:lnTo>
                    <a:pt x="9191" y="9191"/>
                  </a:lnTo>
                  <a:lnTo>
                    <a:pt x="9017" y="9336"/>
                  </a:lnTo>
                  <a:lnTo>
                    <a:pt x="8843" y="9452"/>
                  </a:lnTo>
                  <a:lnTo>
                    <a:pt x="8640" y="9568"/>
                  </a:lnTo>
                  <a:lnTo>
                    <a:pt x="8437" y="9684"/>
                  </a:lnTo>
                  <a:lnTo>
                    <a:pt x="8234" y="9742"/>
                  </a:lnTo>
                  <a:lnTo>
                    <a:pt x="8002" y="9800"/>
                  </a:lnTo>
                  <a:lnTo>
                    <a:pt x="7770" y="9858"/>
                  </a:lnTo>
                  <a:lnTo>
                    <a:pt x="7306" y="9858"/>
                  </a:lnTo>
                  <a:lnTo>
                    <a:pt x="7074" y="9800"/>
                  </a:lnTo>
                  <a:lnTo>
                    <a:pt x="6842" y="9742"/>
                  </a:lnTo>
                  <a:lnTo>
                    <a:pt x="6640" y="9684"/>
                  </a:lnTo>
                  <a:lnTo>
                    <a:pt x="6437" y="9568"/>
                  </a:lnTo>
                  <a:lnTo>
                    <a:pt x="6234" y="9452"/>
                  </a:lnTo>
                  <a:lnTo>
                    <a:pt x="6060" y="9336"/>
                  </a:lnTo>
                  <a:lnTo>
                    <a:pt x="5886" y="9191"/>
                  </a:lnTo>
                  <a:lnTo>
                    <a:pt x="5741" y="9017"/>
                  </a:lnTo>
                  <a:lnTo>
                    <a:pt x="5625" y="8843"/>
                  </a:lnTo>
                  <a:lnTo>
                    <a:pt x="5509" y="8641"/>
                  </a:lnTo>
                  <a:lnTo>
                    <a:pt x="5393" y="8438"/>
                  </a:lnTo>
                  <a:lnTo>
                    <a:pt x="5335" y="8235"/>
                  </a:lnTo>
                  <a:lnTo>
                    <a:pt x="5277" y="8003"/>
                  </a:lnTo>
                  <a:lnTo>
                    <a:pt x="5219" y="7771"/>
                  </a:lnTo>
                  <a:lnTo>
                    <a:pt x="5219" y="7539"/>
                  </a:lnTo>
                  <a:lnTo>
                    <a:pt x="5219" y="7307"/>
                  </a:lnTo>
                  <a:lnTo>
                    <a:pt x="5277" y="7075"/>
                  </a:lnTo>
                  <a:lnTo>
                    <a:pt x="5335" y="6843"/>
                  </a:lnTo>
                  <a:lnTo>
                    <a:pt x="5393" y="6640"/>
                  </a:lnTo>
                  <a:lnTo>
                    <a:pt x="5509" y="6437"/>
                  </a:lnTo>
                  <a:lnTo>
                    <a:pt x="5625" y="6234"/>
                  </a:lnTo>
                  <a:lnTo>
                    <a:pt x="5741" y="6060"/>
                  </a:lnTo>
                  <a:lnTo>
                    <a:pt x="5886" y="5915"/>
                  </a:lnTo>
                  <a:lnTo>
                    <a:pt x="6060" y="5741"/>
                  </a:lnTo>
                  <a:lnTo>
                    <a:pt x="6234" y="5625"/>
                  </a:lnTo>
                  <a:lnTo>
                    <a:pt x="6437" y="5509"/>
                  </a:lnTo>
                  <a:lnTo>
                    <a:pt x="6640" y="5393"/>
                  </a:lnTo>
                  <a:lnTo>
                    <a:pt x="6842" y="5335"/>
                  </a:lnTo>
                  <a:lnTo>
                    <a:pt x="7074" y="5277"/>
                  </a:lnTo>
                  <a:lnTo>
                    <a:pt x="7306" y="5248"/>
                  </a:lnTo>
                  <a:lnTo>
                    <a:pt x="7538" y="5219"/>
                  </a:lnTo>
                  <a:close/>
                  <a:moveTo>
                    <a:pt x="1566" y="1"/>
                  </a:moveTo>
                  <a:lnTo>
                    <a:pt x="1392" y="30"/>
                  </a:lnTo>
                  <a:lnTo>
                    <a:pt x="1073" y="146"/>
                  </a:lnTo>
                  <a:lnTo>
                    <a:pt x="754" y="291"/>
                  </a:lnTo>
                  <a:lnTo>
                    <a:pt x="522" y="523"/>
                  </a:lnTo>
                  <a:lnTo>
                    <a:pt x="290" y="784"/>
                  </a:lnTo>
                  <a:lnTo>
                    <a:pt x="145" y="1074"/>
                  </a:lnTo>
                  <a:lnTo>
                    <a:pt x="29" y="1392"/>
                  </a:lnTo>
                  <a:lnTo>
                    <a:pt x="0" y="1566"/>
                  </a:lnTo>
                  <a:lnTo>
                    <a:pt x="0" y="1740"/>
                  </a:lnTo>
                  <a:lnTo>
                    <a:pt x="0" y="13337"/>
                  </a:lnTo>
                  <a:lnTo>
                    <a:pt x="0" y="13511"/>
                  </a:lnTo>
                  <a:lnTo>
                    <a:pt x="29" y="13685"/>
                  </a:lnTo>
                  <a:lnTo>
                    <a:pt x="145" y="14004"/>
                  </a:lnTo>
                  <a:lnTo>
                    <a:pt x="290" y="14323"/>
                  </a:lnTo>
                  <a:lnTo>
                    <a:pt x="522" y="14584"/>
                  </a:lnTo>
                  <a:lnTo>
                    <a:pt x="754" y="14787"/>
                  </a:lnTo>
                  <a:lnTo>
                    <a:pt x="1073" y="14932"/>
                  </a:lnTo>
                  <a:lnTo>
                    <a:pt x="1392" y="15048"/>
                  </a:lnTo>
                  <a:lnTo>
                    <a:pt x="1566" y="15077"/>
                  </a:lnTo>
                  <a:lnTo>
                    <a:pt x="13511" y="15077"/>
                  </a:lnTo>
                  <a:lnTo>
                    <a:pt x="13685" y="15048"/>
                  </a:lnTo>
                  <a:lnTo>
                    <a:pt x="14004" y="14932"/>
                  </a:lnTo>
                  <a:lnTo>
                    <a:pt x="14323" y="14787"/>
                  </a:lnTo>
                  <a:lnTo>
                    <a:pt x="14554" y="14584"/>
                  </a:lnTo>
                  <a:lnTo>
                    <a:pt x="14786" y="14323"/>
                  </a:lnTo>
                  <a:lnTo>
                    <a:pt x="14931" y="14004"/>
                  </a:lnTo>
                  <a:lnTo>
                    <a:pt x="15047" y="13685"/>
                  </a:lnTo>
                  <a:lnTo>
                    <a:pt x="15076" y="13511"/>
                  </a:lnTo>
                  <a:lnTo>
                    <a:pt x="15076" y="13337"/>
                  </a:lnTo>
                  <a:lnTo>
                    <a:pt x="15076" y="1740"/>
                  </a:lnTo>
                  <a:lnTo>
                    <a:pt x="15076" y="1566"/>
                  </a:lnTo>
                  <a:lnTo>
                    <a:pt x="15047" y="1392"/>
                  </a:lnTo>
                  <a:lnTo>
                    <a:pt x="14931" y="1074"/>
                  </a:lnTo>
                  <a:lnTo>
                    <a:pt x="14786" y="784"/>
                  </a:lnTo>
                  <a:lnTo>
                    <a:pt x="14554" y="523"/>
                  </a:lnTo>
                  <a:lnTo>
                    <a:pt x="14323" y="291"/>
                  </a:lnTo>
                  <a:lnTo>
                    <a:pt x="14004" y="146"/>
                  </a:lnTo>
                  <a:lnTo>
                    <a:pt x="13685" y="30"/>
                  </a:lnTo>
                  <a:lnTo>
                    <a:pt x="135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1" name="Google Shape;1811;p34"/>
          <p:cNvSpPr/>
          <p:nvPr/>
        </p:nvSpPr>
        <p:spPr>
          <a:xfrm>
            <a:off x="5926345" y="1654550"/>
            <a:ext cx="258419" cy="357598"/>
          </a:xfrm>
          <a:custGeom>
            <a:rect b="b" l="l" r="r" t="t"/>
            <a:pathLst>
              <a:path extrusionOk="0" h="59377" w="42909">
                <a:moveTo>
                  <a:pt x="34385" y="6958"/>
                </a:moveTo>
                <a:lnTo>
                  <a:pt x="34559" y="6987"/>
                </a:lnTo>
                <a:lnTo>
                  <a:pt x="34878" y="7103"/>
                </a:lnTo>
                <a:lnTo>
                  <a:pt x="35197" y="7248"/>
                </a:lnTo>
                <a:lnTo>
                  <a:pt x="35429" y="7480"/>
                </a:lnTo>
                <a:lnTo>
                  <a:pt x="35661" y="7712"/>
                </a:lnTo>
                <a:lnTo>
                  <a:pt x="35806" y="8031"/>
                </a:lnTo>
                <a:lnTo>
                  <a:pt x="35922" y="8350"/>
                </a:lnTo>
                <a:lnTo>
                  <a:pt x="35951" y="8524"/>
                </a:lnTo>
                <a:lnTo>
                  <a:pt x="35951" y="8698"/>
                </a:lnTo>
                <a:lnTo>
                  <a:pt x="35951" y="17975"/>
                </a:lnTo>
                <a:lnTo>
                  <a:pt x="35951" y="18149"/>
                </a:lnTo>
                <a:lnTo>
                  <a:pt x="35922" y="18323"/>
                </a:lnTo>
                <a:lnTo>
                  <a:pt x="35806" y="18642"/>
                </a:lnTo>
                <a:lnTo>
                  <a:pt x="35661" y="18961"/>
                </a:lnTo>
                <a:lnTo>
                  <a:pt x="35429" y="19193"/>
                </a:lnTo>
                <a:lnTo>
                  <a:pt x="35197" y="19425"/>
                </a:lnTo>
                <a:lnTo>
                  <a:pt x="34878" y="19570"/>
                </a:lnTo>
                <a:lnTo>
                  <a:pt x="34559" y="19686"/>
                </a:lnTo>
                <a:lnTo>
                  <a:pt x="34385" y="19715"/>
                </a:lnTo>
                <a:lnTo>
                  <a:pt x="24760" y="19715"/>
                </a:lnTo>
                <a:lnTo>
                  <a:pt x="24586" y="19686"/>
                </a:lnTo>
                <a:lnTo>
                  <a:pt x="24267" y="19570"/>
                </a:lnTo>
                <a:lnTo>
                  <a:pt x="23948" y="19425"/>
                </a:lnTo>
                <a:lnTo>
                  <a:pt x="23716" y="19193"/>
                </a:lnTo>
                <a:lnTo>
                  <a:pt x="23484" y="18961"/>
                </a:lnTo>
                <a:lnTo>
                  <a:pt x="23339" y="18642"/>
                </a:lnTo>
                <a:lnTo>
                  <a:pt x="23223" y="18323"/>
                </a:lnTo>
                <a:lnTo>
                  <a:pt x="23194" y="18149"/>
                </a:lnTo>
                <a:lnTo>
                  <a:pt x="23194" y="17975"/>
                </a:lnTo>
                <a:lnTo>
                  <a:pt x="23194" y="8698"/>
                </a:lnTo>
                <a:lnTo>
                  <a:pt x="23194" y="8524"/>
                </a:lnTo>
                <a:lnTo>
                  <a:pt x="23223" y="8350"/>
                </a:lnTo>
                <a:lnTo>
                  <a:pt x="23339" y="8031"/>
                </a:lnTo>
                <a:lnTo>
                  <a:pt x="23484" y="7712"/>
                </a:lnTo>
                <a:lnTo>
                  <a:pt x="23716" y="7480"/>
                </a:lnTo>
                <a:lnTo>
                  <a:pt x="23948" y="7248"/>
                </a:lnTo>
                <a:lnTo>
                  <a:pt x="24267" y="7103"/>
                </a:lnTo>
                <a:lnTo>
                  <a:pt x="24586" y="6987"/>
                </a:lnTo>
                <a:lnTo>
                  <a:pt x="24760" y="6958"/>
                </a:lnTo>
                <a:close/>
                <a:moveTo>
                  <a:pt x="34385" y="23194"/>
                </a:moveTo>
                <a:lnTo>
                  <a:pt x="34559" y="23223"/>
                </a:lnTo>
                <a:lnTo>
                  <a:pt x="34878" y="23339"/>
                </a:lnTo>
                <a:lnTo>
                  <a:pt x="35197" y="23484"/>
                </a:lnTo>
                <a:lnTo>
                  <a:pt x="35429" y="23716"/>
                </a:lnTo>
                <a:lnTo>
                  <a:pt x="35661" y="23948"/>
                </a:lnTo>
                <a:lnTo>
                  <a:pt x="35806" y="24267"/>
                </a:lnTo>
                <a:lnTo>
                  <a:pt x="35922" y="24586"/>
                </a:lnTo>
                <a:lnTo>
                  <a:pt x="35951" y="24759"/>
                </a:lnTo>
                <a:lnTo>
                  <a:pt x="35951" y="24933"/>
                </a:lnTo>
                <a:lnTo>
                  <a:pt x="35951" y="25107"/>
                </a:lnTo>
                <a:lnTo>
                  <a:pt x="35922" y="25281"/>
                </a:lnTo>
                <a:lnTo>
                  <a:pt x="35806" y="25600"/>
                </a:lnTo>
                <a:lnTo>
                  <a:pt x="35661" y="25919"/>
                </a:lnTo>
                <a:lnTo>
                  <a:pt x="35429" y="26151"/>
                </a:lnTo>
                <a:lnTo>
                  <a:pt x="35197" y="26383"/>
                </a:lnTo>
                <a:lnTo>
                  <a:pt x="34878" y="26528"/>
                </a:lnTo>
                <a:lnTo>
                  <a:pt x="34559" y="26644"/>
                </a:lnTo>
                <a:lnTo>
                  <a:pt x="34385" y="26673"/>
                </a:lnTo>
                <a:lnTo>
                  <a:pt x="8524" y="26673"/>
                </a:lnTo>
                <a:lnTo>
                  <a:pt x="8350" y="26644"/>
                </a:lnTo>
                <a:lnTo>
                  <a:pt x="8031" y="26528"/>
                </a:lnTo>
                <a:lnTo>
                  <a:pt x="7712" y="26383"/>
                </a:lnTo>
                <a:lnTo>
                  <a:pt x="7480" y="26151"/>
                </a:lnTo>
                <a:lnTo>
                  <a:pt x="7248" y="25919"/>
                </a:lnTo>
                <a:lnTo>
                  <a:pt x="7103" y="25600"/>
                </a:lnTo>
                <a:lnTo>
                  <a:pt x="6987" y="25281"/>
                </a:lnTo>
                <a:lnTo>
                  <a:pt x="6958" y="25107"/>
                </a:lnTo>
                <a:lnTo>
                  <a:pt x="6958" y="24933"/>
                </a:lnTo>
                <a:lnTo>
                  <a:pt x="6958" y="24759"/>
                </a:lnTo>
                <a:lnTo>
                  <a:pt x="6987" y="24586"/>
                </a:lnTo>
                <a:lnTo>
                  <a:pt x="7103" y="24267"/>
                </a:lnTo>
                <a:lnTo>
                  <a:pt x="7248" y="23948"/>
                </a:lnTo>
                <a:lnTo>
                  <a:pt x="7480" y="23716"/>
                </a:lnTo>
                <a:lnTo>
                  <a:pt x="7712" y="23484"/>
                </a:lnTo>
                <a:lnTo>
                  <a:pt x="8031" y="23339"/>
                </a:lnTo>
                <a:lnTo>
                  <a:pt x="8350" y="23223"/>
                </a:lnTo>
                <a:lnTo>
                  <a:pt x="8524" y="23194"/>
                </a:lnTo>
                <a:close/>
                <a:moveTo>
                  <a:pt x="34385" y="30152"/>
                </a:moveTo>
                <a:lnTo>
                  <a:pt x="34559" y="30181"/>
                </a:lnTo>
                <a:lnTo>
                  <a:pt x="34878" y="30297"/>
                </a:lnTo>
                <a:lnTo>
                  <a:pt x="35197" y="30442"/>
                </a:lnTo>
                <a:lnTo>
                  <a:pt x="35429" y="30674"/>
                </a:lnTo>
                <a:lnTo>
                  <a:pt x="35661" y="30906"/>
                </a:lnTo>
                <a:lnTo>
                  <a:pt x="35806" y="31225"/>
                </a:lnTo>
                <a:lnTo>
                  <a:pt x="35922" y="31544"/>
                </a:lnTo>
                <a:lnTo>
                  <a:pt x="35951" y="31718"/>
                </a:lnTo>
                <a:lnTo>
                  <a:pt x="35951" y="31892"/>
                </a:lnTo>
                <a:lnTo>
                  <a:pt x="35951" y="32066"/>
                </a:lnTo>
                <a:lnTo>
                  <a:pt x="35922" y="32240"/>
                </a:lnTo>
                <a:lnTo>
                  <a:pt x="35806" y="32558"/>
                </a:lnTo>
                <a:lnTo>
                  <a:pt x="35661" y="32877"/>
                </a:lnTo>
                <a:lnTo>
                  <a:pt x="35429" y="33109"/>
                </a:lnTo>
                <a:lnTo>
                  <a:pt x="35197" y="33341"/>
                </a:lnTo>
                <a:lnTo>
                  <a:pt x="34878" y="33486"/>
                </a:lnTo>
                <a:lnTo>
                  <a:pt x="34559" y="33602"/>
                </a:lnTo>
                <a:lnTo>
                  <a:pt x="34385" y="33631"/>
                </a:lnTo>
                <a:lnTo>
                  <a:pt x="8524" y="33631"/>
                </a:lnTo>
                <a:lnTo>
                  <a:pt x="8350" y="33602"/>
                </a:lnTo>
                <a:lnTo>
                  <a:pt x="8031" y="33486"/>
                </a:lnTo>
                <a:lnTo>
                  <a:pt x="7712" y="33341"/>
                </a:lnTo>
                <a:lnTo>
                  <a:pt x="7480" y="33109"/>
                </a:lnTo>
                <a:lnTo>
                  <a:pt x="7248" y="32877"/>
                </a:lnTo>
                <a:lnTo>
                  <a:pt x="7103" y="32558"/>
                </a:lnTo>
                <a:lnTo>
                  <a:pt x="6987" y="32240"/>
                </a:lnTo>
                <a:lnTo>
                  <a:pt x="6958" y="32066"/>
                </a:lnTo>
                <a:lnTo>
                  <a:pt x="6958" y="31892"/>
                </a:lnTo>
                <a:lnTo>
                  <a:pt x="6958" y="31718"/>
                </a:lnTo>
                <a:lnTo>
                  <a:pt x="6987" y="31544"/>
                </a:lnTo>
                <a:lnTo>
                  <a:pt x="7103" y="31225"/>
                </a:lnTo>
                <a:lnTo>
                  <a:pt x="7248" y="30906"/>
                </a:lnTo>
                <a:lnTo>
                  <a:pt x="7480" y="30674"/>
                </a:lnTo>
                <a:lnTo>
                  <a:pt x="7712" y="30442"/>
                </a:lnTo>
                <a:lnTo>
                  <a:pt x="8031" y="30297"/>
                </a:lnTo>
                <a:lnTo>
                  <a:pt x="8350" y="30181"/>
                </a:lnTo>
                <a:lnTo>
                  <a:pt x="8524" y="30152"/>
                </a:lnTo>
                <a:close/>
                <a:moveTo>
                  <a:pt x="18149" y="37110"/>
                </a:moveTo>
                <a:lnTo>
                  <a:pt x="18323" y="37139"/>
                </a:lnTo>
                <a:lnTo>
                  <a:pt x="18642" y="37255"/>
                </a:lnTo>
                <a:lnTo>
                  <a:pt x="18961" y="37400"/>
                </a:lnTo>
                <a:lnTo>
                  <a:pt x="19193" y="37632"/>
                </a:lnTo>
                <a:lnTo>
                  <a:pt x="19425" y="37864"/>
                </a:lnTo>
                <a:lnTo>
                  <a:pt x="19570" y="38183"/>
                </a:lnTo>
                <a:lnTo>
                  <a:pt x="19686" y="38502"/>
                </a:lnTo>
                <a:lnTo>
                  <a:pt x="19715" y="38676"/>
                </a:lnTo>
                <a:lnTo>
                  <a:pt x="19715" y="38850"/>
                </a:lnTo>
                <a:lnTo>
                  <a:pt x="19715" y="39024"/>
                </a:lnTo>
                <a:lnTo>
                  <a:pt x="19686" y="39198"/>
                </a:lnTo>
                <a:lnTo>
                  <a:pt x="19570" y="39517"/>
                </a:lnTo>
                <a:lnTo>
                  <a:pt x="19425" y="39836"/>
                </a:lnTo>
                <a:lnTo>
                  <a:pt x="19193" y="40067"/>
                </a:lnTo>
                <a:lnTo>
                  <a:pt x="18961" y="40299"/>
                </a:lnTo>
                <a:lnTo>
                  <a:pt x="18642" y="40444"/>
                </a:lnTo>
                <a:lnTo>
                  <a:pt x="18323" y="40560"/>
                </a:lnTo>
                <a:lnTo>
                  <a:pt x="18149" y="40589"/>
                </a:lnTo>
                <a:lnTo>
                  <a:pt x="8524" y="40589"/>
                </a:lnTo>
                <a:lnTo>
                  <a:pt x="8350" y="40560"/>
                </a:lnTo>
                <a:lnTo>
                  <a:pt x="8031" y="40444"/>
                </a:lnTo>
                <a:lnTo>
                  <a:pt x="7712" y="40299"/>
                </a:lnTo>
                <a:lnTo>
                  <a:pt x="7480" y="40067"/>
                </a:lnTo>
                <a:lnTo>
                  <a:pt x="7248" y="39836"/>
                </a:lnTo>
                <a:lnTo>
                  <a:pt x="7103" y="39517"/>
                </a:lnTo>
                <a:lnTo>
                  <a:pt x="6987" y="39198"/>
                </a:lnTo>
                <a:lnTo>
                  <a:pt x="6958" y="39024"/>
                </a:lnTo>
                <a:lnTo>
                  <a:pt x="6958" y="38850"/>
                </a:lnTo>
                <a:lnTo>
                  <a:pt x="6958" y="38676"/>
                </a:lnTo>
                <a:lnTo>
                  <a:pt x="6987" y="38502"/>
                </a:lnTo>
                <a:lnTo>
                  <a:pt x="7103" y="38183"/>
                </a:lnTo>
                <a:lnTo>
                  <a:pt x="7248" y="37864"/>
                </a:lnTo>
                <a:lnTo>
                  <a:pt x="7480" y="37632"/>
                </a:lnTo>
                <a:lnTo>
                  <a:pt x="7712" y="37400"/>
                </a:lnTo>
                <a:lnTo>
                  <a:pt x="8031" y="37255"/>
                </a:lnTo>
                <a:lnTo>
                  <a:pt x="8350" y="37139"/>
                </a:lnTo>
                <a:lnTo>
                  <a:pt x="8524" y="37110"/>
                </a:lnTo>
                <a:close/>
                <a:moveTo>
                  <a:pt x="28964" y="42416"/>
                </a:moveTo>
                <a:lnTo>
                  <a:pt x="29196" y="42445"/>
                </a:lnTo>
                <a:lnTo>
                  <a:pt x="29399" y="42503"/>
                </a:lnTo>
                <a:lnTo>
                  <a:pt x="29630" y="42590"/>
                </a:lnTo>
                <a:lnTo>
                  <a:pt x="29804" y="42706"/>
                </a:lnTo>
                <a:lnTo>
                  <a:pt x="30007" y="42851"/>
                </a:lnTo>
                <a:lnTo>
                  <a:pt x="30152" y="43025"/>
                </a:lnTo>
                <a:lnTo>
                  <a:pt x="30326" y="43228"/>
                </a:lnTo>
                <a:lnTo>
                  <a:pt x="31341" y="44909"/>
                </a:lnTo>
                <a:lnTo>
                  <a:pt x="31515" y="45141"/>
                </a:lnTo>
                <a:lnTo>
                  <a:pt x="31747" y="45315"/>
                </a:lnTo>
                <a:lnTo>
                  <a:pt x="31979" y="45460"/>
                </a:lnTo>
                <a:lnTo>
                  <a:pt x="32240" y="45547"/>
                </a:lnTo>
                <a:lnTo>
                  <a:pt x="32501" y="45576"/>
                </a:lnTo>
                <a:lnTo>
                  <a:pt x="32762" y="45576"/>
                </a:lnTo>
                <a:lnTo>
                  <a:pt x="33023" y="45489"/>
                </a:lnTo>
                <a:lnTo>
                  <a:pt x="33284" y="45373"/>
                </a:lnTo>
                <a:lnTo>
                  <a:pt x="33457" y="45286"/>
                </a:lnTo>
                <a:lnTo>
                  <a:pt x="33602" y="45228"/>
                </a:lnTo>
                <a:lnTo>
                  <a:pt x="33950" y="45141"/>
                </a:lnTo>
                <a:lnTo>
                  <a:pt x="34269" y="45112"/>
                </a:lnTo>
                <a:lnTo>
                  <a:pt x="34617" y="45141"/>
                </a:lnTo>
                <a:lnTo>
                  <a:pt x="34936" y="45257"/>
                </a:lnTo>
                <a:lnTo>
                  <a:pt x="35226" y="45431"/>
                </a:lnTo>
                <a:lnTo>
                  <a:pt x="35487" y="45663"/>
                </a:lnTo>
                <a:lnTo>
                  <a:pt x="35574" y="45779"/>
                </a:lnTo>
                <a:lnTo>
                  <a:pt x="35690" y="45924"/>
                </a:lnTo>
                <a:lnTo>
                  <a:pt x="35777" y="46098"/>
                </a:lnTo>
                <a:lnTo>
                  <a:pt x="35835" y="46243"/>
                </a:lnTo>
                <a:lnTo>
                  <a:pt x="35922" y="46562"/>
                </a:lnTo>
                <a:lnTo>
                  <a:pt x="35951" y="46910"/>
                </a:lnTo>
                <a:lnTo>
                  <a:pt x="35893" y="47229"/>
                </a:lnTo>
                <a:lnTo>
                  <a:pt x="35806" y="47547"/>
                </a:lnTo>
                <a:lnTo>
                  <a:pt x="35632" y="47837"/>
                </a:lnTo>
                <a:lnTo>
                  <a:pt x="35400" y="48098"/>
                </a:lnTo>
                <a:lnTo>
                  <a:pt x="35284" y="48214"/>
                </a:lnTo>
                <a:lnTo>
                  <a:pt x="35139" y="48330"/>
                </a:lnTo>
                <a:lnTo>
                  <a:pt x="34704" y="48562"/>
                </a:lnTo>
                <a:lnTo>
                  <a:pt x="34269" y="48765"/>
                </a:lnTo>
                <a:lnTo>
                  <a:pt x="33805" y="48910"/>
                </a:lnTo>
                <a:lnTo>
                  <a:pt x="33341" y="48997"/>
                </a:lnTo>
                <a:lnTo>
                  <a:pt x="32878" y="49055"/>
                </a:lnTo>
                <a:lnTo>
                  <a:pt x="32385" y="49055"/>
                </a:lnTo>
                <a:lnTo>
                  <a:pt x="31921" y="49026"/>
                </a:lnTo>
                <a:lnTo>
                  <a:pt x="31428" y="48939"/>
                </a:lnTo>
                <a:lnTo>
                  <a:pt x="31109" y="48852"/>
                </a:lnTo>
                <a:lnTo>
                  <a:pt x="30761" y="48736"/>
                </a:lnTo>
                <a:lnTo>
                  <a:pt x="30471" y="48591"/>
                </a:lnTo>
                <a:lnTo>
                  <a:pt x="30152" y="48446"/>
                </a:lnTo>
                <a:lnTo>
                  <a:pt x="29862" y="48272"/>
                </a:lnTo>
                <a:lnTo>
                  <a:pt x="29601" y="48069"/>
                </a:lnTo>
                <a:lnTo>
                  <a:pt x="29341" y="47866"/>
                </a:lnTo>
                <a:lnTo>
                  <a:pt x="29080" y="47605"/>
                </a:lnTo>
                <a:lnTo>
                  <a:pt x="27224" y="51432"/>
                </a:lnTo>
                <a:lnTo>
                  <a:pt x="27137" y="51606"/>
                </a:lnTo>
                <a:lnTo>
                  <a:pt x="27050" y="51751"/>
                </a:lnTo>
                <a:lnTo>
                  <a:pt x="26818" y="51983"/>
                </a:lnTo>
                <a:lnTo>
                  <a:pt x="26528" y="52186"/>
                </a:lnTo>
                <a:lnTo>
                  <a:pt x="26238" y="52331"/>
                </a:lnTo>
                <a:lnTo>
                  <a:pt x="25890" y="52389"/>
                </a:lnTo>
                <a:lnTo>
                  <a:pt x="25572" y="52418"/>
                </a:lnTo>
                <a:lnTo>
                  <a:pt x="25224" y="52360"/>
                </a:lnTo>
                <a:lnTo>
                  <a:pt x="25050" y="52302"/>
                </a:lnTo>
                <a:lnTo>
                  <a:pt x="24905" y="52244"/>
                </a:lnTo>
                <a:lnTo>
                  <a:pt x="24731" y="52157"/>
                </a:lnTo>
                <a:lnTo>
                  <a:pt x="24586" y="52070"/>
                </a:lnTo>
                <a:lnTo>
                  <a:pt x="24354" y="51838"/>
                </a:lnTo>
                <a:lnTo>
                  <a:pt x="24151" y="51548"/>
                </a:lnTo>
                <a:lnTo>
                  <a:pt x="24006" y="51259"/>
                </a:lnTo>
                <a:lnTo>
                  <a:pt x="23948" y="50911"/>
                </a:lnTo>
                <a:lnTo>
                  <a:pt x="23919" y="50592"/>
                </a:lnTo>
                <a:lnTo>
                  <a:pt x="23977" y="50244"/>
                </a:lnTo>
                <a:lnTo>
                  <a:pt x="24035" y="50070"/>
                </a:lnTo>
                <a:lnTo>
                  <a:pt x="24093" y="49925"/>
                </a:lnTo>
                <a:lnTo>
                  <a:pt x="27282" y="43402"/>
                </a:lnTo>
                <a:lnTo>
                  <a:pt x="27398" y="43170"/>
                </a:lnTo>
                <a:lnTo>
                  <a:pt x="27543" y="42967"/>
                </a:lnTo>
                <a:lnTo>
                  <a:pt x="27717" y="42822"/>
                </a:lnTo>
                <a:lnTo>
                  <a:pt x="27891" y="42677"/>
                </a:lnTo>
                <a:lnTo>
                  <a:pt x="28094" y="42561"/>
                </a:lnTo>
                <a:lnTo>
                  <a:pt x="28297" y="42503"/>
                </a:lnTo>
                <a:lnTo>
                  <a:pt x="28529" y="42445"/>
                </a:lnTo>
                <a:lnTo>
                  <a:pt x="28732" y="42416"/>
                </a:lnTo>
                <a:close/>
                <a:moveTo>
                  <a:pt x="8263" y="0"/>
                </a:moveTo>
                <a:lnTo>
                  <a:pt x="7915" y="29"/>
                </a:lnTo>
                <a:lnTo>
                  <a:pt x="7596" y="145"/>
                </a:lnTo>
                <a:lnTo>
                  <a:pt x="7277" y="290"/>
                </a:lnTo>
                <a:lnTo>
                  <a:pt x="7016" y="522"/>
                </a:lnTo>
                <a:lnTo>
                  <a:pt x="522" y="7016"/>
                </a:lnTo>
                <a:lnTo>
                  <a:pt x="290" y="7277"/>
                </a:lnTo>
                <a:lnTo>
                  <a:pt x="145" y="7596"/>
                </a:lnTo>
                <a:lnTo>
                  <a:pt x="29" y="7915"/>
                </a:lnTo>
                <a:lnTo>
                  <a:pt x="0" y="8263"/>
                </a:lnTo>
                <a:lnTo>
                  <a:pt x="0" y="57637"/>
                </a:lnTo>
                <a:lnTo>
                  <a:pt x="0" y="57811"/>
                </a:lnTo>
                <a:lnTo>
                  <a:pt x="29" y="57985"/>
                </a:lnTo>
                <a:lnTo>
                  <a:pt x="145" y="58304"/>
                </a:lnTo>
                <a:lnTo>
                  <a:pt x="290" y="58623"/>
                </a:lnTo>
                <a:lnTo>
                  <a:pt x="522" y="58855"/>
                </a:lnTo>
                <a:lnTo>
                  <a:pt x="754" y="59086"/>
                </a:lnTo>
                <a:lnTo>
                  <a:pt x="1073" y="59231"/>
                </a:lnTo>
                <a:lnTo>
                  <a:pt x="1392" y="59347"/>
                </a:lnTo>
                <a:lnTo>
                  <a:pt x="1566" y="59376"/>
                </a:lnTo>
                <a:lnTo>
                  <a:pt x="41343" y="59376"/>
                </a:lnTo>
                <a:lnTo>
                  <a:pt x="41517" y="59347"/>
                </a:lnTo>
                <a:lnTo>
                  <a:pt x="41836" y="59231"/>
                </a:lnTo>
                <a:lnTo>
                  <a:pt x="42155" y="59086"/>
                </a:lnTo>
                <a:lnTo>
                  <a:pt x="42387" y="58855"/>
                </a:lnTo>
                <a:lnTo>
                  <a:pt x="42619" y="58623"/>
                </a:lnTo>
                <a:lnTo>
                  <a:pt x="42764" y="58304"/>
                </a:lnTo>
                <a:lnTo>
                  <a:pt x="42880" y="57985"/>
                </a:lnTo>
                <a:lnTo>
                  <a:pt x="42909" y="57811"/>
                </a:lnTo>
                <a:lnTo>
                  <a:pt x="42909" y="57637"/>
                </a:lnTo>
                <a:lnTo>
                  <a:pt x="42909" y="1740"/>
                </a:lnTo>
                <a:lnTo>
                  <a:pt x="42909" y="1566"/>
                </a:lnTo>
                <a:lnTo>
                  <a:pt x="42880" y="1392"/>
                </a:lnTo>
                <a:lnTo>
                  <a:pt x="42764" y="1073"/>
                </a:lnTo>
                <a:lnTo>
                  <a:pt x="42619" y="754"/>
                </a:lnTo>
                <a:lnTo>
                  <a:pt x="42387" y="522"/>
                </a:lnTo>
                <a:lnTo>
                  <a:pt x="42155" y="290"/>
                </a:lnTo>
                <a:lnTo>
                  <a:pt x="41836" y="145"/>
                </a:lnTo>
                <a:lnTo>
                  <a:pt x="41517" y="29"/>
                </a:lnTo>
                <a:lnTo>
                  <a:pt x="413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2" name="Google Shape;1812;p34"/>
          <p:cNvGrpSpPr/>
          <p:nvPr/>
        </p:nvGrpSpPr>
        <p:grpSpPr>
          <a:xfrm>
            <a:off x="3148263" y="4110050"/>
            <a:ext cx="2847475" cy="960750"/>
            <a:chOff x="3178100" y="6174825"/>
            <a:chExt cx="2847475" cy="960750"/>
          </a:xfrm>
        </p:grpSpPr>
        <p:sp>
          <p:nvSpPr>
            <p:cNvPr id="1813" name="Google Shape;1813;p34"/>
            <p:cNvSpPr/>
            <p:nvPr/>
          </p:nvSpPr>
          <p:spPr>
            <a:xfrm>
              <a:off x="3178100" y="6987975"/>
              <a:ext cx="2769600" cy="1476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4"/>
            <p:cNvSpPr/>
            <p:nvPr/>
          </p:nvSpPr>
          <p:spPr>
            <a:xfrm>
              <a:off x="4826700" y="6514750"/>
              <a:ext cx="1198875" cy="552500"/>
            </a:xfrm>
            <a:custGeom>
              <a:rect b="b" l="l" r="r" t="t"/>
              <a:pathLst>
                <a:path extrusionOk="0" h="22100" w="47955">
                  <a:moveTo>
                    <a:pt x="17590" y="1"/>
                  </a:moveTo>
                  <a:lnTo>
                    <a:pt x="17284" y="940"/>
                  </a:lnTo>
                  <a:lnTo>
                    <a:pt x="16885" y="2044"/>
                  </a:lnTo>
                  <a:lnTo>
                    <a:pt x="16369" y="3453"/>
                  </a:lnTo>
                  <a:lnTo>
                    <a:pt x="15688" y="5120"/>
                  </a:lnTo>
                  <a:lnTo>
                    <a:pt x="15312" y="6036"/>
                  </a:lnTo>
                  <a:lnTo>
                    <a:pt x="14889" y="6999"/>
                  </a:lnTo>
                  <a:lnTo>
                    <a:pt x="14419" y="7985"/>
                  </a:lnTo>
                  <a:lnTo>
                    <a:pt x="13926" y="8995"/>
                  </a:lnTo>
                  <a:lnTo>
                    <a:pt x="13410" y="10005"/>
                  </a:lnTo>
                  <a:lnTo>
                    <a:pt x="12846" y="11038"/>
                  </a:lnTo>
                  <a:lnTo>
                    <a:pt x="12259" y="12071"/>
                  </a:lnTo>
                  <a:lnTo>
                    <a:pt x="11648" y="13105"/>
                  </a:lnTo>
                  <a:lnTo>
                    <a:pt x="10991" y="14115"/>
                  </a:lnTo>
                  <a:lnTo>
                    <a:pt x="10333" y="15101"/>
                  </a:lnTo>
                  <a:lnTo>
                    <a:pt x="9605" y="16064"/>
                  </a:lnTo>
                  <a:lnTo>
                    <a:pt x="8877" y="16956"/>
                  </a:lnTo>
                  <a:lnTo>
                    <a:pt x="8501" y="17402"/>
                  </a:lnTo>
                  <a:lnTo>
                    <a:pt x="8102" y="17825"/>
                  </a:lnTo>
                  <a:lnTo>
                    <a:pt x="7726" y="18248"/>
                  </a:lnTo>
                  <a:lnTo>
                    <a:pt x="7304" y="18647"/>
                  </a:lnTo>
                  <a:lnTo>
                    <a:pt x="6904" y="19023"/>
                  </a:lnTo>
                  <a:lnTo>
                    <a:pt x="6482" y="19375"/>
                  </a:lnTo>
                  <a:lnTo>
                    <a:pt x="6059" y="19727"/>
                  </a:lnTo>
                  <a:lnTo>
                    <a:pt x="5636" y="20056"/>
                  </a:lnTo>
                  <a:lnTo>
                    <a:pt x="5214" y="20361"/>
                  </a:lnTo>
                  <a:lnTo>
                    <a:pt x="4767" y="20643"/>
                  </a:lnTo>
                  <a:lnTo>
                    <a:pt x="4321" y="20902"/>
                  </a:lnTo>
                  <a:lnTo>
                    <a:pt x="3851" y="21136"/>
                  </a:lnTo>
                  <a:lnTo>
                    <a:pt x="3405" y="21348"/>
                  </a:lnTo>
                  <a:lnTo>
                    <a:pt x="2936" y="21536"/>
                  </a:lnTo>
                  <a:lnTo>
                    <a:pt x="2466" y="21700"/>
                  </a:lnTo>
                  <a:lnTo>
                    <a:pt x="1973" y="21841"/>
                  </a:lnTo>
                  <a:lnTo>
                    <a:pt x="1480" y="21958"/>
                  </a:lnTo>
                  <a:lnTo>
                    <a:pt x="986" y="22029"/>
                  </a:lnTo>
                  <a:lnTo>
                    <a:pt x="493" y="22076"/>
                  </a:lnTo>
                  <a:lnTo>
                    <a:pt x="0" y="22099"/>
                  </a:lnTo>
                  <a:lnTo>
                    <a:pt x="30365" y="22099"/>
                  </a:lnTo>
                  <a:lnTo>
                    <a:pt x="30858" y="22076"/>
                  </a:lnTo>
                  <a:lnTo>
                    <a:pt x="31351" y="22029"/>
                  </a:lnTo>
                  <a:lnTo>
                    <a:pt x="31845" y="21958"/>
                  </a:lnTo>
                  <a:lnTo>
                    <a:pt x="32338" y="21841"/>
                  </a:lnTo>
                  <a:lnTo>
                    <a:pt x="32808" y="21700"/>
                  </a:lnTo>
                  <a:lnTo>
                    <a:pt x="33301" y="21536"/>
                  </a:lnTo>
                  <a:lnTo>
                    <a:pt x="33770" y="21348"/>
                  </a:lnTo>
                  <a:lnTo>
                    <a:pt x="34217" y="21136"/>
                  </a:lnTo>
                  <a:lnTo>
                    <a:pt x="34686" y="20902"/>
                  </a:lnTo>
                  <a:lnTo>
                    <a:pt x="35132" y="20643"/>
                  </a:lnTo>
                  <a:lnTo>
                    <a:pt x="35579" y="20361"/>
                  </a:lnTo>
                  <a:lnTo>
                    <a:pt x="36001" y="20056"/>
                  </a:lnTo>
                  <a:lnTo>
                    <a:pt x="36424" y="19727"/>
                  </a:lnTo>
                  <a:lnTo>
                    <a:pt x="36847" y="19375"/>
                  </a:lnTo>
                  <a:lnTo>
                    <a:pt x="37270" y="19023"/>
                  </a:lnTo>
                  <a:lnTo>
                    <a:pt x="37669" y="18647"/>
                  </a:lnTo>
                  <a:lnTo>
                    <a:pt x="38068" y="18248"/>
                  </a:lnTo>
                  <a:lnTo>
                    <a:pt x="38467" y="17825"/>
                  </a:lnTo>
                  <a:lnTo>
                    <a:pt x="38866" y="17402"/>
                  </a:lnTo>
                  <a:lnTo>
                    <a:pt x="39242" y="16956"/>
                  </a:lnTo>
                  <a:lnTo>
                    <a:pt x="39970" y="16064"/>
                  </a:lnTo>
                  <a:lnTo>
                    <a:pt x="40675" y="15101"/>
                  </a:lnTo>
                  <a:lnTo>
                    <a:pt x="41356" y="14115"/>
                  </a:lnTo>
                  <a:lnTo>
                    <a:pt x="42013" y="13105"/>
                  </a:lnTo>
                  <a:lnTo>
                    <a:pt x="42624" y="12071"/>
                  </a:lnTo>
                  <a:lnTo>
                    <a:pt x="43211" y="11038"/>
                  </a:lnTo>
                  <a:lnTo>
                    <a:pt x="43775" y="10005"/>
                  </a:lnTo>
                  <a:lnTo>
                    <a:pt x="44291" y="8995"/>
                  </a:lnTo>
                  <a:lnTo>
                    <a:pt x="44784" y="7985"/>
                  </a:lnTo>
                  <a:lnTo>
                    <a:pt x="45231" y="6999"/>
                  </a:lnTo>
                  <a:lnTo>
                    <a:pt x="45653" y="6036"/>
                  </a:lnTo>
                  <a:lnTo>
                    <a:pt x="46053" y="5120"/>
                  </a:lnTo>
                  <a:lnTo>
                    <a:pt x="46734" y="3453"/>
                  </a:lnTo>
                  <a:lnTo>
                    <a:pt x="47250" y="2044"/>
                  </a:lnTo>
                  <a:lnTo>
                    <a:pt x="47626" y="940"/>
                  </a:lnTo>
                  <a:lnTo>
                    <a:pt x="47955" y="1"/>
                  </a:lnTo>
                  <a:lnTo>
                    <a:pt x="45912" y="165"/>
                  </a:lnTo>
                  <a:lnTo>
                    <a:pt x="43892" y="306"/>
                  </a:lnTo>
                  <a:lnTo>
                    <a:pt x="41872" y="423"/>
                  </a:lnTo>
                  <a:lnTo>
                    <a:pt x="39900" y="541"/>
                  </a:lnTo>
                  <a:lnTo>
                    <a:pt x="37927" y="611"/>
                  </a:lnTo>
                  <a:lnTo>
                    <a:pt x="36001" y="658"/>
                  </a:lnTo>
                  <a:lnTo>
                    <a:pt x="34076" y="682"/>
                  </a:lnTo>
                  <a:lnTo>
                    <a:pt x="32173" y="705"/>
                  </a:lnTo>
                  <a:lnTo>
                    <a:pt x="30271" y="682"/>
                  </a:lnTo>
                  <a:lnTo>
                    <a:pt x="28416" y="658"/>
                  </a:lnTo>
                  <a:lnTo>
                    <a:pt x="26561" y="588"/>
                  </a:lnTo>
                  <a:lnTo>
                    <a:pt x="24729" y="517"/>
                  </a:lnTo>
                  <a:lnTo>
                    <a:pt x="22921" y="423"/>
                  </a:lnTo>
                  <a:lnTo>
                    <a:pt x="21136" y="306"/>
                  </a:lnTo>
                  <a:lnTo>
                    <a:pt x="19351" y="165"/>
                  </a:lnTo>
                  <a:lnTo>
                    <a:pt x="1759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4"/>
            <p:cNvSpPr/>
            <p:nvPr/>
          </p:nvSpPr>
          <p:spPr>
            <a:xfrm>
              <a:off x="5309300" y="6579925"/>
              <a:ext cx="590650" cy="16450"/>
            </a:xfrm>
            <a:custGeom>
              <a:rect b="b" l="l" r="r" t="t"/>
              <a:pathLst>
                <a:path extrusionOk="0" h="658" w="23626">
                  <a:moveTo>
                    <a:pt x="235" y="0"/>
                  </a:moveTo>
                  <a:lnTo>
                    <a:pt x="141" y="24"/>
                  </a:lnTo>
                  <a:lnTo>
                    <a:pt x="71" y="94"/>
                  </a:lnTo>
                  <a:lnTo>
                    <a:pt x="24" y="165"/>
                  </a:lnTo>
                  <a:lnTo>
                    <a:pt x="0" y="259"/>
                  </a:lnTo>
                  <a:lnTo>
                    <a:pt x="24" y="376"/>
                  </a:lnTo>
                  <a:lnTo>
                    <a:pt x="71" y="446"/>
                  </a:lnTo>
                  <a:lnTo>
                    <a:pt x="141" y="517"/>
                  </a:lnTo>
                  <a:lnTo>
                    <a:pt x="235" y="540"/>
                  </a:lnTo>
                  <a:lnTo>
                    <a:pt x="18294" y="634"/>
                  </a:lnTo>
                  <a:lnTo>
                    <a:pt x="23414" y="658"/>
                  </a:lnTo>
                  <a:lnTo>
                    <a:pt x="23508" y="634"/>
                  </a:lnTo>
                  <a:lnTo>
                    <a:pt x="23578" y="587"/>
                  </a:lnTo>
                  <a:lnTo>
                    <a:pt x="23625" y="493"/>
                  </a:lnTo>
                  <a:lnTo>
                    <a:pt x="23625" y="400"/>
                  </a:lnTo>
                  <a:lnTo>
                    <a:pt x="23625" y="306"/>
                  </a:lnTo>
                  <a:lnTo>
                    <a:pt x="23578" y="212"/>
                  </a:lnTo>
                  <a:lnTo>
                    <a:pt x="23508" y="165"/>
                  </a:lnTo>
                  <a:lnTo>
                    <a:pt x="23414" y="141"/>
                  </a:lnTo>
                  <a:lnTo>
                    <a:pt x="5331"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4"/>
            <p:cNvSpPr/>
            <p:nvPr/>
          </p:nvSpPr>
          <p:spPr>
            <a:xfrm>
              <a:off x="5291100" y="6641575"/>
              <a:ext cx="508450" cy="13525"/>
            </a:xfrm>
            <a:custGeom>
              <a:rect b="b" l="l" r="r" t="t"/>
              <a:pathLst>
                <a:path extrusionOk="0" h="541" w="20338">
                  <a:moveTo>
                    <a:pt x="235" y="0"/>
                  </a:moveTo>
                  <a:lnTo>
                    <a:pt x="141" y="24"/>
                  </a:lnTo>
                  <a:lnTo>
                    <a:pt x="47" y="94"/>
                  </a:lnTo>
                  <a:lnTo>
                    <a:pt x="24" y="165"/>
                  </a:lnTo>
                  <a:lnTo>
                    <a:pt x="0" y="258"/>
                  </a:lnTo>
                  <a:lnTo>
                    <a:pt x="24" y="376"/>
                  </a:lnTo>
                  <a:lnTo>
                    <a:pt x="47" y="446"/>
                  </a:lnTo>
                  <a:lnTo>
                    <a:pt x="141" y="517"/>
                  </a:lnTo>
                  <a:lnTo>
                    <a:pt x="235" y="540"/>
                  </a:lnTo>
                  <a:lnTo>
                    <a:pt x="20103" y="540"/>
                  </a:lnTo>
                  <a:lnTo>
                    <a:pt x="20220" y="517"/>
                  </a:lnTo>
                  <a:lnTo>
                    <a:pt x="20290" y="446"/>
                  </a:lnTo>
                  <a:lnTo>
                    <a:pt x="20337" y="376"/>
                  </a:lnTo>
                  <a:lnTo>
                    <a:pt x="20337" y="258"/>
                  </a:lnTo>
                  <a:lnTo>
                    <a:pt x="20337" y="165"/>
                  </a:lnTo>
                  <a:lnTo>
                    <a:pt x="20290" y="94"/>
                  </a:lnTo>
                  <a:lnTo>
                    <a:pt x="20220" y="24"/>
                  </a:lnTo>
                  <a:lnTo>
                    <a:pt x="201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4"/>
            <p:cNvSpPr/>
            <p:nvPr/>
          </p:nvSpPr>
          <p:spPr>
            <a:xfrm>
              <a:off x="5275825" y="6702625"/>
              <a:ext cx="455025" cy="14125"/>
            </a:xfrm>
            <a:custGeom>
              <a:rect b="b" l="l" r="r" t="t"/>
              <a:pathLst>
                <a:path extrusionOk="0" h="565" w="18201">
                  <a:moveTo>
                    <a:pt x="235" y="1"/>
                  </a:moveTo>
                  <a:lnTo>
                    <a:pt x="141" y="24"/>
                  </a:lnTo>
                  <a:lnTo>
                    <a:pt x="71" y="94"/>
                  </a:lnTo>
                  <a:lnTo>
                    <a:pt x="24" y="165"/>
                  </a:lnTo>
                  <a:lnTo>
                    <a:pt x="0" y="259"/>
                  </a:lnTo>
                  <a:lnTo>
                    <a:pt x="24" y="376"/>
                  </a:lnTo>
                  <a:lnTo>
                    <a:pt x="71" y="447"/>
                  </a:lnTo>
                  <a:lnTo>
                    <a:pt x="141" y="517"/>
                  </a:lnTo>
                  <a:lnTo>
                    <a:pt x="235" y="541"/>
                  </a:lnTo>
                  <a:lnTo>
                    <a:pt x="14021" y="564"/>
                  </a:lnTo>
                  <a:lnTo>
                    <a:pt x="17966" y="564"/>
                  </a:lnTo>
                  <a:lnTo>
                    <a:pt x="18083" y="541"/>
                  </a:lnTo>
                  <a:lnTo>
                    <a:pt x="18154" y="494"/>
                  </a:lnTo>
                  <a:lnTo>
                    <a:pt x="18201" y="400"/>
                  </a:lnTo>
                  <a:lnTo>
                    <a:pt x="18201" y="306"/>
                  </a:lnTo>
                  <a:lnTo>
                    <a:pt x="18201" y="212"/>
                  </a:lnTo>
                  <a:lnTo>
                    <a:pt x="18154" y="141"/>
                  </a:lnTo>
                  <a:lnTo>
                    <a:pt x="18083" y="71"/>
                  </a:lnTo>
                  <a:lnTo>
                    <a:pt x="17966" y="47"/>
                  </a:lnTo>
                  <a:lnTo>
                    <a:pt x="4181" y="24"/>
                  </a:lnTo>
                  <a:lnTo>
                    <a:pt x="2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4"/>
            <p:cNvSpPr/>
            <p:nvPr/>
          </p:nvSpPr>
          <p:spPr>
            <a:xfrm>
              <a:off x="5251750" y="6768975"/>
              <a:ext cx="366375" cy="14100"/>
            </a:xfrm>
            <a:custGeom>
              <a:rect b="b" l="l" r="r" t="t"/>
              <a:pathLst>
                <a:path extrusionOk="0" h="564" w="14655">
                  <a:moveTo>
                    <a:pt x="212" y="0"/>
                  </a:moveTo>
                  <a:lnTo>
                    <a:pt x="118" y="24"/>
                  </a:lnTo>
                  <a:lnTo>
                    <a:pt x="48" y="71"/>
                  </a:lnTo>
                  <a:lnTo>
                    <a:pt x="1" y="165"/>
                  </a:lnTo>
                  <a:lnTo>
                    <a:pt x="1" y="259"/>
                  </a:lnTo>
                  <a:lnTo>
                    <a:pt x="1" y="352"/>
                  </a:lnTo>
                  <a:lnTo>
                    <a:pt x="48" y="423"/>
                  </a:lnTo>
                  <a:lnTo>
                    <a:pt x="118" y="493"/>
                  </a:lnTo>
                  <a:lnTo>
                    <a:pt x="212" y="517"/>
                  </a:lnTo>
                  <a:lnTo>
                    <a:pt x="14420" y="564"/>
                  </a:lnTo>
                  <a:lnTo>
                    <a:pt x="14537" y="540"/>
                  </a:lnTo>
                  <a:lnTo>
                    <a:pt x="14608" y="470"/>
                  </a:lnTo>
                  <a:lnTo>
                    <a:pt x="14655" y="376"/>
                  </a:lnTo>
                  <a:lnTo>
                    <a:pt x="14655" y="282"/>
                  </a:lnTo>
                  <a:lnTo>
                    <a:pt x="14655" y="188"/>
                  </a:lnTo>
                  <a:lnTo>
                    <a:pt x="14608" y="118"/>
                  </a:lnTo>
                  <a:lnTo>
                    <a:pt x="14537" y="47"/>
                  </a:lnTo>
                  <a:lnTo>
                    <a:pt x="14420" y="24"/>
                  </a:lnTo>
                  <a:lnTo>
                    <a:pt x="2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4"/>
            <p:cNvSpPr/>
            <p:nvPr/>
          </p:nvSpPr>
          <p:spPr>
            <a:xfrm>
              <a:off x="5225325" y="6826500"/>
              <a:ext cx="537825" cy="17050"/>
            </a:xfrm>
            <a:custGeom>
              <a:rect b="b" l="l" r="r" t="t"/>
              <a:pathLst>
                <a:path extrusionOk="0" h="682" w="21513">
                  <a:moveTo>
                    <a:pt x="236" y="1"/>
                  </a:moveTo>
                  <a:lnTo>
                    <a:pt x="142" y="24"/>
                  </a:lnTo>
                  <a:lnTo>
                    <a:pt x="71" y="95"/>
                  </a:lnTo>
                  <a:lnTo>
                    <a:pt x="24" y="165"/>
                  </a:lnTo>
                  <a:lnTo>
                    <a:pt x="1" y="259"/>
                  </a:lnTo>
                  <a:lnTo>
                    <a:pt x="24" y="353"/>
                  </a:lnTo>
                  <a:lnTo>
                    <a:pt x="71" y="447"/>
                  </a:lnTo>
                  <a:lnTo>
                    <a:pt x="142" y="517"/>
                  </a:lnTo>
                  <a:lnTo>
                    <a:pt x="236" y="541"/>
                  </a:lnTo>
                  <a:lnTo>
                    <a:pt x="16651" y="658"/>
                  </a:lnTo>
                  <a:lnTo>
                    <a:pt x="21278" y="682"/>
                  </a:lnTo>
                  <a:lnTo>
                    <a:pt x="21371" y="658"/>
                  </a:lnTo>
                  <a:lnTo>
                    <a:pt x="21442" y="588"/>
                  </a:lnTo>
                  <a:lnTo>
                    <a:pt x="21489" y="517"/>
                  </a:lnTo>
                  <a:lnTo>
                    <a:pt x="21512" y="423"/>
                  </a:lnTo>
                  <a:lnTo>
                    <a:pt x="21489" y="329"/>
                  </a:lnTo>
                  <a:lnTo>
                    <a:pt x="21442" y="236"/>
                  </a:lnTo>
                  <a:lnTo>
                    <a:pt x="21371" y="189"/>
                  </a:lnTo>
                  <a:lnTo>
                    <a:pt x="21278" y="165"/>
                  </a:lnTo>
                  <a:lnTo>
                    <a:pt x="486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4"/>
            <p:cNvSpPr/>
            <p:nvPr/>
          </p:nvSpPr>
          <p:spPr>
            <a:xfrm>
              <a:off x="5193625" y="6882275"/>
              <a:ext cx="409250" cy="18225"/>
            </a:xfrm>
            <a:custGeom>
              <a:rect b="b" l="l" r="r" t="t"/>
              <a:pathLst>
                <a:path extrusionOk="0" h="729" w="16370">
                  <a:moveTo>
                    <a:pt x="236" y="1"/>
                  </a:moveTo>
                  <a:lnTo>
                    <a:pt x="118" y="24"/>
                  </a:lnTo>
                  <a:lnTo>
                    <a:pt x="48" y="71"/>
                  </a:lnTo>
                  <a:lnTo>
                    <a:pt x="1" y="165"/>
                  </a:lnTo>
                  <a:lnTo>
                    <a:pt x="1" y="259"/>
                  </a:lnTo>
                  <a:lnTo>
                    <a:pt x="1" y="353"/>
                  </a:lnTo>
                  <a:lnTo>
                    <a:pt x="48" y="447"/>
                  </a:lnTo>
                  <a:lnTo>
                    <a:pt x="118" y="494"/>
                  </a:lnTo>
                  <a:lnTo>
                    <a:pt x="236" y="517"/>
                  </a:lnTo>
                  <a:lnTo>
                    <a:pt x="12588" y="682"/>
                  </a:lnTo>
                  <a:lnTo>
                    <a:pt x="16134" y="729"/>
                  </a:lnTo>
                  <a:lnTo>
                    <a:pt x="16252" y="705"/>
                  </a:lnTo>
                  <a:lnTo>
                    <a:pt x="16322" y="635"/>
                  </a:lnTo>
                  <a:lnTo>
                    <a:pt x="16369" y="564"/>
                  </a:lnTo>
                  <a:lnTo>
                    <a:pt x="16369" y="470"/>
                  </a:lnTo>
                  <a:lnTo>
                    <a:pt x="16369" y="353"/>
                  </a:lnTo>
                  <a:lnTo>
                    <a:pt x="16322" y="283"/>
                  </a:lnTo>
                  <a:lnTo>
                    <a:pt x="16252" y="212"/>
                  </a:lnTo>
                  <a:lnTo>
                    <a:pt x="16134" y="189"/>
                  </a:lnTo>
                  <a:lnTo>
                    <a:pt x="3782" y="48"/>
                  </a:lnTo>
                  <a:lnTo>
                    <a:pt x="2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4"/>
            <p:cNvSpPr/>
            <p:nvPr/>
          </p:nvSpPr>
          <p:spPr>
            <a:xfrm>
              <a:off x="5161350" y="6935125"/>
              <a:ext cx="502575" cy="18225"/>
            </a:xfrm>
            <a:custGeom>
              <a:rect b="b" l="l" r="r" t="t"/>
              <a:pathLst>
                <a:path extrusionOk="0" h="729" w="20103">
                  <a:moveTo>
                    <a:pt x="235" y="0"/>
                  </a:moveTo>
                  <a:lnTo>
                    <a:pt x="141" y="24"/>
                  </a:lnTo>
                  <a:lnTo>
                    <a:pt x="71" y="94"/>
                  </a:lnTo>
                  <a:lnTo>
                    <a:pt x="24" y="165"/>
                  </a:lnTo>
                  <a:lnTo>
                    <a:pt x="0" y="259"/>
                  </a:lnTo>
                  <a:lnTo>
                    <a:pt x="24" y="376"/>
                  </a:lnTo>
                  <a:lnTo>
                    <a:pt x="71" y="446"/>
                  </a:lnTo>
                  <a:lnTo>
                    <a:pt x="141" y="517"/>
                  </a:lnTo>
                  <a:lnTo>
                    <a:pt x="235" y="540"/>
                  </a:lnTo>
                  <a:lnTo>
                    <a:pt x="15547" y="681"/>
                  </a:lnTo>
                  <a:lnTo>
                    <a:pt x="19868" y="728"/>
                  </a:lnTo>
                  <a:lnTo>
                    <a:pt x="19985" y="705"/>
                  </a:lnTo>
                  <a:lnTo>
                    <a:pt x="20056" y="658"/>
                  </a:lnTo>
                  <a:lnTo>
                    <a:pt x="20079" y="564"/>
                  </a:lnTo>
                  <a:lnTo>
                    <a:pt x="20103" y="470"/>
                  </a:lnTo>
                  <a:lnTo>
                    <a:pt x="20079" y="376"/>
                  </a:lnTo>
                  <a:lnTo>
                    <a:pt x="20056" y="282"/>
                  </a:lnTo>
                  <a:lnTo>
                    <a:pt x="19985" y="235"/>
                  </a:lnTo>
                  <a:lnTo>
                    <a:pt x="19868" y="212"/>
                  </a:lnTo>
                  <a:lnTo>
                    <a:pt x="4579" y="47"/>
                  </a:lnTo>
                  <a:lnTo>
                    <a:pt x="2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4"/>
            <p:cNvSpPr/>
            <p:nvPr/>
          </p:nvSpPr>
          <p:spPr>
            <a:xfrm>
              <a:off x="4028825" y="6174825"/>
              <a:ext cx="1557025" cy="892425"/>
            </a:xfrm>
            <a:custGeom>
              <a:rect b="b" l="l" r="r" t="t"/>
              <a:pathLst>
                <a:path extrusionOk="0" h="35697" w="62281">
                  <a:moveTo>
                    <a:pt x="0" y="0"/>
                  </a:moveTo>
                  <a:lnTo>
                    <a:pt x="587" y="24"/>
                  </a:lnTo>
                  <a:lnTo>
                    <a:pt x="1174" y="118"/>
                  </a:lnTo>
                  <a:lnTo>
                    <a:pt x="1738" y="235"/>
                  </a:lnTo>
                  <a:lnTo>
                    <a:pt x="2325" y="399"/>
                  </a:lnTo>
                  <a:lnTo>
                    <a:pt x="2889" y="634"/>
                  </a:lnTo>
                  <a:lnTo>
                    <a:pt x="3429" y="893"/>
                  </a:lnTo>
                  <a:lnTo>
                    <a:pt x="3992" y="1198"/>
                  </a:lnTo>
                  <a:lnTo>
                    <a:pt x="4533" y="1550"/>
                  </a:lnTo>
                  <a:lnTo>
                    <a:pt x="5096" y="1926"/>
                  </a:lnTo>
                  <a:lnTo>
                    <a:pt x="5636" y="2349"/>
                  </a:lnTo>
                  <a:lnTo>
                    <a:pt x="6153" y="2795"/>
                  </a:lnTo>
                  <a:lnTo>
                    <a:pt x="6693" y="3288"/>
                  </a:lnTo>
                  <a:lnTo>
                    <a:pt x="7210" y="3828"/>
                  </a:lnTo>
                  <a:lnTo>
                    <a:pt x="7750" y="4392"/>
                  </a:lnTo>
                  <a:lnTo>
                    <a:pt x="8266" y="4979"/>
                  </a:lnTo>
                  <a:lnTo>
                    <a:pt x="8783" y="5589"/>
                  </a:lnTo>
                  <a:lnTo>
                    <a:pt x="9276" y="6223"/>
                  </a:lnTo>
                  <a:lnTo>
                    <a:pt x="9793" y="6881"/>
                  </a:lnTo>
                  <a:lnTo>
                    <a:pt x="10286" y="7562"/>
                  </a:lnTo>
                  <a:lnTo>
                    <a:pt x="10803" y="8290"/>
                  </a:lnTo>
                  <a:lnTo>
                    <a:pt x="11789" y="9746"/>
                  </a:lnTo>
                  <a:lnTo>
                    <a:pt x="12775" y="11296"/>
                  </a:lnTo>
                  <a:lnTo>
                    <a:pt x="13738" y="12893"/>
                  </a:lnTo>
                  <a:lnTo>
                    <a:pt x="14701" y="14513"/>
                  </a:lnTo>
                  <a:lnTo>
                    <a:pt x="15664" y="16181"/>
                  </a:lnTo>
                  <a:lnTo>
                    <a:pt x="16603" y="17848"/>
                  </a:lnTo>
                  <a:lnTo>
                    <a:pt x="18506" y="21183"/>
                  </a:lnTo>
                  <a:lnTo>
                    <a:pt x="19445" y="22803"/>
                  </a:lnTo>
                  <a:lnTo>
                    <a:pt x="20361" y="24400"/>
                  </a:lnTo>
                  <a:lnTo>
                    <a:pt x="21300" y="25927"/>
                  </a:lnTo>
                  <a:lnTo>
                    <a:pt x="22240" y="27406"/>
                  </a:lnTo>
                  <a:lnTo>
                    <a:pt x="23179" y="28815"/>
                  </a:lnTo>
                  <a:lnTo>
                    <a:pt x="23649" y="29473"/>
                  </a:lnTo>
                  <a:lnTo>
                    <a:pt x="24118" y="30107"/>
                  </a:lnTo>
                  <a:lnTo>
                    <a:pt x="24588" y="30718"/>
                  </a:lnTo>
                  <a:lnTo>
                    <a:pt x="25058" y="31305"/>
                  </a:lnTo>
                  <a:lnTo>
                    <a:pt x="25551" y="31868"/>
                  </a:lnTo>
                  <a:lnTo>
                    <a:pt x="26021" y="32385"/>
                  </a:lnTo>
                  <a:lnTo>
                    <a:pt x="26490" y="32878"/>
                  </a:lnTo>
                  <a:lnTo>
                    <a:pt x="26983" y="33348"/>
                  </a:lnTo>
                  <a:lnTo>
                    <a:pt x="27453" y="33771"/>
                  </a:lnTo>
                  <a:lnTo>
                    <a:pt x="27946" y="34146"/>
                  </a:lnTo>
                  <a:lnTo>
                    <a:pt x="28439" y="34499"/>
                  </a:lnTo>
                  <a:lnTo>
                    <a:pt x="28909" y="34804"/>
                  </a:lnTo>
                  <a:lnTo>
                    <a:pt x="29402" y="35062"/>
                  </a:lnTo>
                  <a:lnTo>
                    <a:pt x="29895" y="35297"/>
                  </a:lnTo>
                  <a:lnTo>
                    <a:pt x="30389" y="35461"/>
                  </a:lnTo>
                  <a:lnTo>
                    <a:pt x="30905" y="35579"/>
                  </a:lnTo>
                  <a:lnTo>
                    <a:pt x="31398" y="35673"/>
                  </a:lnTo>
                  <a:lnTo>
                    <a:pt x="31915" y="35696"/>
                  </a:lnTo>
                  <a:lnTo>
                    <a:pt x="62280" y="35696"/>
                  </a:lnTo>
                  <a:lnTo>
                    <a:pt x="61764" y="35673"/>
                  </a:lnTo>
                  <a:lnTo>
                    <a:pt x="61270" y="35579"/>
                  </a:lnTo>
                  <a:lnTo>
                    <a:pt x="60754" y="35461"/>
                  </a:lnTo>
                  <a:lnTo>
                    <a:pt x="60261" y="35297"/>
                  </a:lnTo>
                  <a:lnTo>
                    <a:pt x="59767" y="35062"/>
                  </a:lnTo>
                  <a:lnTo>
                    <a:pt x="59274" y="34804"/>
                  </a:lnTo>
                  <a:lnTo>
                    <a:pt x="58781" y="34499"/>
                  </a:lnTo>
                  <a:lnTo>
                    <a:pt x="58311" y="34146"/>
                  </a:lnTo>
                  <a:lnTo>
                    <a:pt x="57818" y="33771"/>
                  </a:lnTo>
                  <a:lnTo>
                    <a:pt x="57348" y="33348"/>
                  </a:lnTo>
                  <a:lnTo>
                    <a:pt x="56855" y="32878"/>
                  </a:lnTo>
                  <a:lnTo>
                    <a:pt x="56386" y="32385"/>
                  </a:lnTo>
                  <a:lnTo>
                    <a:pt x="55892" y="31868"/>
                  </a:lnTo>
                  <a:lnTo>
                    <a:pt x="55423" y="31305"/>
                  </a:lnTo>
                  <a:lnTo>
                    <a:pt x="54953" y="30718"/>
                  </a:lnTo>
                  <a:lnTo>
                    <a:pt x="54483" y="30107"/>
                  </a:lnTo>
                  <a:lnTo>
                    <a:pt x="54014" y="29473"/>
                  </a:lnTo>
                  <a:lnTo>
                    <a:pt x="53544" y="28815"/>
                  </a:lnTo>
                  <a:lnTo>
                    <a:pt x="52605" y="27406"/>
                  </a:lnTo>
                  <a:lnTo>
                    <a:pt x="51665" y="25927"/>
                  </a:lnTo>
                  <a:lnTo>
                    <a:pt x="50726" y="24400"/>
                  </a:lnTo>
                  <a:lnTo>
                    <a:pt x="49787" y="22803"/>
                  </a:lnTo>
                  <a:lnTo>
                    <a:pt x="48847" y="21183"/>
                  </a:lnTo>
                  <a:lnTo>
                    <a:pt x="46968" y="17848"/>
                  </a:lnTo>
                  <a:lnTo>
                    <a:pt x="46029" y="16181"/>
                  </a:lnTo>
                  <a:lnTo>
                    <a:pt x="45066" y="14513"/>
                  </a:lnTo>
                  <a:lnTo>
                    <a:pt x="44103" y="12893"/>
                  </a:lnTo>
                  <a:lnTo>
                    <a:pt x="43141" y="11296"/>
                  </a:lnTo>
                  <a:lnTo>
                    <a:pt x="42154" y="9746"/>
                  </a:lnTo>
                  <a:lnTo>
                    <a:pt x="41168" y="8290"/>
                  </a:lnTo>
                  <a:lnTo>
                    <a:pt x="40651" y="7562"/>
                  </a:lnTo>
                  <a:lnTo>
                    <a:pt x="40158" y="6881"/>
                  </a:lnTo>
                  <a:lnTo>
                    <a:pt x="39641" y="6223"/>
                  </a:lnTo>
                  <a:lnTo>
                    <a:pt x="39125" y="5589"/>
                  </a:lnTo>
                  <a:lnTo>
                    <a:pt x="38632" y="4979"/>
                  </a:lnTo>
                  <a:lnTo>
                    <a:pt x="38091" y="4392"/>
                  </a:lnTo>
                  <a:lnTo>
                    <a:pt x="37575" y="3828"/>
                  </a:lnTo>
                  <a:lnTo>
                    <a:pt x="37058" y="3288"/>
                  </a:lnTo>
                  <a:lnTo>
                    <a:pt x="36518" y="2795"/>
                  </a:lnTo>
                  <a:lnTo>
                    <a:pt x="35978" y="2349"/>
                  </a:lnTo>
                  <a:lnTo>
                    <a:pt x="35438" y="1926"/>
                  </a:lnTo>
                  <a:lnTo>
                    <a:pt x="34898" y="1550"/>
                  </a:lnTo>
                  <a:lnTo>
                    <a:pt x="34357" y="1198"/>
                  </a:lnTo>
                  <a:lnTo>
                    <a:pt x="33794" y="893"/>
                  </a:lnTo>
                  <a:lnTo>
                    <a:pt x="33230" y="634"/>
                  </a:lnTo>
                  <a:lnTo>
                    <a:pt x="32667" y="399"/>
                  </a:lnTo>
                  <a:lnTo>
                    <a:pt x="32103" y="235"/>
                  </a:lnTo>
                  <a:lnTo>
                    <a:pt x="31539" y="118"/>
                  </a:lnTo>
                  <a:lnTo>
                    <a:pt x="30952" y="24"/>
                  </a:lnTo>
                  <a:lnTo>
                    <a:pt x="303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4"/>
            <p:cNvSpPr/>
            <p:nvPr/>
          </p:nvSpPr>
          <p:spPr>
            <a:xfrm>
              <a:off x="3364800" y="6174825"/>
              <a:ext cx="1423175" cy="892425"/>
            </a:xfrm>
            <a:custGeom>
              <a:rect b="b" l="l" r="r" t="t"/>
              <a:pathLst>
                <a:path extrusionOk="0" h="35697" w="56927">
                  <a:moveTo>
                    <a:pt x="26561" y="0"/>
                  </a:moveTo>
                  <a:lnTo>
                    <a:pt x="25974" y="24"/>
                  </a:lnTo>
                  <a:lnTo>
                    <a:pt x="25387" y="118"/>
                  </a:lnTo>
                  <a:lnTo>
                    <a:pt x="24776" y="235"/>
                  </a:lnTo>
                  <a:lnTo>
                    <a:pt x="24189" y="399"/>
                  </a:lnTo>
                  <a:lnTo>
                    <a:pt x="23602" y="634"/>
                  </a:lnTo>
                  <a:lnTo>
                    <a:pt x="22991" y="893"/>
                  </a:lnTo>
                  <a:lnTo>
                    <a:pt x="22404" y="1198"/>
                  </a:lnTo>
                  <a:lnTo>
                    <a:pt x="21817" y="1550"/>
                  </a:lnTo>
                  <a:lnTo>
                    <a:pt x="21207" y="1926"/>
                  </a:lnTo>
                  <a:lnTo>
                    <a:pt x="20620" y="2349"/>
                  </a:lnTo>
                  <a:lnTo>
                    <a:pt x="20032" y="2795"/>
                  </a:lnTo>
                  <a:lnTo>
                    <a:pt x="19445" y="3288"/>
                  </a:lnTo>
                  <a:lnTo>
                    <a:pt x="18858" y="3828"/>
                  </a:lnTo>
                  <a:lnTo>
                    <a:pt x="18271" y="4392"/>
                  </a:lnTo>
                  <a:lnTo>
                    <a:pt x="17684" y="4979"/>
                  </a:lnTo>
                  <a:lnTo>
                    <a:pt x="17097" y="5589"/>
                  </a:lnTo>
                  <a:lnTo>
                    <a:pt x="16533" y="6223"/>
                  </a:lnTo>
                  <a:lnTo>
                    <a:pt x="15946" y="6881"/>
                  </a:lnTo>
                  <a:lnTo>
                    <a:pt x="15383" y="7562"/>
                  </a:lnTo>
                  <a:lnTo>
                    <a:pt x="14819" y="8290"/>
                  </a:lnTo>
                  <a:lnTo>
                    <a:pt x="14255" y="9018"/>
                  </a:lnTo>
                  <a:lnTo>
                    <a:pt x="13715" y="9746"/>
                  </a:lnTo>
                  <a:lnTo>
                    <a:pt x="12635" y="11296"/>
                  </a:lnTo>
                  <a:lnTo>
                    <a:pt x="11555" y="12893"/>
                  </a:lnTo>
                  <a:lnTo>
                    <a:pt x="10521" y="14513"/>
                  </a:lnTo>
                  <a:lnTo>
                    <a:pt x="9535" y="16181"/>
                  </a:lnTo>
                  <a:lnTo>
                    <a:pt x="8572" y="17848"/>
                  </a:lnTo>
                  <a:lnTo>
                    <a:pt x="7633" y="19516"/>
                  </a:lnTo>
                  <a:lnTo>
                    <a:pt x="6740" y="21183"/>
                  </a:lnTo>
                  <a:lnTo>
                    <a:pt x="5895" y="22803"/>
                  </a:lnTo>
                  <a:lnTo>
                    <a:pt x="5096" y="24400"/>
                  </a:lnTo>
                  <a:lnTo>
                    <a:pt x="4345" y="25927"/>
                  </a:lnTo>
                  <a:lnTo>
                    <a:pt x="3640" y="27406"/>
                  </a:lnTo>
                  <a:lnTo>
                    <a:pt x="2396" y="30107"/>
                  </a:lnTo>
                  <a:lnTo>
                    <a:pt x="1386" y="32385"/>
                  </a:lnTo>
                  <a:lnTo>
                    <a:pt x="634" y="34146"/>
                  </a:lnTo>
                  <a:lnTo>
                    <a:pt x="0" y="35696"/>
                  </a:lnTo>
                  <a:lnTo>
                    <a:pt x="0" y="35696"/>
                  </a:lnTo>
                  <a:lnTo>
                    <a:pt x="1926" y="35532"/>
                  </a:lnTo>
                  <a:lnTo>
                    <a:pt x="3828" y="35414"/>
                  </a:lnTo>
                  <a:lnTo>
                    <a:pt x="5754" y="35297"/>
                  </a:lnTo>
                  <a:lnTo>
                    <a:pt x="7656" y="35227"/>
                  </a:lnTo>
                  <a:lnTo>
                    <a:pt x="9558" y="35156"/>
                  </a:lnTo>
                  <a:lnTo>
                    <a:pt x="11461" y="35109"/>
                  </a:lnTo>
                  <a:lnTo>
                    <a:pt x="13363" y="35062"/>
                  </a:lnTo>
                  <a:lnTo>
                    <a:pt x="17167" y="35062"/>
                  </a:lnTo>
                  <a:lnTo>
                    <a:pt x="19046" y="35086"/>
                  </a:lnTo>
                  <a:lnTo>
                    <a:pt x="20948" y="35133"/>
                  </a:lnTo>
                  <a:lnTo>
                    <a:pt x="22827" y="35203"/>
                  </a:lnTo>
                  <a:lnTo>
                    <a:pt x="24729" y="35297"/>
                  </a:lnTo>
                  <a:lnTo>
                    <a:pt x="26608" y="35414"/>
                  </a:lnTo>
                  <a:lnTo>
                    <a:pt x="28487" y="35532"/>
                  </a:lnTo>
                  <a:lnTo>
                    <a:pt x="30365" y="35696"/>
                  </a:lnTo>
                  <a:lnTo>
                    <a:pt x="31000" y="34146"/>
                  </a:lnTo>
                  <a:lnTo>
                    <a:pt x="31751" y="32385"/>
                  </a:lnTo>
                  <a:lnTo>
                    <a:pt x="32737" y="30107"/>
                  </a:lnTo>
                  <a:lnTo>
                    <a:pt x="33982" y="27406"/>
                  </a:lnTo>
                  <a:lnTo>
                    <a:pt x="34687" y="25927"/>
                  </a:lnTo>
                  <a:lnTo>
                    <a:pt x="35462" y="24400"/>
                  </a:lnTo>
                  <a:lnTo>
                    <a:pt x="36260" y="22803"/>
                  </a:lnTo>
                  <a:lnTo>
                    <a:pt x="37105" y="21183"/>
                  </a:lnTo>
                  <a:lnTo>
                    <a:pt x="37998" y="19516"/>
                  </a:lnTo>
                  <a:lnTo>
                    <a:pt x="38914" y="17848"/>
                  </a:lnTo>
                  <a:lnTo>
                    <a:pt x="39900" y="16181"/>
                  </a:lnTo>
                  <a:lnTo>
                    <a:pt x="40886" y="14513"/>
                  </a:lnTo>
                  <a:lnTo>
                    <a:pt x="41920" y="12893"/>
                  </a:lnTo>
                  <a:lnTo>
                    <a:pt x="42977" y="11296"/>
                  </a:lnTo>
                  <a:lnTo>
                    <a:pt x="44080" y="9746"/>
                  </a:lnTo>
                  <a:lnTo>
                    <a:pt x="44620" y="9018"/>
                  </a:lnTo>
                  <a:lnTo>
                    <a:pt x="45184" y="8290"/>
                  </a:lnTo>
                  <a:lnTo>
                    <a:pt x="45748" y="7562"/>
                  </a:lnTo>
                  <a:lnTo>
                    <a:pt x="46311" y="6881"/>
                  </a:lnTo>
                  <a:lnTo>
                    <a:pt x="46898" y="6223"/>
                  </a:lnTo>
                  <a:lnTo>
                    <a:pt x="47462" y="5589"/>
                  </a:lnTo>
                  <a:lnTo>
                    <a:pt x="48049" y="4979"/>
                  </a:lnTo>
                  <a:lnTo>
                    <a:pt x="48613" y="4392"/>
                  </a:lnTo>
                  <a:lnTo>
                    <a:pt x="49200" y="3828"/>
                  </a:lnTo>
                  <a:lnTo>
                    <a:pt x="49787" y="3288"/>
                  </a:lnTo>
                  <a:lnTo>
                    <a:pt x="50398" y="2795"/>
                  </a:lnTo>
                  <a:lnTo>
                    <a:pt x="50985" y="2349"/>
                  </a:lnTo>
                  <a:lnTo>
                    <a:pt x="51572" y="1926"/>
                  </a:lnTo>
                  <a:lnTo>
                    <a:pt x="52159" y="1550"/>
                  </a:lnTo>
                  <a:lnTo>
                    <a:pt x="52769" y="1198"/>
                  </a:lnTo>
                  <a:lnTo>
                    <a:pt x="53357" y="893"/>
                  </a:lnTo>
                  <a:lnTo>
                    <a:pt x="53944" y="634"/>
                  </a:lnTo>
                  <a:lnTo>
                    <a:pt x="54554" y="399"/>
                  </a:lnTo>
                  <a:lnTo>
                    <a:pt x="55141" y="235"/>
                  </a:lnTo>
                  <a:lnTo>
                    <a:pt x="55728" y="118"/>
                  </a:lnTo>
                  <a:lnTo>
                    <a:pt x="56339" y="24"/>
                  </a:lnTo>
                  <a:lnTo>
                    <a:pt x="5692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4"/>
            <p:cNvSpPr/>
            <p:nvPr/>
          </p:nvSpPr>
          <p:spPr>
            <a:xfrm>
              <a:off x="3924900" y="6264650"/>
              <a:ext cx="569525" cy="12925"/>
            </a:xfrm>
            <a:custGeom>
              <a:rect b="b" l="l" r="r" t="t"/>
              <a:pathLst>
                <a:path extrusionOk="0" h="517" w="22781">
                  <a:moveTo>
                    <a:pt x="235" y="0"/>
                  </a:moveTo>
                  <a:lnTo>
                    <a:pt x="118" y="24"/>
                  </a:lnTo>
                  <a:lnTo>
                    <a:pt x="47" y="71"/>
                  </a:lnTo>
                  <a:lnTo>
                    <a:pt x="0" y="165"/>
                  </a:lnTo>
                  <a:lnTo>
                    <a:pt x="0" y="259"/>
                  </a:lnTo>
                  <a:lnTo>
                    <a:pt x="0" y="353"/>
                  </a:lnTo>
                  <a:lnTo>
                    <a:pt x="47" y="446"/>
                  </a:lnTo>
                  <a:lnTo>
                    <a:pt x="118" y="493"/>
                  </a:lnTo>
                  <a:lnTo>
                    <a:pt x="235" y="517"/>
                  </a:lnTo>
                  <a:lnTo>
                    <a:pt x="22545" y="517"/>
                  </a:lnTo>
                  <a:lnTo>
                    <a:pt x="22639" y="493"/>
                  </a:lnTo>
                  <a:lnTo>
                    <a:pt x="22710" y="446"/>
                  </a:lnTo>
                  <a:lnTo>
                    <a:pt x="22757" y="353"/>
                  </a:lnTo>
                  <a:lnTo>
                    <a:pt x="22780" y="259"/>
                  </a:lnTo>
                  <a:lnTo>
                    <a:pt x="22757" y="165"/>
                  </a:lnTo>
                  <a:lnTo>
                    <a:pt x="22710" y="71"/>
                  </a:lnTo>
                  <a:lnTo>
                    <a:pt x="22639" y="24"/>
                  </a:lnTo>
                  <a:lnTo>
                    <a:pt x="22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4"/>
            <p:cNvSpPr/>
            <p:nvPr/>
          </p:nvSpPr>
          <p:spPr>
            <a:xfrm>
              <a:off x="3853850" y="6316900"/>
              <a:ext cx="475575" cy="12925"/>
            </a:xfrm>
            <a:custGeom>
              <a:rect b="b" l="l" r="r" t="t"/>
              <a:pathLst>
                <a:path extrusionOk="0" h="517" w="19023">
                  <a:moveTo>
                    <a:pt x="236" y="0"/>
                  </a:moveTo>
                  <a:lnTo>
                    <a:pt x="142" y="24"/>
                  </a:lnTo>
                  <a:lnTo>
                    <a:pt x="71" y="71"/>
                  </a:lnTo>
                  <a:lnTo>
                    <a:pt x="24" y="165"/>
                  </a:lnTo>
                  <a:lnTo>
                    <a:pt x="1" y="259"/>
                  </a:lnTo>
                  <a:lnTo>
                    <a:pt x="24" y="353"/>
                  </a:lnTo>
                  <a:lnTo>
                    <a:pt x="71" y="447"/>
                  </a:lnTo>
                  <a:lnTo>
                    <a:pt x="142" y="494"/>
                  </a:lnTo>
                  <a:lnTo>
                    <a:pt x="236" y="517"/>
                  </a:lnTo>
                  <a:lnTo>
                    <a:pt x="18788" y="517"/>
                  </a:lnTo>
                  <a:lnTo>
                    <a:pt x="18906" y="494"/>
                  </a:lnTo>
                  <a:lnTo>
                    <a:pt x="18976" y="447"/>
                  </a:lnTo>
                  <a:lnTo>
                    <a:pt x="19023" y="353"/>
                  </a:lnTo>
                  <a:lnTo>
                    <a:pt x="19023" y="259"/>
                  </a:lnTo>
                  <a:lnTo>
                    <a:pt x="19023" y="165"/>
                  </a:lnTo>
                  <a:lnTo>
                    <a:pt x="18976" y="71"/>
                  </a:lnTo>
                  <a:lnTo>
                    <a:pt x="18906" y="24"/>
                  </a:lnTo>
                  <a:lnTo>
                    <a:pt x="187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4"/>
            <p:cNvSpPr/>
            <p:nvPr/>
          </p:nvSpPr>
          <p:spPr>
            <a:xfrm>
              <a:off x="3801025" y="6379125"/>
              <a:ext cx="455600" cy="12950"/>
            </a:xfrm>
            <a:custGeom>
              <a:rect b="b" l="l" r="r" t="t"/>
              <a:pathLst>
                <a:path extrusionOk="0" h="518" w="18224">
                  <a:moveTo>
                    <a:pt x="235" y="1"/>
                  </a:moveTo>
                  <a:lnTo>
                    <a:pt x="141" y="24"/>
                  </a:lnTo>
                  <a:lnTo>
                    <a:pt x="71" y="71"/>
                  </a:lnTo>
                  <a:lnTo>
                    <a:pt x="24" y="165"/>
                  </a:lnTo>
                  <a:lnTo>
                    <a:pt x="0" y="259"/>
                  </a:lnTo>
                  <a:lnTo>
                    <a:pt x="24" y="353"/>
                  </a:lnTo>
                  <a:lnTo>
                    <a:pt x="71" y="423"/>
                  </a:lnTo>
                  <a:lnTo>
                    <a:pt x="141" y="494"/>
                  </a:lnTo>
                  <a:lnTo>
                    <a:pt x="235" y="517"/>
                  </a:lnTo>
                  <a:lnTo>
                    <a:pt x="17989" y="517"/>
                  </a:lnTo>
                  <a:lnTo>
                    <a:pt x="18083" y="494"/>
                  </a:lnTo>
                  <a:lnTo>
                    <a:pt x="18153" y="423"/>
                  </a:lnTo>
                  <a:lnTo>
                    <a:pt x="18200" y="353"/>
                  </a:lnTo>
                  <a:lnTo>
                    <a:pt x="18224" y="259"/>
                  </a:lnTo>
                  <a:lnTo>
                    <a:pt x="18200" y="165"/>
                  </a:lnTo>
                  <a:lnTo>
                    <a:pt x="18153" y="71"/>
                  </a:lnTo>
                  <a:lnTo>
                    <a:pt x="18083" y="24"/>
                  </a:lnTo>
                  <a:lnTo>
                    <a:pt x="179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4"/>
            <p:cNvSpPr/>
            <p:nvPr/>
          </p:nvSpPr>
          <p:spPr>
            <a:xfrm>
              <a:off x="3682425" y="6572875"/>
              <a:ext cx="571850" cy="21150"/>
            </a:xfrm>
            <a:custGeom>
              <a:rect b="b" l="l" r="r" t="t"/>
              <a:pathLst>
                <a:path extrusionOk="0" h="846" w="22874">
                  <a:moveTo>
                    <a:pt x="22639" y="0"/>
                  </a:moveTo>
                  <a:lnTo>
                    <a:pt x="5167" y="259"/>
                  </a:lnTo>
                  <a:lnTo>
                    <a:pt x="235" y="329"/>
                  </a:lnTo>
                  <a:lnTo>
                    <a:pt x="141" y="353"/>
                  </a:lnTo>
                  <a:lnTo>
                    <a:pt x="47" y="400"/>
                  </a:lnTo>
                  <a:lnTo>
                    <a:pt x="24" y="494"/>
                  </a:lnTo>
                  <a:lnTo>
                    <a:pt x="0" y="588"/>
                  </a:lnTo>
                  <a:lnTo>
                    <a:pt x="24" y="682"/>
                  </a:lnTo>
                  <a:lnTo>
                    <a:pt x="47" y="775"/>
                  </a:lnTo>
                  <a:lnTo>
                    <a:pt x="141" y="822"/>
                  </a:lnTo>
                  <a:lnTo>
                    <a:pt x="235" y="846"/>
                  </a:lnTo>
                  <a:lnTo>
                    <a:pt x="17707" y="611"/>
                  </a:lnTo>
                  <a:lnTo>
                    <a:pt x="22639" y="541"/>
                  </a:lnTo>
                  <a:lnTo>
                    <a:pt x="22733" y="517"/>
                  </a:lnTo>
                  <a:lnTo>
                    <a:pt x="22804" y="447"/>
                  </a:lnTo>
                  <a:lnTo>
                    <a:pt x="22851" y="376"/>
                  </a:lnTo>
                  <a:lnTo>
                    <a:pt x="22874" y="259"/>
                  </a:lnTo>
                  <a:lnTo>
                    <a:pt x="22851" y="165"/>
                  </a:lnTo>
                  <a:lnTo>
                    <a:pt x="22804" y="94"/>
                  </a:lnTo>
                  <a:lnTo>
                    <a:pt x="22733" y="24"/>
                  </a:lnTo>
                  <a:lnTo>
                    <a:pt x="22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4"/>
            <p:cNvSpPr/>
            <p:nvPr/>
          </p:nvSpPr>
          <p:spPr>
            <a:xfrm>
              <a:off x="3641325" y="6646275"/>
              <a:ext cx="452675" cy="14700"/>
            </a:xfrm>
            <a:custGeom>
              <a:rect b="b" l="l" r="r" t="t"/>
              <a:pathLst>
                <a:path extrusionOk="0" h="588" w="18107">
                  <a:moveTo>
                    <a:pt x="17872" y="0"/>
                  </a:moveTo>
                  <a:lnTo>
                    <a:pt x="4134" y="47"/>
                  </a:lnTo>
                  <a:lnTo>
                    <a:pt x="235" y="70"/>
                  </a:lnTo>
                  <a:lnTo>
                    <a:pt x="118" y="94"/>
                  </a:lnTo>
                  <a:lnTo>
                    <a:pt x="47" y="141"/>
                  </a:lnTo>
                  <a:lnTo>
                    <a:pt x="24" y="235"/>
                  </a:lnTo>
                  <a:lnTo>
                    <a:pt x="0" y="329"/>
                  </a:lnTo>
                  <a:lnTo>
                    <a:pt x="24" y="423"/>
                  </a:lnTo>
                  <a:lnTo>
                    <a:pt x="47" y="517"/>
                  </a:lnTo>
                  <a:lnTo>
                    <a:pt x="118" y="564"/>
                  </a:lnTo>
                  <a:lnTo>
                    <a:pt x="235" y="587"/>
                  </a:lnTo>
                  <a:lnTo>
                    <a:pt x="13974" y="540"/>
                  </a:lnTo>
                  <a:lnTo>
                    <a:pt x="17872" y="540"/>
                  </a:lnTo>
                  <a:lnTo>
                    <a:pt x="17989" y="517"/>
                  </a:lnTo>
                  <a:lnTo>
                    <a:pt x="18060" y="446"/>
                  </a:lnTo>
                  <a:lnTo>
                    <a:pt x="18107" y="376"/>
                  </a:lnTo>
                  <a:lnTo>
                    <a:pt x="18107" y="282"/>
                  </a:lnTo>
                  <a:lnTo>
                    <a:pt x="18107" y="164"/>
                  </a:lnTo>
                  <a:lnTo>
                    <a:pt x="18060" y="94"/>
                  </a:lnTo>
                  <a:lnTo>
                    <a:pt x="17989" y="24"/>
                  </a:lnTo>
                  <a:lnTo>
                    <a:pt x="178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4"/>
            <p:cNvSpPr/>
            <p:nvPr/>
          </p:nvSpPr>
          <p:spPr>
            <a:xfrm>
              <a:off x="3609025" y="6719650"/>
              <a:ext cx="480875" cy="15300"/>
            </a:xfrm>
            <a:custGeom>
              <a:rect b="b" l="l" r="r" t="t"/>
              <a:pathLst>
                <a:path extrusionOk="0" h="612" w="19235">
                  <a:moveTo>
                    <a:pt x="19000" y="1"/>
                  </a:moveTo>
                  <a:lnTo>
                    <a:pt x="4392" y="71"/>
                  </a:lnTo>
                  <a:lnTo>
                    <a:pt x="236" y="71"/>
                  </a:lnTo>
                  <a:lnTo>
                    <a:pt x="142" y="94"/>
                  </a:lnTo>
                  <a:lnTo>
                    <a:pt x="71" y="165"/>
                  </a:lnTo>
                  <a:lnTo>
                    <a:pt x="24" y="259"/>
                  </a:lnTo>
                  <a:lnTo>
                    <a:pt x="1" y="353"/>
                  </a:lnTo>
                  <a:lnTo>
                    <a:pt x="24" y="447"/>
                  </a:lnTo>
                  <a:lnTo>
                    <a:pt x="71" y="517"/>
                  </a:lnTo>
                  <a:lnTo>
                    <a:pt x="142" y="588"/>
                  </a:lnTo>
                  <a:lnTo>
                    <a:pt x="236" y="611"/>
                  </a:lnTo>
                  <a:lnTo>
                    <a:pt x="14843" y="541"/>
                  </a:lnTo>
                  <a:lnTo>
                    <a:pt x="19000" y="517"/>
                  </a:lnTo>
                  <a:lnTo>
                    <a:pt x="19094" y="494"/>
                  </a:lnTo>
                  <a:lnTo>
                    <a:pt x="19164" y="447"/>
                  </a:lnTo>
                  <a:lnTo>
                    <a:pt x="19211" y="353"/>
                  </a:lnTo>
                  <a:lnTo>
                    <a:pt x="19234" y="259"/>
                  </a:lnTo>
                  <a:lnTo>
                    <a:pt x="19211" y="165"/>
                  </a:lnTo>
                  <a:lnTo>
                    <a:pt x="19164" y="71"/>
                  </a:lnTo>
                  <a:lnTo>
                    <a:pt x="19094" y="24"/>
                  </a:lnTo>
                  <a:lnTo>
                    <a:pt x="190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4"/>
            <p:cNvSpPr/>
            <p:nvPr/>
          </p:nvSpPr>
          <p:spPr>
            <a:xfrm>
              <a:off x="3588475" y="6780125"/>
              <a:ext cx="368725" cy="18225"/>
            </a:xfrm>
            <a:custGeom>
              <a:rect b="b" l="l" r="r" t="t"/>
              <a:pathLst>
                <a:path extrusionOk="0" h="729" w="14749">
                  <a:moveTo>
                    <a:pt x="236" y="0"/>
                  </a:moveTo>
                  <a:lnTo>
                    <a:pt x="142" y="24"/>
                  </a:lnTo>
                  <a:lnTo>
                    <a:pt x="71" y="71"/>
                  </a:lnTo>
                  <a:lnTo>
                    <a:pt x="24" y="165"/>
                  </a:lnTo>
                  <a:lnTo>
                    <a:pt x="1" y="259"/>
                  </a:lnTo>
                  <a:lnTo>
                    <a:pt x="24" y="353"/>
                  </a:lnTo>
                  <a:lnTo>
                    <a:pt x="71" y="423"/>
                  </a:lnTo>
                  <a:lnTo>
                    <a:pt x="142" y="494"/>
                  </a:lnTo>
                  <a:lnTo>
                    <a:pt x="236" y="517"/>
                  </a:lnTo>
                  <a:lnTo>
                    <a:pt x="14514" y="728"/>
                  </a:lnTo>
                  <a:lnTo>
                    <a:pt x="14608" y="705"/>
                  </a:lnTo>
                  <a:lnTo>
                    <a:pt x="14679" y="658"/>
                  </a:lnTo>
                  <a:lnTo>
                    <a:pt x="14725" y="564"/>
                  </a:lnTo>
                  <a:lnTo>
                    <a:pt x="14749" y="470"/>
                  </a:lnTo>
                  <a:lnTo>
                    <a:pt x="14725" y="376"/>
                  </a:lnTo>
                  <a:lnTo>
                    <a:pt x="14679" y="282"/>
                  </a:lnTo>
                  <a:lnTo>
                    <a:pt x="14608" y="235"/>
                  </a:lnTo>
                  <a:lnTo>
                    <a:pt x="14514" y="212"/>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4"/>
            <p:cNvSpPr/>
            <p:nvPr/>
          </p:nvSpPr>
          <p:spPr>
            <a:xfrm>
              <a:off x="3572625" y="6855275"/>
              <a:ext cx="489675" cy="14700"/>
            </a:xfrm>
            <a:custGeom>
              <a:rect b="b" l="l" r="r" t="t"/>
              <a:pathLst>
                <a:path extrusionOk="0" h="588" w="19587">
                  <a:moveTo>
                    <a:pt x="19352" y="0"/>
                  </a:moveTo>
                  <a:lnTo>
                    <a:pt x="4439" y="47"/>
                  </a:lnTo>
                  <a:lnTo>
                    <a:pt x="236" y="71"/>
                  </a:lnTo>
                  <a:lnTo>
                    <a:pt x="142" y="94"/>
                  </a:lnTo>
                  <a:lnTo>
                    <a:pt x="71" y="141"/>
                  </a:lnTo>
                  <a:lnTo>
                    <a:pt x="24" y="235"/>
                  </a:lnTo>
                  <a:lnTo>
                    <a:pt x="1" y="329"/>
                  </a:lnTo>
                  <a:lnTo>
                    <a:pt x="24" y="423"/>
                  </a:lnTo>
                  <a:lnTo>
                    <a:pt x="71" y="517"/>
                  </a:lnTo>
                  <a:lnTo>
                    <a:pt x="142" y="564"/>
                  </a:lnTo>
                  <a:lnTo>
                    <a:pt x="236" y="588"/>
                  </a:lnTo>
                  <a:lnTo>
                    <a:pt x="15148" y="541"/>
                  </a:lnTo>
                  <a:lnTo>
                    <a:pt x="19352" y="517"/>
                  </a:lnTo>
                  <a:lnTo>
                    <a:pt x="19446" y="517"/>
                  </a:lnTo>
                  <a:lnTo>
                    <a:pt x="19516" y="447"/>
                  </a:lnTo>
                  <a:lnTo>
                    <a:pt x="19563" y="353"/>
                  </a:lnTo>
                  <a:lnTo>
                    <a:pt x="19587" y="259"/>
                  </a:lnTo>
                  <a:lnTo>
                    <a:pt x="19563" y="165"/>
                  </a:lnTo>
                  <a:lnTo>
                    <a:pt x="19516" y="94"/>
                  </a:lnTo>
                  <a:lnTo>
                    <a:pt x="19446" y="24"/>
                  </a:lnTo>
                  <a:lnTo>
                    <a:pt x="19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4"/>
            <p:cNvSpPr/>
            <p:nvPr/>
          </p:nvSpPr>
          <p:spPr>
            <a:xfrm>
              <a:off x="3771650" y="6434325"/>
              <a:ext cx="441550" cy="18225"/>
            </a:xfrm>
            <a:custGeom>
              <a:rect b="b" l="l" r="r" t="t"/>
              <a:pathLst>
                <a:path extrusionOk="0" h="729" w="17662">
                  <a:moveTo>
                    <a:pt x="236" y="0"/>
                  </a:moveTo>
                  <a:lnTo>
                    <a:pt x="118" y="24"/>
                  </a:lnTo>
                  <a:lnTo>
                    <a:pt x="48" y="71"/>
                  </a:lnTo>
                  <a:lnTo>
                    <a:pt x="1" y="165"/>
                  </a:lnTo>
                  <a:lnTo>
                    <a:pt x="1" y="259"/>
                  </a:lnTo>
                  <a:lnTo>
                    <a:pt x="1" y="352"/>
                  </a:lnTo>
                  <a:lnTo>
                    <a:pt x="48" y="423"/>
                  </a:lnTo>
                  <a:lnTo>
                    <a:pt x="118" y="493"/>
                  </a:lnTo>
                  <a:lnTo>
                    <a:pt x="236" y="517"/>
                  </a:lnTo>
                  <a:lnTo>
                    <a:pt x="13645" y="681"/>
                  </a:lnTo>
                  <a:lnTo>
                    <a:pt x="17426" y="728"/>
                  </a:lnTo>
                  <a:lnTo>
                    <a:pt x="17520" y="705"/>
                  </a:lnTo>
                  <a:lnTo>
                    <a:pt x="17591" y="634"/>
                  </a:lnTo>
                  <a:lnTo>
                    <a:pt x="17638" y="564"/>
                  </a:lnTo>
                  <a:lnTo>
                    <a:pt x="17661" y="446"/>
                  </a:lnTo>
                  <a:lnTo>
                    <a:pt x="17638" y="352"/>
                  </a:lnTo>
                  <a:lnTo>
                    <a:pt x="17591" y="282"/>
                  </a:lnTo>
                  <a:lnTo>
                    <a:pt x="17520" y="212"/>
                  </a:lnTo>
                  <a:lnTo>
                    <a:pt x="17426" y="188"/>
                  </a:lnTo>
                  <a:lnTo>
                    <a:pt x="4017" y="47"/>
                  </a:lnTo>
                  <a:lnTo>
                    <a:pt x="2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4"/>
            <p:cNvSpPr/>
            <p:nvPr/>
          </p:nvSpPr>
          <p:spPr>
            <a:xfrm>
              <a:off x="3900250" y="6910450"/>
              <a:ext cx="189650" cy="95725"/>
            </a:xfrm>
            <a:custGeom>
              <a:rect b="b" l="l" r="r" t="t"/>
              <a:pathLst>
                <a:path extrusionOk="0" h="3829" w="7586">
                  <a:moveTo>
                    <a:pt x="3405" y="1"/>
                  </a:moveTo>
                  <a:lnTo>
                    <a:pt x="3029" y="24"/>
                  </a:lnTo>
                  <a:lnTo>
                    <a:pt x="2677" y="71"/>
                  </a:lnTo>
                  <a:lnTo>
                    <a:pt x="2325" y="142"/>
                  </a:lnTo>
                  <a:lnTo>
                    <a:pt x="1996" y="236"/>
                  </a:lnTo>
                  <a:lnTo>
                    <a:pt x="1667" y="330"/>
                  </a:lnTo>
                  <a:lnTo>
                    <a:pt x="1386" y="424"/>
                  </a:lnTo>
                  <a:lnTo>
                    <a:pt x="1127" y="565"/>
                  </a:lnTo>
                  <a:lnTo>
                    <a:pt x="869" y="682"/>
                  </a:lnTo>
                  <a:lnTo>
                    <a:pt x="658" y="846"/>
                  </a:lnTo>
                  <a:lnTo>
                    <a:pt x="470" y="1011"/>
                  </a:lnTo>
                  <a:lnTo>
                    <a:pt x="305" y="1175"/>
                  </a:lnTo>
                  <a:lnTo>
                    <a:pt x="188" y="1340"/>
                  </a:lnTo>
                  <a:lnTo>
                    <a:pt x="94" y="1527"/>
                  </a:lnTo>
                  <a:lnTo>
                    <a:pt x="23" y="1715"/>
                  </a:lnTo>
                  <a:lnTo>
                    <a:pt x="0" y="1927"/>
                  </a:lnTo>
                  <a:lnTo>
                    <a:pt x="23" y="2115"/>
                  </a:lnTo>
                  <a:lnTo>
                    <a:pt x="94" y="2302"/>
                  </a:lnTo>
                  <a:lnTo>
                    <a:pt x="188" y="2490"/>
                  </a:lnTo>
                  <a:lnTo>
                    <a:pt x="305" y="2655"/>
                  </a:lnTo>
                  <a:lnTo>
                    <a:pt x="470" y="2843"/>
                  </a:lnTo>
                  <a:lnTo>
                    <a:pt x="658" y="2983"/>
                  </a:lnTo>
                  <a:lnTo>
                    <a:pt x="869" y="3148"/>
                  </a:lnTo>
                  <a:lnTo>
                    <a:pt x="1127" y="3289"/>
                  </a:lnTo>
                  <a:lnTo>
                    <a:pt x="1386" y="3406"/>
                  </a:lnTo>
                  <a:lnTo>
                    <a:pt x="1667" y="3524"/>
                  </a:lnTo>
                  <a:lnTo>
                    <a:pt x="1996" y="3618"/>
                  </a:lnTo>
                  <a:lnTo>
                    <a:pt x="2325" y="3688"/>
                  </a:lnTo>
                  <a:lnTo>
                    <a:pt x="2677" y="3758"/>
                  </a:lnTo>
                  <a:lnTo>
                    <a:pt x="3029" y="3805"/>
                  </a:lnTo>
                  <a:lnTo>
                    <a:pt x="3405" y="3829"/>
                  </a:lnTo>
                  <a:lnTo>
                    <a:pt x="4180" y="3829"/>
                  </a:lnTo>
                  <a:lnTo>
                    <a:pt x="4556" y="3805"/>
                  </a:lnTo>
                  <a:lnTo>
                    <a:pt x="4908" y="3758"/>
                  </a:lnTo>
                  <a:lnTo>
                    <a:pt x="5260" y="3688"/>
                  </a:lnTo>
                  <a:lnTo>
                    <a:pt x="5589" y="3618"/>
                  </a:lnTo>
                  <a:lnTo>
                    <a:pt x="5918" y="3524"/>
                  </a:lnTo>
                  <a:lnTo>
                    <a:pt x="6200" y="3406"/>
                  </a:lnTo>
                  <a:lnTo>
                    <a:pt x="6458" y="3289"/>
                  </a:lnTo>
                  <a:lnTo>
                    <a:pt x="6716" y="3148"/>
                  </a:lnTo>
                  <a:lnTo>
                    <a:pt x="6928" y="2983"/>
                  </a:lnTo>
                  <a:lnTo>
                    <a:pt x="7116" y="2843"/>
                  </a:lnTo>
                  <a:lnTo>
                    <a:pt x="7280" y="2655"/>
                  </a:lnTo>
                  <a:lnTo>
                    <a:pt x="7398" y="2490"/>
                  </a:lnTo>
                  <a:lnTo>
                    <a:pt x="7491" y="2302"/>
                  </a:lnTo>
                  <a:lnTo>
                    <a:pt x="7562" y="2115"/>
                  </a:lnTo>
                  <a:lnTo>
                    <a:pt x="7585" y="1927"/>
                  </a:lnTo>
                  <a:lnTo>
                    <a:pt x="7562" y="1715"/>
                  </a:lnTo>
                  <a:lnTo>
                    <a:pt x="7491" y="1527"/>
                  </a:lnTo>
                  <a:lnTo>
                    <a:pt x="7398" y="1340"/>
                  </a:lnTo>
                  <a:lnTo>
                    <a:pt x="7280" y="1175"/>
                  </a:lnTo>
                  <a:lnTo>
                    <a:pt x="7116" y="1011"/>
                  </a:lnTo>
                  <a:lnTo>
                    <a:pt x="6928" y="846"/>
                  </a:lnTo>
                  <a:lnTo>
                    <a:pt x="6716" y="682"/>
                  </a:lnTo>
                  <a:lnTo>
                    <a:pt x="6458" y="565"/>
                  </a:lnTo>
                  <a:lnTo>
                    <a:pt x="6200" y="424"/>
                  </a:lnTo>
                  <a:lnTo>
                    <a:pt x="5918" y="330"/>
                  </a:lnTo>
                  <a:lnTo>
                    <a:pt x="5589" y="236"/>
                  </a:lnTo>
                  <a:lnTo>
                    <a:pt x="5260" y="142"/>
                  </a:lnTo>
                  <a:lnTo>
                    <a:pt x="4908" y="71"/>
                  </a:lnTo>
                  <a:lnTo>
                    <a:pt x="4556" y="24"/>
                  </a:lnTo>
                  <a:lnTo>
                    <a:pt x="41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7" name="Shape 1837"/>
        <p:cNvGrpSpPr/>
        <p:nvPr/>
      </p:nvGrpSpPr>
      <p:grpSpPr>
        <a:xfrm>
          <a:off x="0" y="0"/>
          <a:ext cx="0" cy="0"/>
          <a:chOff x="0" y="0"/>
          <a:chExt cx="0" cy="0"/>
        </a:xfrm>
      </p:grpSpPr>
      <p:sp>
        <p:nvSpPr>
          <p:cNvPr id="1838" name="Google Shape;1838;p35"/>
          <p:cNvSpPr txBox="1"/>
          <p:nvPr>
            <p:ph idx="2" type="title"/>
          </p:nvPr>
        </p:nvSpPr>
        <p:spPr>
          <a:xfrm>
            <a:off x="5811147" y="1298980"/>
            <a:ext cx="19860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839" name="Google Shape;1839;p35"/>
          <p:cNvSpPr txBox="1"/>
          <p:nvPr>
            <p:ph idx="3" type="subTitle"/>
          </p:nvPr>
        </p:nvSpPr>
        <p:spPr>
          <a:xfrm>
            <a:off x="5811147" y="1508019"/>
            <a:ext cx="19860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very far away from Earth</a:t>
            </a:r>
            <a:endParaRPr/>
          </a:p>
        </p:txBody>
      </p:sp>
      <p:sp>
        <p:nvSpPr>
          <p:cNvPr id="1840" name="Google Shape;1840;p35"/>
          <p:cNvSpPr txBox="1"/>
          <p:nvPr>
            <p:ph idx="9" type="subTitle"/>
          </p:nvPr>
        </p:nvSpPr>
        <p:spPr>
          <a:xfrm>
            <a:off x="5811147" y="3859922"/>
            <a:ext cx="19860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841" name="Google Shape;1841;p35"/>
          <p:cNvSpPr txBox="1"/>
          <p:nvPr>
            <p:ph idx="15"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SIX </a:t>
            </a:r>
            <a:r>
              <a:rPr lang="en">
                <a:solidFill>
                  <a:schemeClr val="lt1"/>
                </a:solidFill>
              </a:rPr>
              <a:t>DIFFERENT</a:t>
            </a:r>
            <a:r>
              <a:rPr lang="en"/>
              <a:t> IDEAS</a:t>
            </a:r>
            <a:endParaRPr/>
          </a:p>
        </p:txBody>
      </p:sp>
      <p:sp>
        <p:nvSpPr>
          <p:cNvPr id="1842" name="Google Shape;1842;p35"/>
          <p:cNvSpPr txBox="1"/>
          <p:nvPr>
            <p:ph idx="4" type="title"/>
          </p:nvPr>
        </p:nvSpPr>
        <p:spPr>
          <a:xfrm>
            <a:off x="2259472" y="2471310"/>
            <a:ext cx="19860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843" name="Google Shape;1843;p35"/>
          <p:cNvSpPr txBox="1"/>
          <p:nvPr>
            <p:ph idx="1" type="subTitle"/>
          </p:nvPr>
        </p:nvSpPr>
        <p:spPr>
          <a:xfrm>
            <a:off x="2259472" y="1508019"/>
            <a:ext cx="19860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844" name="Google Shape;1844;p35"/>
          <p:cNvSpPr txBox="1"/>
          <p:nvPr>
            <p:ph idx="5" type="subTitle"/>
          </p:nvPr>
        </p:nvSpPr>
        <p:spPr>
          <a:xfrm>
            <a:off x="2259472" y="2680348"/>
            <a:ext cx="19860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1845" name="Google Shape;1845;p35"/>
          <p:cNvSpPr txBox="1"/>
          <p:nvPr>
            <p:ph idx="6" type="title"/>
          </p:nvPr>
        </p:nvSpPr>
        <p:spPr>
          <a:xfrm>
            <a:off x="5811147" y="2471310"/>
            <a:ext cx="19860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846" name="Google Shape;1846;p35"/>
          <p:cNvSpPr txBox="1"/>
          <p:nvPr>
            <p:ph idx="7" type="subTitle"/>
          </p:nvPr>
        </p:nvSpPr>
        <p:spPr>
          <a:xfrm>
            <a:off x="5811147" y="2680348"/>
            <a:ext cx="19860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847" name="Google Shape;1847;p35"/>
          <p:cNvSpPr txBox="1"/>
          <p:nvPr>
            <p:ph idx="8" type="title"/>
          </p:nvPr>
        </p:nvSpPr>
        <p:spPr>
          <a:xfrm>
            <a:off x="5811147" y="3650884"/>
            <a:ext cx="19860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848" name="Google Shape;1848;p35"/>
          <p:cNvSpPr txBox="1"/>
          <p:nvPr>
            <p:ph type="title"/>
          </p:nvPr>
        </p:nvSpPr>
        <p:spPr>
          <a:xfrm>
            <a:off x="2259472" y="1298980"/>
            <a:ext cx="19860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849" name="Google Shape;1849;p35"/>
          <p:cNvSpPr txBox="1"/>
          <p:nvPr>
            <p:ph idx="13" type="title"/>
          </p:nvPr>
        </p:nvSpPr>
        <p:spPr>
          <a:xfrm>
            <a:off x="2259472" y="3650884"/>
            <a:ext cx="1986000" cy="36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850" name="Google Shape;1850;p35"/>
          <p:cNvSpPr txBox="1"/>
          <p:nvPr>
            <p:ph idx="14" type="subTitle"/>
          </p:nvPr>
        </p:nvSpPr>
        <p:spPr>
          <a:xfrm>
            <a:off x="2259472" y="3859922"/>
            <a:ext cx="19860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851" name="Google Shape;1851;p35"/>
          <p:cNvSpPr/>
          <p:nvPr/>
        </p:nvSpPr>
        <p:spPr>
          <a:xfrm>
            <a:off x="1346853" y="1296494"/>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5"/>
          <p:cNvSpPr/>
          <p:nvPr/>
        </p:nvSpPr>
        <p:spPr>
          <a:xfrm>
            <a:off x="4902978" y="1296494"/>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5"/>
          <p:cNvSpPr/>
          <p:nvPr/>
        </p:nvSpPr>
        <p:spPr>
          <a:xfrm>
            <a:off x="1346853" y="2469469"/>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5"/>
          <p:cNvSpPr/>
          <p:nvPr/>
        </p:nvSpPr>
        <p:spPr>
          <a:xfrm>
            <a:off x="4902978" y="2469469"/>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5"/>
          <p:cNvSpPr/>
          <p:nvPr/>
        </p:nvSpPr>
        <p:spPr>
          <a:xfrm>
            <a:off x="1346853" y="3650244"/>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5"/>
          <p:cNvSpPr/>
          <p:nvPr/>
        </p:nvSpPr>
        <p:spPr>
          <a:xfrm>
            <a:off x="4902978" y="3650244"/>
            <a:ext cx="759000" cy="7590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5"/>
          <p:cNvSpPr/>
          <p:nvPr/>
        </p:nvSpPr>
        <p:spPr>
          <a:xfrm>
            <a:off x="1614951" y="3865537"/>
            <a:ext cx="222805" cy="328414"/>
          </a:xfrm>
          <a:custGeom>
            <a:rect b="b" l="l" r="r" t="t"/>
            <a:pathLst>
              <a:path extrusionOk="0" h="11477" w="7857">
                <a:moveTo>
                  <a:pt x="5443" y="2065"/>
                </a:moveTo>
                <a:lnTo>
                  <a:pt x="5524" y="2091"/>
                </a:lnTo>
                <a:lnTo>
                  <a:pt x="5631" y="2172"/>
                </a:lnTo>
                <a:lnTo>
                  <a:pt x="5685" y="2306"/>
                </a:lnTo>
                <a:lnTo>
                  <a:pt x="5711" y="2386"/>
                </a:lnTo>
                <a:lnTo>
                  <a:pt x="5685" y="2467"/>
                </a:lnTo>
                <a:lnTo>
                  <a:pt x="5551" y="3137"/>
                </a:lnTo>
                <a:lnTo>
                  <a:pt x="5765" y="3352"/>
                </a:lnTo>
                <a:lnTo>
                  <a:pt x="6114" y="3673"/>
                </a:lnTo>
                <a:lnTo>
                  <a:pt x="6167" y="3727"/>
                </a:lnTo>
                <a:lnTo>
                  <a:pt x="6194" y="3807"/>
                </a:lnTo>
                <a:lnTo>
                  <a:pt x="6221" y="3888"/>
                </a:lnTo>
                <a:lnTo>
                  <a:pt x="6221" y="3968"/>
                </a:lnTo>
                <a:lnTo>
                  <a:pt x="6140" y="4317"/>
                </a:lnTo>
                <a:lnTo>
                  <a:pt x="6033" y="4639"/>
                </a:lnTo>
                <a:lnTo>
                  <a:pt x="5899" y="4934"/>
                </a:lnTo>
                <a:lnTo>
                  <a:pt x="5765" y="5175"/>
                </a:lnTo>
                <a:lnTo>
                  <a:pt x="5577" y="5416"/>
                </a:lnTo>
                <a:lnTo>
                  <a:pt x="5417" y="5658"/>
                </a:lnTo>
                <a:lnTo>
                  <a:pt x="5229" y="5845"/>
                </a:lnTo>
                <a:lnTo>
                  <a:pt x="5041" y="6006"/>
                </a:lnTo>
                <a:lnTo>
                  <a:pt x="4693" y="6301"/>
                </a:lnTo>
                <a:lnTo>
                  <a:pt x="4371" y="6489"/>
                </a:lnTo>
                <a:lnTo>
                  <a:pt x="4156" y="6596"/>
                </a:lnTo>
                <a:lnTo>
                  <a:pt x="4049" y="6650"/>
                </a:lnTo>
                <a:lnTo>
                  <a:pt x="3915" y="6676"/>
                </a:lnTo>
                <a:lnTo>
                  <a:pt x="3808" y="6650"/>
                </a:lnTo>
                <a:lnTo>
                  <a:pt x="3700" y="6596"/>
                </a:lnTo>
                <a:lnTo>
                  <a:pt x="3486" y="6489"/>
                </a:lnTo>
                <a:lnTo>
                  <a:pt x="3164" y="6301"/>
                </a:lnTo>
                <a:lnTo>
                  <a:pt x="2816" y="6006"/>
                </a:lnTo>
                <a:lnTo>
                  <a:pt x="2628" y="5845"/>
                </a:lnTo>
                <a:lnTo>
                  <a:pt x="2440" y="5658"/>
                </a:lnTo>
                <a:lnTo>
                  <a:pt x="2279" y="5416"/>
                </a:lnTo>
                <a:lnTo>
                  <a:pt x="2092" y="5175"/>
                </a:lnTo>
                <a:lnTo>
                  <a:pt x="1958" y="4934"/>
                </a:lnTo>
                <a:lnTo>
                  <a:pt x="1824" y="4639"/>
                </a:lnTo>
                <a:lnTo>
                  <a:pt x="1716" y="4317"/>
                </a:lnTo>
                <a:lnTo>
                  <a:pt x="1636" y="3968"/>
                </a:lnTo>
                <a:lnTo>
                  <a:pt x="1636" y="3888"/>
                </a:lnTo>
                <a:lnTo>
                  <a:pt x="1663" y="3807"/>
                </a:lnTo>
                <a:lnTo>
                  <a:pt x="1689" y="3727"/>
                </a:lnTo>
                <a:lnTo>
                  <a:pt x="1743" y="3673"/>
                </a:lnTo>
                <a:lnTo>
                  <a:pt x="2092" y="3352"/>
                </a:lnTo>
                <a:lnTo>
                  <a:pt x="2306" y="3137"/>
                </a:lnTo>
                <a:lnTo>
                  <a:pt x="2172" y="2467"/>
                </a:lnTo>
                <a:lnTo>
                  <a:pt x="2145" y="2386"/>
                </a:lnTo>
                <a:lnTo>
                  <a:pt x="2172" y="2306"/>
                </a:lnTo>
                <a:lnTo>
                  <a:pt x="2226" y="2172"/>
                </a:lnTo>
                <a:lnTo>
                  <a:pt x="2333" y="2091"/>
                </a:lnTo>
                <a:lnTo>
                  <a:pt x="2413" y="2065"/>
                </a:lnTo>
                <a:close/>
                <a:moveTo>
                  <a:pt x="349" y="0"/>
                </a:moveTo>
                <a:lnTo>
                  <a:pt x="215" y="27"/>
                </a:lnTo>
                <a:lnTo>
                  <a:pt x="107" y="80"/>
                </a:lnTo>
                <a:lnTo>
                  <a:pt x="27" y="188"/>
                </a:lnTo>
                <a:lnTo>
                  <a:pt x="0" y="322"/>
                </a:lnTo>
                <a:lnTo>
                  <a:pt x="0" y="8419"/>
                </a:lnTo>
                <a:lnTo>
                  <a:pt x="27" y="8527"/>
                </a:lnTo>
                <a:lnTo>
                  <a:pt x="107" y="8634"/>
                </a:lnTo>
                <a:lnTo>
                  <a:pt x="215" y="8714"/>
                </a:lnTo>
                <a:lnTo>
                  <a:pt x="349" y="8741"/>
                </a:lnTo>
                <a:lnTo>
                  <a:pt x="7025" y="8741"/>
                </a:lnTo>
                <a:lnTo>
                  <a:pt x="7186" y="8687"/>
                </a:lnTo>
                <a:lnTo>
                  <a:pt x="7186" y="9090"/>
                </a:lnTo>
                <a:lnTo>
                  <a:pt x="7159" y="9224"/>
                </a:lnTo>
                <a:lnTo>
                  <a:pt x="7079" y="9331"/>
                </a:lnTo>
                <a:lnTo>
                  <a:pt x="6972" y="9385"/>
                </a:lnTo>
                <a:lnTo>
                  <a:pt x="6838" y="9411"/>
                </a:lnTo>
                <a:lnTo>
                  <a:pt x="0" y="9411"/>
                </a:lnTo>
                <a:lnTo>
                  <a:pt x="0" y="11154"/>
                </a:lnTo>
                <a:lnTo>
                  <a:pt x="0" y="11235"/>
                </a:lnTo>
                <a:lnTo>
                  <a:pt x="54" y="11315"/>
                </a:lnTo>
                <a:lnTo>
                  <a:pt x="81" y="11369"/>
                </a:lnTo>
                <a:lnTo>
                  <a:pt x="134" y="11422"/>
                </a:lnTo>
                <a:lnTo>
                  <a:pt x="215" y="11449"/>
                </a:lnTo>
                <a:lnTo>
                  <a:pt x="295" y="11476"/>
                </a:lnTo>
                <a:lnTo>
                  <a:pt x="376" y="11476"/>
                </a:lnTo>
                <a:lnTo>
                  <a:pt x="456" y="11449"/>
                </a:lnTo>
                <a:lnTo>
                  <a:pt x="1448" y="11047"/>
                </a:lnTo>
                <a:lnTo>
                  <a:pt x="2467" y="11449"/>
                </a:lnTo>
                <a:lnTo>
                  <a:pt x="2548" y="11476"/>
                </a:lnTo>
                <a:lnTo>
                  <a:pt x="2628" y="11476"/>
                </a:lnTo>
                <a:lnTo>
                  <a:pt x="2708" y="11449"/>
                </a:lnTo>
                <a:lnTo>
                  <a:pt x="2762" y="11422"/>
                </a:lnTo>
                <a:lnTo>
                  <a:pt x="2842" y="11369"/>
                </a:lnTo>
                <a:lnTo>
                  <a:pt x="2869" y="11315"/>
                </a:lnTo>
                <a:lnTo>
                  <a:pt x="2896" y="11235"/>
                </a:lnTo>
                <a:lnTo>
                  <a:pt x="2923" y="11154"/>
                </a:lnTo>
                <a:lnTo>
                  <a:pt x="2923" y="10082"/>
                </a:lnTo>
                <a:lnTo>
                  <a:pt x="7052" y="10082"/>
                </a:lnTo>
                <a:lnTo>
                  <a:pt x="7240" y="10001"/>
                </a:lnTo>
                <a:lnTo>
                  <a:pt x="7401" y="9921"/>
                </a:lnTo>
                <a:lnTo>
                  <a:pt x="7562" y="9787"/>
                </a:lnTo>
                <a:lnTo>
                  <a:pt x="7696" y="9653"/>
                </a:lnTo>
                <a:lnTo>
                  <a:pt x="7776" y="9465"/>
                </a:lnTo>
                <a:lnTo>
                  <a:pt x="7830" y="9277"/>
                </a:lnTo>
                <a:lnTo>
                  <a:pt x="7857" y="9090"/>
                </a:lnTo>
                <a:lnTo>
                  <a:pt x="7857" y="7722"/>
                </a:lnTo>
                <a:lnTo>
                  <a:pt x="7857" y="992"/>
                </a:lnTo>
                <a:lnTo>
                  <a:pt x="7830" y="804"/>
                </a:lnTo>
                <a:lnTo>
                  <a:pt x="7776" y="617"/>
                </a:lnTo>
                <a:lnTo>
                  <a:pt x="7696" y="429"/>
                </a:lnTo>
                <a:lnTo>
                  <a:pt x="7562" y="295"/>
                </a:lnTo>
                <a:lnTo>
                  <a:pt x="7401" y="161"/>
                </a:lnTo>
                <a:lnTo>
                  <a:pt x="7240" y="80"/>
                </a:lnTo>
                <a:lnTo>
                  <a:pt x="70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8" name="Google Shape;1858;p35"/>
          <p:cNvGrpSpPr/>
          <p:nvPr/>
        </p:nvGrpSpPr>
        <p:grpSpPr>
          <a:xfrm>
            <a:off x="5145596" y="1511787"/>
            <a:ext cx="273763" cy="328414"/>
            <a:chOff x="5570625" y="1343550"/>
            <a:chExt cx="241350" cy="286925"/>
          </a:xfrm>
        </p:grpSpPr>
        <p:sp>
          <p:nvSpPr>
            <p:cNvPr id="1859" name="Google Shape;1859;p35"/>
            <p:cNvSpPr/>
            <p:nvPr/>
          </p:nvSpPr>
          <p:spPr>
            <a:xfrm>
              <a:off x="5570625" y="1343550"/>
              <a:ext cx="241350" cy="286925"/>
            </a:xfrm>
            <a:custGeom>
              <a:rect b="b" l="l" r="r" t="t"/>
              <a:pathLst>
                <a:path extrusionOk="0" h="11477" w="9654">
                  <a:moveTo>
                    <a:pt x="4827" y="1716"/>
                  </a:moveTo>
                  <a:lnTo>
                    <a:pt x="4907" y="1743"/>
                  </a:lnTo>
                  <a:lnTo>
                    <a:pt x="4988" y="1770"/>
                  </a:lnTo>
                  <a:lnTo>
                    <a:pt x="5309" y="1931"/>
                  </a:lnTo>
                  <a:lnTo>
                    <a:pt x="5631" y="2038"/>
                  </a:lnTo>
                  <a:lnTo>
                    <a:pt x="5953" y="2118"/>
                  </a:lnTo>
                  <a:lnTo>
                    <a:pt x="6301" y="2172"/>
                  </a:lnTo>
                  <a:lnTo>
                    <a:pt x="6623" y="2172"/>
                  </a:lnTo>
                  <a:lnTo>
                    <a:pt x="6972" y="2118"/>
                  </a:lnTo>
                  <a:lnTo>
                    <a:pt x="7320" y="2065"/>
                  </a:lnTo>
                  <a:lnTo>
                    <a:pt x="7669" y="1931"/>
                  </a:lnTo>
                  <a:lnTo>
                    <a:pt x="7857" y="1931"/>
                  </a:lnTo>
                  <a:lnTo>
                    <a:pt x="7937" y="1957"/>
                  </a:lnTo>
                  <a:lnTo>
                    <a:pt x="7991" y="2011"/>
                  </a:lnTo>
                  <a:lnTo>
                    <a:pt x="8071" y="2065"/>
                  </a:lnTo>
                  <a:lnTo>
                    <a:pt x="8098" y="2145"/>
                  </a:lnTo>
                  <a:lnTo>
                    <a:pt x="8125" y="2225"/>
                  </a:lnTo>
                  <a:lnTo>
                    <a:pt x="8125" y="2306"/>
                  </a:lnTo>
                  <a:lnTo>
                    <a:pt x="7964" y="3298"/>
                  </a:lnTo>
                  <a:lnTo>
                    <a:pt x="7857" y="4102"/>
                  </a:lnTo>
                  <a:lnTo>
                    <a:pt x="7776" y="4746"/>
                  </a:lnTo>
                  <a:lnTo>
                    <a:pt x="7749" y="5255"/>
                  </a:lnTo>
                  <a:lnTo>
                    <a:pt x="7776" y="5631"/>
                  </a:lnTo>
                  <a:lnTo>
                    <a:pt x="7776" y="5899"/>
                  </a:lnTo>
                  <a:lnTo>
                    <a:pt x="7830" y="6194"/>
                  </a:lnTo>
                  <a:lnTo>
                    <a:pt x="7910" y="6569"/>
                  </a:lnTo>
                  <a:lnTo>
                    <a:pt x="7964" y="6918"/>
                  </a:lnTo>
                  <a:lnTo>
                    <a:pt x="7964" y="7213"/>
                  </a:lnTo>
                  <a:lnTo>
                    <a:pt x="7937" y="7481"/>
                  </a:lnTo>
                  <a:lnTo>
                    <a:pt x="7883" y="7695"/>
                  </a:lnTo>
                  <a:lnTo>
                    <a:pt x="7830" y="7883"/>
                  </a:lnTo>
                  <a:lnTo>
                    <a:pt x="7749" y="8044"/>
                  </a:lnTo>
                  <a:lnTo>
                    <a:pt x="7642" y="8178"/>
                  </a:lnTo>
                  <a:lnTo>
                    <a:pt x="7481" y="8419"/>
                  </a:lnTo>
                  <a:lnTo>
                    <a:pt x="7240" y="8661"/>
                  </a:lnTo>
                  <a:lnTo>
                    <a:pt x="6972" y="8902"/>
                  </a:lnTo>
                  <a:lnTo>
                    <a:pt x="6650" y="9143"/>
                  </a:lnTo>
                  <a:lnTo>
                    <a:pt x="6301" y="9358"/>
                  </a:lnTo>
                  <a:lnTo>
                    <a:pt x="5899" y="9572"/>
                  </a:lnTo>
                  <a:lnTo>
                    <a:pt x="5443" y="9814"/>
                  </a:lnTo>
                  <a:lnTo>
                    <a:pt x="4961" y="10001"/>
                  </a:lnTo>
                  <a:lnTo>
                    <a:pt x="4827" y="10028"/>
                  </a:lnTo>
                  <a:lnTo>
                    <a:pt x="4693" y="10001"/>
                  </a:lnTo>
                  <a:lnTo>
                    <a:pt x="4210" y="9814"/>
                  </a:lnTo>
                  <a:lnTo>
                    <a:pt x="3754" y="9572"/>
                  </a:lnTo>
                  <a:lnTo>
                    <a:pt x="3352" y="9358"/>
                  </a:lnTo>
                  <a:lnTo>
                    <a:pt x="3003" y="9143"/>
                  </a:lnTo>
                  <a:lnTo>
                    <a:pt x="2682" y="8902"/>
                  </a:lnTo>
                  <a:lnTo>
                    <a:pt x="2414" y="8661"/>
                  </a:lnTo>
                  <a:lnTo>
                    <a:pt x="2172" y="8419"/>
                  </a:lnTo>
                  <a:lnTo>
                    <a:pt x="1984" y="8178"/>
                  </a:lnTo>
                  <a:lnTo>
                    <a:pt x="1904" y="8044"/>
                  </a:lnTo>
                  <a:lnTo>
                    <a:pt x="1824" y="7883"/>
                  </a:lnTo>
                  <a:lnTo>
                    <a:pt x="1770" y="7695"/>
                  </a:lnTo>
                  <a:lnTo>
                    <a:pt x="1716" y="7481"/>
                  </a:lnTo>
                  <a:lnTo>
                    <a:pt x="1690" y="7213"/>
                  </a:lnTo>
                  <a:lnTo>
                    <a:pt x="1690" y="6918"/>
                  </a:lnTo>
                  <a:lnTo>
                    <a:pt x="1743" y="6569"/>
                  </a:lnTo>
                  <a:lnTo>
                    <a:pt x="1824" y="6194"/>
                  </a:lnTo>
                  <a:lnTo>
                    <a:pt x="1850" y="5979"/>
                  </a:lnTo>
                  <a:lnTo>
                    <a:pt x="1877" y="5765"/>
                  </a:lnTo>
                  <a:lnTo>
                    <a:pt x="1877" y="5282"/>
                  </a:lnTo>
                  <a:lnTo>
                    <a:pt x="1850" y="4719"/>
                  </a:lnTo>
                  <a:lnTo>
                    <a:pt x="1824" y="4156"/>
                  </a:lnTo>
                  <a:lnTo>
                    <a:pt x="1663" y="3084"/>
                  </a:lnTo>
                  <a:lnTo>
                    <a:pt x="1529" y="2306"/>
                  </a:lnTo>
                  <a:lnTo>
                    <a:pt x="1529" y="2225"/>
                  </a:lnTo>
                  <a:lnTo>
                    <a:pt x="1555" y="2145"/>
                  </a:lnTo>
                  <a:lnTo>
                    <a:pt x="1582" y="2065"/>
                  </a:lnTo>
                  <a:lnTo>
                    <a:pt x="1636" y="2011"/>
                  </a:lnTo>
                  <a:lnTo>
                    <a:pt x="1716" y="1957"/>
                  </a:lnTo>
                  <a:lnTo>
                    <a:pt x="1797" y="1931"/>
                  </a:lnTo>
                  <a:lnTo>
                    <a:pt x="1984" y="1931"/>
                  </a:lnTo>
                  <a:lnTo>
                    <a:pt x="2333" y="2065"/>
                  </a:lnTo>
                  <a:lnTo>
                    <a:pt x="2682" y="2118"/>
                  </a:lnTo>
                  <a:lnTo>
                    <a:pt x="3003" y="2172"/>
                  </a:lnTo>
                  <a:lnTo>
                    <a:pt x="3352" y="2172"/>
                  </a:lnTo>
                  <a:lnTo>
                    <a:pt x="3701" y="2118"/>
                  </a:lnTo>
                  <a:lnTo>
                    <a:pt x="4022" y="2038"/>
                  </a:lnTo>
                  <a:lnTo>
                    <a:pt x="4344" y="1931"/>
                  </a:lnTo>
                  <a:lnTo>
                    <a:pt x="4666" y="1770"/>
                  </a:lnTo>
                  <a:lnTo>
                    <a:pt x="4746" y="1743"/>
                  </a:lnTo>
                  <a:lnTo>
                    <a:pt x="4827" y="1716"/>
                  </a:lnTo>
                  <a:close/>
                  <a:moveTo>
                    <a:pt x="4746" y="0"/>
                  </a:moveTo>
                  <a:lnTo>
                    <a:pt x="4666" y="27"/>
                  </a:lnTo>
                  <a:lnTo>
                    <a:pt x="4612" y="54"/>
                  </a:lnTo>
                  <a:lnTo>
                    <a:pt x="4559" y="134"/>
                  </a:lnTo>
                  <a:lnTo>
                    <a:pt x="4505" y="188"/>
                  </a:lnTo>
                  <a:lnTo>
                    <a:pt x="4371" y="322"/>
                  </a:lnTo>
                  <a:lnTo>
                    <a:pt x="4156" y="483"/>
                  </a:lnTo>
                  <a:lnTo>
                    <a:pt x="3888" y="644"/>
                  </a:lnTo>
                  <a:lnTo>
                    <a:pt x="3647" y="751"/>
                  </a:lnTo>
                  <a:lnTo>
                    <a:pt x="3432" y="804"/>
                  </a:lnTo>
                  <a:lnTo>
                    <a:pt x="3218" y="831"/>
                  </a:lnTo>
                  <a:lnTo>
                    <a:pt x="2977" y="804"/>
                  </a:lnTo>
                  <a:lnTo>
                    <a:pt x="2735" y="778"/>
                  </a:lnTo>
                  <a:lnTo>
                    <a:pt x="2494" y="697"/>
                  </a:lnTo>
                  <a:lnTo>
                    <a:pt x="2253" y="590"/>
                  </a:lnTo>
                  <a:lnTo>
                    <a:pt x="1984" y="456"/>
                  </a:lnTo>
                  <a:lnTo>
                    <a:pt x="1904" y="429"/>
                  </a:lnTo>
                  <a:lnTo>
                    <a:pt x="1824" y="402"/>
                  </a:lnTo>
                  <a:lnTo>
                    <a:pt x="1743" y="402"/>
                  </a:lnTo>
                  <a:lnTo>
                    <a:pt x="1663" y="429"/>
                  </a:lnTo>
                  <a:lnTo>
                    <a:pt x="590" y="965"/>
                  </a:lnTo>
                  <a:lnTo>
                    <a:pt x="188" y="1180"/>
                  </a:lnTo>
                  <a:lnTo>
                    <a:pt x="81" y="1233"/>
                  </a:lnTo>
                  <a:lnTo>
                    <a:pt x="27" y="1341"/>
                  </a:lnTo>
                  <a:lnTo>
                    <a:pt x="0" y="1421"/>
                  </a:lnTo>
                  <a:lnTo>
                    <a:pt x="0" y="1528"/>
                  </a:lnTo>
                  <a:lnTo>
                    <a:pt x="188" y="2494"/>
                  </a:lnTo>
                  <a:lnTo>
                    <a:pt x="403" y="3781"/>
                  </a:lnTo>
                  <a:lnTo>
                    <a:pt x="483" y="4397"/>
                  </a:lnTo>
                  <a:lnTo>
                    <a:pt x="537" y="4987"/>
                  </a:lnTo>
                  <a:lnTo>
                    <a:pt x="537" y="5497"/>
                  </a:lnTo>
                  <a:lnTo>
                    <a:pt x="537" y="5684"/>
                  </a:lnTo>
                  <a:lnTo>
                    <a:pt x="510" y="5872"/>
                  </a:lnTo>
                  <a:lnTo>
                    <a:pt x="403" y="6301"/>
                  </a:lnTo>
                  <a:lnTo>
                    <a:pt x="349" y="6730"/>
                  </a:lnTo>
                  <a:lnTo>
                    <a:pt x="349" y="7159"/>
                  </a:lnTo>
                  <a:lnTo>
                    <a:pt x="349" y="7534"/>
                  </a:lnTo>
                  <a:lnTo>
                    <a:pt x="429" y="7910"/>
                  </a:lnTo>
                  <a:lnTo>
                    <a:pt x="537" y="8258"/>
                  </a:lnTo>
                  <a:lnTo>
                    <a:pt x="671" y="8607"/>
                  </a:lnTo>
                  <a:lnTo>
                    <a:pt x="858" y="8929"/>
                  </a:lnTo>
                  <a:lnTo>
                    <a:pt x="1126" y="9277"/>
                  </a:lnTo>
                  <a:lnTo>
                    <a:pt x="1475" y="9626"/>
                  </a:lnTo>
                  <a:lnTo>
                    <a:pt x="1850" y="9974"/>
                  </a:lnTo>
                  <a:lnTo>
                    <a:pt x="2306" y="10296"/>
                  </a:lnTo>
                  <a:lnTo>
                    <a:pt x="2816" y="10591"/>
                  </a:lnTo>
                  <a:lnTo>
                    <a:pt x="3379" y="10886"/>
                  </a:lnTo>
                  <a:lnTo>
                    <a:pt x="4022" y="11181"/>
                  </a:lnTo>
                  <a:lnTo>
                    <a:pt x="4719" y="11449"/>
                  </a:lnTo>
                  <a:lnTo>
                    <a:pt x="4827" y="11476"/>
                  </a:lnTo>
                  <a:lnTo>
                    <a:pt x="4934" y="11449"/>
                  </a:lnTo>
                  <a:lnTo>
                    <a:pt x="5631" y="11181"/>
                  </a:lnTo>
                  <a:lnTo>
                    <a:pt x="6275" y="10886"/>
                  </a:lnTo>
                  <a:lnTo>
                    <a:pt x="6838" y="10591"/>
                  </a:lnTo>
                  <a:lnTo>
                    <a:pt x="7347" y="10296"/>
                  </a:lnTo>
                  <a:lnTo>
                    <a:pt x="7803" y="9974"/>
                  </a:lnTo>
                  <a:lnTo>
                    <a:pt x="8178" y="9626"/>
                  </a:lnTo>
                  <a:lnTo>
                    <a:pt x="8527" y="9277"/>
                  </a:lnTo>
                  <a:lnTo>
                    <a:pt x="8795" y="8929"/>
                  </a:lnTo>
                  <a:lnTo>
                    <a:pt x="8983" y="8607"/>
                  </a:lnTo>
                  <a:lnTo>
                    <a:pt x="9117" y="8258"/>
                  </a:lnTo>
                  <a:lnTo>
                    <a:pt x="9224" y="7910"/>
                  </a:lnTo>
                  <a:lnTo>
                    <a:pt x="9278" y="7534"/>
                  </a:lnTo>
                  <a:lnTo>
                    <a:pt x="9305" y="7159"/>
                  </a:lnTo>
                  <a:lnTo>
                    <a:pt x="9305" y="6730"/>
                  </a:lnTo>
                  <a:lnTo>
                    <a:pt x="9251" y="6301"/>
                  </a:lnTo>
                  <a:lnTo>
                    <a:pt x="9144" y="5872"/>
                  </a:lnTo>
                  <a:lnTo>
                    <a:pt x="9117" y="5684"/>
                  </a:lnTo>
                  <a:lnTo>
                    <a:pt x="9117" y="5497"/>
                  </a:lnTo>
                  <a:lnTo>
                    <a:pt x="9117" y="4987"/>
                  </a:lnTo>
                  <a:lnTo>
                    <a:pt x="9170" y="4397"/>
                  </a:lnTo>
                  <a:lnTo>
                    <a:pt x="9251" y="3781"/>
                  </a:lnTo>
                  <a:lnTo>
                    <a:pt x="9465" y="2494"/>
                  </a:lnTo>
                  <a:lnTo>
                    <a:pt x="9653" y="1528"/>
                  </a:lnTo>
                  <a:lnTo>
                    <a:pt x="9653" y="1421"/>
                  </a:lnTo>
                  <a:lnTo>
                    <a:pt x="9626" y="1341"/>
                  </a:lnTo>
                  <a:lnTo>
                    <a:pt x="9546" y="1233"/>
                  </a:lnTo>
                  <a:lnTo>
                    <a:pt x="9465" y="1180"/>
                  </a:lnTo>
                  <a:lnTo>
                    <a:pt x="9063" y="965"/>
                  </a:lnTo>
                  <a:lnTo>
                    <a:pt x="7991" y="429"/>
                  </a:lnTo>
                  <a:lnTo>
                    <a:pt x="7910" y="402"/>
                  </a:lnTo>
                  <a:lnTo>
                    <a:pt x="7830" y="402"/>
                  </a:lnTo>
                  <a:lnTo>
                    <a:pt x="7749" y="429"/>
                  </a:lnTo>
                  <a:lnTo>
                    <a:pt x="7669" y="456"/>
                  </a:lnTo>
                  <a:lnTo>
                    <a:pt x="7401" y="590"/>
                  </a:lnTo>
                  <a:lnTo>
                    <a:pt x="7159" y="697"/>
                  </a:lnTo>
                  <a:lnTo>
                    <a:pt x="6918" y="778"/>
                  </a:lnTo>
                  <a:lnTo>
                    <a:pt x="6704" y="804"/>
                  </a:lnTo>
                  <a:lnTo>
                    <a:pt x="6462" y="831"/>
                  </a:lnTo>
                  <a:lnTo>
                    <a:pt x="6221" y="804"/>
                  </a:lnTo>
                  <a:lnTo>
                    <a:pt x="6006" y="751"/>
                  </a:lnTo>
                  <a:lnTo>
                    <a:pt x="5792" y="670"/>
                  </a:lnTo>
                  <a:lnTo>
                    <a:pt x="5631" y="590"/>
                  </a:lnTo>
                  <a:lnTo>
                    <a:pt x="5497" y="509"/>
                  </a:lnTo>
                  <a:lnTo>
                    <a:pt x="5283" y="322"/>
                  </a:lnTo>
                  <a:lnTo>
                    <a:pt x="5148" y="188"/>
                  </a:lnTo>
                  <a:lnTo>
                    <a:pt x="5095" y="134"/>
                  </a:lnTo>
                  <a:lnTo>
                    <a:pt x="5041" y="54"/>
                  </a:lnTo>
                  <a:lnTo>
                    <a:pt x="4961" y="27"/>
                  </a:lnTo>
                  <a:lnTo>
                    <a:pt x="49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5"/>
            <p:cNvSpPr/>
            <p:nvPr/>
          </p:nvSpPr>
          <p:spPr>
            <a:xfrm>
              <a:off x="5627600" y="1404525"/>
              <a:ext cx="127375" cy="172300"/>
            </a:xfrm>
            <a:custGeom>
              <a:rect b="b" l="l" r="r" t="t"/>
              <a:pathLst>
                <a:path extrusionOk="0" h="6892" w="5095">
                  <a:moveTo>
                    <a:pt x="2628" y="1208"/>
                  </a:moveTo>
                  <a:lnTo>
                    <a:pt x="2709" y="1234"/>
                  </a:lnTo>
                  <a:lnTo>
                    <a:pt x="2789" y="1315"/>
                  </a:lnTo>
                  <a:lnTo>
                    <a:pt x="2843" y="1395"/>
                  </a:lnTo>
                  <a:lnTo>
                    <a:pt x="3245" y="2200"/>
                  </a:lnTo>
                  <a:lnTo>
                    <a:pt x="4130" y="2307"/>
                  </a:lnTo>
                  <a:lnTo>
                    <a:pt x="4237" y="2334"/>
                  </a:lnTo>
                  <a:lnTo>
                    <a:pt x="4291" y="2387"/>
                  </a:lnTo>
                  <a:lnTo>
                    <a:pt x="4371" y="2468"/>
                  </a:lnTo>
                  <a:lnTo>
                    <a:pt x="4398" y="2548"/>
                  </a:lnTo>
                  <a:lnTo>
                    <a:pt x="4425" y="2629"/>
                  </a:lnTo>
                  <a:lnTo>
                    <a:pt x="4398" y="2736"/>
                  </a:lnTo>
                  <a:lnTo>
                    <a:pt x="4371" y="2816"/>
                  </a:lnTo>
                  <a:lnTo>
                    <a:pt x="4317" y="2897"/>
                  </a:lnTo>
                  <a:lnTo>
                    <a:pt x="3674" y="3514"/>
                  </a:lnTo>
                  <a:lnTo>
                    <a:pt x="3835" y="4398"/>
                  </a:lnTo>
                  <a:lnTo>
                    <a:pt x="3835" y="4506"/>
                  </a:lnTo>
                  <a:lnTo>
                    <a:pt x="3808" y="4586"/>
                  </a:lnTo>
                  <a:lnTo>
                    <a:pt x="3754" y="4666"/>
                  </a:lnTo>
                  <a:lnTo>
                    <a:pt x="3701" y="4720"/>
                  </a:lnTo>
                  <a:lnTo>
                    <a:pt x="3620" y="4774"/>
                  </a:lnTo>
                  <a:lnTo>
                    <a:pt x="3513" y="4801"/>
                  </a:lnTo>
                  <a:lnTo>
                    <a:pt x="3433" y="4774"/>
                  </a:lnTo>
                  <a:lnTo>
                    <a:pt x="3325" y="4747"/>
                  </a:lnTo>
                  <a:lnTo>
                    <a:pt x="2548" y="4345"/>
                  </a:lnTo>
                  <a:lnTo>
                    <a:pt x="1743" y="4747"/>
                  </a:lnTo>
                  <a:lnTo>
                    <a:pt x="1663" y="4774"/>
                  </a:lnTo>
                  <a:lnTo>
                    <a:pt x="1556" y="4801"/>
                  </a:lnTo>
                  <a:lnTo>
                    <a:pt x="1475" y="4774"/>
                  </a:lnTo>
                  <a:lnTo>
                    <a:pt x="1395" y="4720"/>
                  </a:lnTo>
                  <a:lnTo>
                    <a:pt x="1341" y="4666"/>
                  </a:lnTo>
                  <a:lnTo>
                    <a:pt x="1287" y="4586"/>
                  </a:lnTo>
                  <a:lnTo>
                    <a:pt x="1261" y="4506"/>
                  </a:lnTo>
                  <a:lnTo>
                    <a:pt x="1261" y="4398"/>
                  </a:lnTo>
                  <a:lnTo>
                    <a:pt x="1422" y="3514"/>
                  </a:lnTo>
                  <a:lnTo>
                    <a:pt x="778" y="2897"/>
                  </a:lnTo>
                  <a:lnTo>
                    <a:pt x="724" y="2816"/>
                  </a:lnTo>
                  <a:lnTo>
                    <a:pt x="671" y="2736"/>
                  </a:lnTo>
                  <a:lnTo>
                    <a:pt x="671" y="2629"/>
                  </a:lnTo>
                  <a:lnTo>
                    <a:pt x="698" y="2548"/>
                  </a:lnTo>
                  <a:lnTo>
                    <a:pt x="724" y="2468"/>
                  </a:lnTo>
                  <a:lnTo>
                    <a:pt x="778" y="2387"/>
                  </a:lnTo>
                  <a:lnTo>
                    <a:pt x="858" y="2334"/>
                  </a:lnTo>
                  <a:lnTo>
                    <a:pt x="966" y="2307"/>
                  </a:lnTo>
                  <a:lnTo>
                    <a:pt x="1851" y="2200"/>
                  </a:lnTo>
                  <a:lnTo>
                    <a:pt x="2253" y="1395"/>
                  </a:lnTo>
                  <a:lnTo>
                    <a:pt x="2306" y="1315"/>
                  </a:lnTo>
                  <a:lnTo>
                    <a:pt x="2360" y="1234"/>
                  </a:lnTo>
                  <a:lnTo>
                    <a:pt x="2467" y="1208"/>
                  </a:lnTo>
                  <a:close/>
                  <a:moveTo>
                    <a:pt x="2548" y="1"/>
                  </a:moveTo>
                  <a:lnTo>
                    <a:pt x="2253" y="135"/>
                  </a:lnTo>
                  <a:lnTo>
                    <a:pt x="1931" y="242"/>
                  </a:lnTo>
                  <a:lnTo>
                    <a:pt x="1636" y="323"/>
                  </a:lnTo>
                  <a:lnTo>
                    <a:pt x="1314" y="376"/>
                  </a:lnTo>
                  <a:lnTo>
                    <a:pt x="993" y="403"/>
                  </a:lnTo>
                  <a:lnTo>
                    <a:pt x="671" y="403"/>
                  </a:lnTo>
                  <a:lnTo>
                    <a:pt x="349" y="350"/>
                  </a:lnTo>
                  <a:lnTo>
                    <a:pt x="0" y="296"/>
                  </a:lnTo>
                  <a:lnTo>
                    <a:pt x="0" y="296"/>
                  </a:lnTo>
                  <a:lnTo>
                    <a:pt x="161" y="1288"/>
                  </a:lnTo>
                  <a:lnTo>
                    <a:pt x="269" y="2253"/>
                  </a:lnTo>
                  <a:lnTo>
                    <a:pt x="295" y="2736"/>
                  </a:lnTo>
                  <a:lnTo>
                    <a:pt x="269" y="3165"/>
                  </a:lnTo>
                  <a:lnTo>
                    <a:pt x="242" y="3567"/>
                  </a:lnTo>
                  <a:lnTo>
                    <a:pt x="188" y="3916"/>
                  </a:lnTo>
                  <a:lnTo>
                    <a:pt x="135" y="4211"/>
                  </a:lnTo>
                  <a:lnTo>
                    <a:pt x="81" y="4452"/>
                  </a:lnTo>
                  <a:lnTo>
                    <a:pt x="81" y="4666"/>
                  </a:lnTo>
                  <a:lnTo>
                    <a:pt x="81" y="4854"/>
                  </a:lnTo>
                  <a:lnTo>
                    <a:pt x="108" y="5015"/>
                  </a:lnTo>
                  <a:lnTo>
                    <a:pt x="161" y="5149"/>
                  </a:lnTo>
                  <a:lnTo>
                    <a:pt x="269" y="5390"/>
                  </a:lnTo>
                  <a:lnTo>
                    <a:pt x="429" y="5578"/>
                  </a:lnTo>
                  <a:lnTo>
                    <a:pt x="617" y="5766"/>
                  </a:lnTo>
                  <a:lnTo>
                    <a:pt x="832" y="5954"/>
                  </a:lnTo>
                  <a:lnTo>
                    <a:pt x="1100" y="6141"/>
                  </a:lnTo>
                  <a:lnTo>
                    <a:pt x="1422" y="6329"/>
                  </a:lnTo>
                  <a:lnTo>
                    <a:pt x="1743" y="6517"/>
                  </a:lnTo>
                  <a:lnTo>
                    <a:pt x="2119" y="6704"/>
                  </a:lnTo>
                  <a:lnTo>
                    <a:pt x="2548" y="6892"/>
                  </a:lnTo>
                  <a:lnTo>
                    <a:pt x="2950" y="6704"/>
                  </a:lnTo>
                  <a:lnTo>
                    <a:pt x="3352" y="6517"/>
                  </a:lnTo>
                  <a:lnTo>
                    <a:pt x="3674" y="6329"/>
                  </a:lnTo>
                  <a:lnTo>
                    <a:pt x="3996" y="6141"/>
                  </a:lnTo>
                  <a:lnTo>
                    <a:pt x="4264" y="5954"/>
                  </a:lnTo>
                  <a:lnTo>
                    <a:pt x="4478" y="5766"/>
                  </a:lnTo>
                  <a:lnTo>
                    <a:pt x="4666" y="5578"/>
                  </a:lnTo>
                  <a:lnTo>
                    <a:pt x="4800" y="5390"/>
                  </a:lnTo>
                  <a:lnTo>
                    <a:pt x="4907" y="5203"/>
                  </a:lnTo>
                  <a:lnTo>
                    <a:pt x="4961" y="5042"/>
                  </a:lnTo>
                  <a:lnTo>
                    <a:pt x="5015" y="4854"/>
                  </a:lnTo>
                  <a:lnTo>
                    <a:pt x="5015" y="4666"/>
                  </a:lnTo>
                  <a:lnTo>
                    <a:pt x="5015" y="4479"/>
                  </a:lnTo>
                  <a:lnTo>
                    <a:pt x="4988" y="4291"/>
                  </a:lnTo>
                  <a:lnTo>
                    <a:pt x="4907" y="3916"/>
                  </a:lnTo>
                  <a:lnTo>
                    <a:pt x="4854" y="3567"/>
                  </a:lnTo>
                  <a:lnTo>
                    <a:pt x="4800" y="3165"/>
                  </a:lnTo>
                  <a:lnTo>
                    <a:pt x="4800" y="2736"/>
                  </a:lnTo>
                  <a:lnTo>
                    <a:pt x="4827" y="2253"/>
                  </a:lnTo>
                  <a:lnTo>
                    <a:pt x="4934" y="1288"/>
                  </a:lnTo>
                  <a:lnTo>
                    <a:pt x="5095" y="296"/>
                  </a:lnTo>
                  <a:lnTo>
                    <a:pt x="5095" y="296"/>
                  </a:lnTo>
                  <a:lnTo>
                    <a:pt x="4746" y="350"/>
                  </a:lnTo>
                  <a:lnTo>
                    <a:pt x="4425" y="403"/>
                  </a:lnTo>
                  <a:lnTo>
                    <a:pt x="4103" y="403"/>
                  </a:lnTo>
                  <a:lnTo>
                    <a:pt x="3781" y="376"/>
                  </a:lnTo>
                  <a:lnTo>
                    <a:pt x="3459" y="323"/>
                  </a:lnTo>
                  <a:lnTo>
                    <a:pt x="3164" y="242"/>
                  </a:lnTo>
                  <a:lnTo>
                    <a:pt x="2843" y="135"/>
                  </a:lnTo>
                  <a:lnTo>
                    <a:pt x="25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1" name="Google Shape;1861;p35"/>
          <p:cNvSpPr/>
          <p:nvPr/>
        </p:nvSpPr>
        <p:spPr>
          <a:xfrm>
            <a:off x="5158159" y="2684762"/>
            <a:ext cx="248639" cy="328414"/>
          </a:xfrm>
          <a:custGeom>
            <a:rect b="b" l="l" r="r" t="t"/>
            <a:pathLst>
              <a:path extrusionOk="0" h="11477" w="8768">
                <a:moveTo>
                  <a:pt x="5041" y="4022"/>
                </a:moveTo>
                <a:lnTo>
                  <a:pt x="5175" y="4049"/>
                </a:lnTo>
                <a:lnTo>
                  <a:pt x="5282" y="4129"/>
                </a:lnTo>
                <a:lnTo>
                  <a:pt x="5363" y="4236"/>
                </a:lnTo>
                <a:lnTo>
                  <a:pt x="5390" y="4371"/>
                </a:lnTo>
                <a:lnTo>
                  <a:pt x="5363" y="4907"/>
                </a:lnTo>
                <a:lnTo>
                  <a:pt x="5309" y="5470"/>
                </a:lnTo>
                <a:lnTo>
                  <a:pt x="5255" y="5577"/>
                </a:lnTo>
                <a:lnTo>
                  <a:pt x="5175" y="5684"/>
                </a:lnTo>
                <a:lnTo>
                  <a:pt x="5068" y="5738"/>
                </a:lnTo>
                <a:lnTo>
                  <a:pt x="4934" y="5738"/>
                </a:lnTo>
                <a:lnTo>
                  <a:pt x="4800" y="5684"/>
                </a:lnTo>
                <a:lnTo>
                  <a:pt x="4692" y="5604"/>
                </a:lnTo>
                <a:lnTo>
                  <a:pt x="4639" y="5497"/>
                </a:lnTo>
                <a:lnTo>
                  <a:pt x="4639" y="5363"/>
                </a:lnTo>
                <a:lnTo>
                  <a:pt x="4692" y="4853"/>
                </a:lnTo>
                <a:lnTo>
                  <a:pt x="4719" y="4371"/>
                </a:lnTo>
                <a:lnTo>
                  <a:pt x="4746" y="4236"/>
                </a:lnTo>
                <a:lnTo>
                  <a:pt x="4826" y="4129"/>
                </a:lnTo>
                <a:lnTo>
                  <a:pt x="4934" y="4049"/>
                </a:lnTo>
                <a:lnTo>
                  <a:pt x="5041" y="4022"/>
                </a:lnTo>
                <a:close/>
                <a:moveTo>
                  <a:pt x="4371" y="1099"/>
                </a:moveTo>
                <a:lnTo>
                  <a:pt x="4719" y="1126"/>
                </a:lnTo>
                <a:lnTo>
                  <a:pt x="5041" y="1180"/>
                </a:lnTo>
                <a:lnTo>
                  <a:pt x="5336" y="1260"/>
                </a:lnTo>
                <a:lnTo>
                  <a:pt x="5658" y="1367"/>
                </a:lnTo>
                <a:lnTo>
                  <a:pt x="5926" y="1502"/>
                </a:lnTo>
                <a:lnTo>
                  <a:pt x="6194" y="1662"/>
                </a:lnTo>
                <a:lnTo>
                  <a:pt x="6462" y="1850"/>
                </a:lnTo>
                <a:lnTo>
                  <a:pt x="6677" y="2065"/>
                </a:lnTo>
                <a:lnTo>
                  <a:pt x="6891" y="2306"/>
                </a:lnTo>
                <a:lnTo>
                  <a:pt x="7079" y="2547"/>
                </a:lnTo>
                <a:lnTo>
                  <a:pt x="7240" y="2815"/>
                </a:lnTo>
                <a:lnTo>
                  <a:pt x="7374" y="3084"/>
                </a:lnTo>
                <a:lnTo>
                  <a:pt x="7481" y="3405"/>
                </a:lnTo>
                <a:lnTo>
                  <a:pt x="7561" y="3700"/>
                </a:lnTo>
                <a:lnTo>
                  <a:pt x="7615" y="4022"/>
                </a:lnTo>
                <a:lnTo>
                  <a:pt x="7642" y="4371"/>
                </a:lnTo>
                <a:lnTo>
                  <a:pt x="7615" y="4934"/>
                </a:lnTo>
                <a:lnTo>
                  <a:pt x="7561" y="5497"/>
                </a:lnTo>
                <a:lnTo>
                  <a:pt x="7535" y="5631"/>
                </a:lnTo>
                <a:lnTo>
                  <a:pt x="7427" y="5738"/>
                </a:lnTo>
                <a:lnTo>
                  <a:pt x="7320" y="5792"/>
                </a:lnTo>
                <a:lnTo>
                  <a:pt x="7186" y="5792"/>
                </a:lnTo>
                <a:lnTo>
                  <a:pt x="7052" y="5765"/>
                </a:lnTo>
                <a:lnTo>
                  <a:pt x="6972" y="5684"/>
                </a:lnTo>
                <a:lnTo>
                  <a:pt x="6918" y="5550"/>
                </a:lnTo>
                <a:lnTo>
                  <a:pt x="6891" y="5416"/>
                </a:lnTo>
                <a:lnTo>
                  <a:pt x="6945" y="4880"/>
                </a:lnTo>
                <a:lnTo>
                  <a:pt x="6972" y="4371"/>
                </a:lnTo>
                <a:lnTo>
                  <a:pt x="6945" y="4102"/>
                </a:lnTo>
                <a:lnTo>
                  <a:pt x="6918" y="3834"/>
                </a:lnTo>
                <a:lnTo>
                  <a:pt x="6837" y="3593"/>
                </a:lnTo>
                <a:lnTo>
                  <a:pt x="6757" y="3352"/>
                </a:lnTo>
                <a:lnTo>
                  <a:pt x="6650" y="3137"/>
                </a:lnTo>
                <a:lnTo>
                  <a:pt x="6516" y="2923"/>
                </a:lnTo>
                <a:lnTo>
                  <a:pt x="6382" y="2708"/>
                </a:lnTo>
                <a:lnTo>
                  <a:pt x="6194" y="2547"/>
                </a:lnTo>
                <a:lnTo>
                  <a:pt x="6033" y="2360"/>
                </a:lnTo>
                <a:lnTo>
                  <a:pt x="5819" y="2225"/>
                </a:lnTo>
                <a:lnTo>
                  <a:pt x="5604" y="2091"/>
                </a:lnTo>
                <a:lnTo>
                  <a:pt x="5390" y="1984"/>
                </a:lnTo>
                <a:lnTo>
                  <a:pt x="5148" y="1904"/>
                </a:lnTo>
                <a:lnTo>
                  <a:pt x="4907" y="1823"/>
                </a:lnTo>
                <a:lnTo>
                  <a:pt x="4639" y="1796"/>
                </a:lnTo>
                <a:lnTo>
                  <a:pt x="4371" y="1770"/>
                </a:lnTo>
                <a:lnTo>
                  <a:pt x="4129" y="1796"/>
                </a:lnTo>
                <a:lnTo>
                  <a:pt x="3861" y="1823"/>
                </a:lnTo>
                <a:lnTo>
                  <a:pt x="3620" y="1904"/>
                </a:lnTo>
                <a:lnTo>
                  <a:pt x="3379" y="1984"/>
                </a:lnTo>
                <a:lnTo>
                  <a:pt x="3164" y="2091"/>
                </a:lnTo>
                <a:lnTo>
                  <a:pt x="2950" y="2225"/>
                </a:lnTo>
                <a:lnTo>
                  <a:pt x="2735" y="2360"/>
                </a:lnTo>
                <a:lnTo>
                  <a:pt x="2547" y="2547"/>
                </a:lnTo>
                <a:lnTo>
                  <a:pt x="2386" y="2708"/>
                </a:lnTo>
                <a:lnTo>
                  <a:pt x="2252" y="2923"/>
                </a:lnTo>
                <a:lnTo>
                  <a:pt x="2118" y="3137"/>
                </a:lnTo>
                <a:lnTo>
                  <a:pt x="2011" y="3352"/>
                </a:lnTo>
                <a:lnTo>
                  <a:pt x="1904" y="3593"/>
                </a:lnTo>
                <a:lnTo>
                  <a:pt x="1850" y="3834"/>
                </a:lnTo>
                <a:lnTo>
                  <a:pt x="1823" y="4102"/>
                </a:lnTo>
                <a:lnTo>
                  <a:pt x="1797" y="4371"/>
                </a:lnTo>
                <a:lnTo>
                  <a:pt x="1770" y="4478"/>
                </a:lnTo>
                <a:lnTo>
                  <a:pt x="1689" y="4585"/>
                </a:lnTo>
                <a:lnTo>
                  <a:pt x="1582" y="4665"/>
                </a:lnTo>
                <a:lnTo>
                  <a:pt x="1475" y="4692"/>
                </a:lnTo>
                <a:lnTo>
                  <a:pt x="1341" y="4665"/>
                </a:lnTo>
                <a:lnTo>
                  <a:pt x="1233" y="4585"/>
                </a:lnTo>
                <a:lnTo>
                  <a:pt x="1153" y="4478"/>
                </a:lnTo>
                <a:lnTo>
                  <a:pt x="1126" y="4371"/>
                </a:lnTo>
                <a:lnTo>
                  <a:pt x="1153" y="4022"/>
                </a:lnTo>
                <a:lnTo>
                  <a:pt x="1180" y="3700"/>
                </a:lnTo>
                <a:lnTo>
                  <a:pt x="1260" y="3405"/>
                </a:lnTo>
                <a:lnTo>
                  <a:pt x="1394" y="3084"/>
                </a:lnTo>
                <a:lnTo>
                  <a:pt x="1528" y="2815"/>
                </a:lnTo>
                <a:lnTo>
                  <a:pt x="1689" y="2547"/>
                </a:lnTo>
                <a:lnTo>
                  <a:pt x="1877" y="2306"/>
                </a:lnTo>
                <a:lnTo>
                  <a:pt x="2091" y="2065"/>
                </a:lnTo>
                <a:lnTo>
                  <a:pt x="2306" y="1850"/>
                </a:lnTo>
                <a:lnTo>
                  <a:pt x="2574" y="1662"/>
                </a:lnTo>
                <a:lnTo>
                  <a:pt x="2842" y="1502"/>
                </a:lnTo>
                <a:lnTo>
                  <a:pt x="3110" y="1367"/>
                </a:lnTo>
                <a:lnTo>
                  <a:pt x="3405" y="1260"/>
                </a:lnTo>
                <a:lnTo>
                  <a:pt x="3727" y="1180"/>
                </a:lnTo>
                <a:lnTo>
                  <a:pt x="4049" y="1126"/>
                </a:lnTo>
                <a:lnTo>
                  <a:pt x="4371" y="1099"/>
                </a:lnTo>
                <a:close/>
                <a:moveTo>
                  <a:pt x="4371" y="2225"/>
                </a:moveTo>
                <a:lnTo>
                  <a:pt x="4612" y="2252"/>
                </a:lnTo>
                <a:lnTo>
                  <a:pt x="4800" y="2279"/>
                </a:lnTo>
                <a:lnTo>
                  <a:pt x="5014" y="2333"/>
                </a:lnTo>
                <a:lnTo>
                  <a:pt x="5202" y="2386"/>
                </a:lnTo>
                <a:lnTo>
                  <a:pt x="5390" y="2494"/>
                </a:lnTo>
                <a:lnTo>
                  <a:pt x="5577" y="2601"/>
                </a:lnTo>
                <a:lnTo>
                  <a:pt x="5738" y="2708"/>
                </a:lnTo>
                <a:lnTo>
                  <a:pt x="5899" y="2842"/>
                </a:lnTo>
                <a:lnTo>
                  <a:pt x="6033" y="3003"/>
                </a:lnTo>
                <a:lnTo>
                  <a:pt x="6140" y="3164"/>
                </a:lnTo>
                <a:lnTo>
                  <a:pt x="6248" y="3352"/>
                </a:lnTo>
                <a:lnTo>
                  <a:pt x="6355" y="3539"/>
                </a:lnTo>
                <a:lnTo>
                  <a:pt x="6408" y="3727"/>
                </a:lnTo>
                <a:lnTo>
                  <a:pt x="6462" y="3942"/>
                </a:lnTo>
                <a:lnTo>
                  <a:pt x="6516" y="4129"/>
                </a:lnTo>
                <a:lnTo>
                  <a:pt x="6516" y="4371"/>
                </a:lnTo>
                <a:lnTo>
                  <a:pt x="6489" y="4826"/>
                </a:lnTo>
                <a:lnTo>
                  <a:pt x="6462" y="5282"/>
                </a:lnTo>
                <a:lnTo>
                  <a:pt x="6408" y="5738"/>
                </a:lnTo>
                <a:lnTo>
                  <a:pt x="6301" y="6167"/>
                </a:lnTo>
                <a:lnTo>
                  <a:pt x="6248" y="6301"/>
                </a:lnTo>
                <a:lnTo>
                  <a:pt x="6167" y="6382"/>
                </a:lnTo>
                <a:lnTo>
                  <a:pt x="6033" y="6435"/>
                </a:lnTo>
                <a:lnTo>
                  <a:pt x="5899" y="6435"/>
                </a:lnTo>
                <a:lnTo>
                  <a:pt x="5792" y="6382"/>
                </a:lnTo>
                <a:lnTo>
                  <a:pt x="5684" y="6274"/>
                </a:lnTo>
                <a:lnTo>
                  <a:pt x="5658" y="6167"/>
                </a:lnTo>
                <a:lnTo>
                  <a:pt x="5658" y="6033"/>
                </a:lnTo>
                <a:lnTo>
                  <a:pt x="5738" y="5604"/>
                </a:lnTo>
                <a:lnTo>
                  <a:pt x="5792" y="5202"/>
                </a:lnTo>
                <a:lnTo>
                  <a:pt x="5819" y="4773"/>
                </a:lnTo>
                <a:lnTo>
                  <a:pt x="5845" y="4371"/>
                </a:lnTo>
                <a:lnTo>
                  <a:pt x="5819" y="4076"/>
                </a:lnTo>
                <a:lnTo>
                  <a:pt x="5738" y="3781"/>
                </a:lnTo>
                <a:lnTo>
                  <a:pt x="5577" y="3539"/>
                </a:lnTo>
                <a:lnTo>
                  <a:pt x="5416" y="3325"/>
                </a:lnTo>
                <a:lnTo>
                  <a:pt x="5202" y="3164"/>
                </a:lnTo>
                <a:lnTo>
                  <a:pt x="4961" y="3030"/>
                </a:lnTo>
                <a:lnTo>
                  <a:pt x="4666" y="2923"/>
                </a:lnTo>
                <a:lnTo>
                  <a:pt x="4371" y="2896"/>
                </a:lnTo>
                <a:lnTo>
                  <a:pt x="4102" y="2923"/>
                </a:lnTo>
                <a:lnTo>
                  <a:pt x="3808" y="3003"/>
                </a:lnTo>
                <a:lnTo>
                  <a:pt x="3566" y="3164"/>
                </a:lnTo>
                <a:lnTo>
                  <a:pt x="3352" y="3352"/>
                </a:lnTo>
                <a:lnTo>
                  <a:pt x="3218" y="3405"/>
                </a:lnTo>
                <a:lnTo>
                  <a:pt x="3110" y="3432"/>
                </a:lnTo>
                <a:lnTo>
                  <a:pt x="2976" y="3405"/>
                </a:lnTo>
                <a:lnTo>
                  <a:pt x="2869" y="3352"/>
                </a:lnTo>
                <a:lnTo>
                  <a:pt x="2789" y="3244"/>
                </a:lnTo>
                <a:lnTo>
                  <a:pt x="2762" y="3110"/>
                </a:lnTo>
                <a:lnTo>
                  <a:pt x="2789" y="2976"/>
                </a:lnTo>
                <a:lnTo>
                  <a:pt x="2869" y="2869"/>
                </a:lnTo>
                <a:lnTo>
                  <a:pt x="3030" y="2708"/>
                </a:lnTo>
                <a:lnTo>
                  <a:pt x="3191" y="2601"/>
                </a:lnTo>
                <a:lnTo>
                  <a:pt x="3379" y="2494"/>
                </a:lnTo>
                <a:lnTo>
                  <a:pt x="3566" y="2386"/>
                </a:lnTo>
                <a:lnTo>
                  <a:pt x="3754" y="2333"/>
                </a:lnTo>
                <a:lnTo>
                  <a:pt x="3968" y="2279"/>
                </a:lnTo>
                <a:lnTo>
                  <a:pt x="4156" y="2252"/>
                </a:lnTo>
                <a:lnTo>
                  <a:pt x="4371" y="2225"/>
                </a:lnTo>
                <a:close/>
                <a:moveTo>
                  <a:pt x="4371" y="3352"/>
                </a:moveTo>
                <a:lnTo>
                  <a:pt x="4505" y="3378"/>
                </a:lnTo>
                <a:lnTo>
                  <a:pt x="4612" y="3459"/>
                </a:lnTo>
                <a:lnTo>
                  <a:pt x="4692" y="3566"/>
                </a:lnTo>
                <a:lnTo>
                  <a:pt x="4719" y="3700"/>
                </a:lnTo>
                <a:lnTo>
                  <a:pt x="4692" y="3807"/>
                </a:lnTo>
                <a:lnTo>
                  <a:pt x="4612" y="3915"/>
                </a:lnTo>
                <a:lnTo>
                  <a:pt x="4505" y="3995"/>
                </a:lnTo>
                <a:lnTo>
                  <a:pt x="4371" y="4022"/>
                </a:lnTo>
                <a:lnTo>
                  <a:pt x="4237" y="4049"/>
                </a:lnTo>
                <a:lnTo>
                  <a:pt x="4156" y="4129"/>
                </a:lnTo>
                <a:lnTo>
                  <a:pt x="4076" y="4236"/>
                </a:lnTo>
                <a:lnTo>
                  <a:pt x="4049" y="4371"/>
                </a:lnTo>
                <a:lnTo>
                  <a:pt x="4076" y="4853"/>
                </a:lnTo>
                <a:lnTo>
                  <a:pt x="4129" y="5363"/>
                </a:lnTo>
                <a:lnTo>
                  <a:pt x="4210" y="5845"/>
                </a:lnTo>
                <a:lnTo>
                  <a:pt x="4344" y="6301"/>
                </a:lnTo>
                <a:lnTo>
                  <a:pt x="4371" y="6435"/>
                </a:lnTo>
                <a:lnTo>
                  <a:pt x="4317" y="6542"/>
                </a:lnTo>
                <a:lnTo>
                  <a:pt x="4237" y="6650"/>
                </a:lnTo>
                <a:lnTo>
                  <a:pt x="4129" y="6730"/>
                </a:lnTo>
                <a:lnTo>
                  <a:pt x="3995" y="6730"/>
                </a:lnTo>
                <a:lnTo>
                  <a:pt x="3861" y="6703"/>
                </a:lnTo>
                <a:lnTo>
                  <a:pt x="3781" y="6623"/>
                </a:lnTo>
                <a:lnTo>
                  <a:pt x="3700" y="6516"/>
                </a:lnTo>
                <a:lnTo>
                  <a:pt x="3566" y="5979"/>
                </a:lnTo>
                <a:lnTo>
                  <a:pt x="3459" y="5470"/>
                </a:lnTo>
                <a:lnTo>
                  <a:pt x="3405" y="4907"/>
                </a:lnTo>
                <a:lnTo>
                  <a:pt x="3379" y="4371"/>
                </a:lnTo>
                <a:lnTo>
                  <a:pt x="3379" y="4156"/>
                </a:lnTo>
                <a:lnTo>
                  <a:pt x="3459" y="3968"/>
                </a:lnTo>
                <a:lnTo>
                  <a:pt x="3539" y="3807"/>
                </a:lnTo>
                <a:lnTo>
                  <a:pt x="3673" y="3647"/>
                </a:lnTo>
                <a:lnTo>
                  <a:pt x="3808" y="3513"/>
                </a:lnTo>
                <a:lnTo>
                  <a:pt x="3995" y="3432"/>
                </a:lnTo>
                <a:lnTo>
                  <a:pt x="4183" y="3378"/>
                </a:lnTo>
                <a:lnTo>
                  <a:pt x="4371" y="3352"/>
                </a:lnTo>
                <a:close/>
                <a:moveTo>
                  <a:pt x="5577" y="7025"/>
                </a:moveTo>
                <a:lnTo>
                  <a:pt x="5711" y="7052"/>
                </a:lnTo>
                <a:lnTo>
                  <a:pt x="5819" y="7132"/>
                </a:lnTo>
                <a:lnTo>
                  <a:pt x="5872" y="7240"/>
                </a:lnTo>
                <a:lnTo>
                  <a:pt x="5899" y="7374"/>
                </a:lnTo>
                <a:lnTo>
                  <a:pt x="5872" y="7508"/>
                </a:lnTo>
                <a:lnTo>
                  <a:pt x="5711" y="7856"/>
                </a:lnTo>
                <a:lnTo>
                  <a:pt x="5470" y="8285"/>
                </a:lnTo>
                <a:lnTo>
                  <a:pt x="5309" y="8500"/>
                </a:lnTo>
                <a:lnTo>
                  <a:pt x="5148" y="8687"/>
                </a:lnTo>
                <a:lnTo>
                  <a:pt x="4987" y="8875"/>
                </a:lnTo>
                <a:lnTo>
                  <a:pt x="4800" y="9063"/>
                </a:lnTo>
                <a:lnTo>
                  <a:pt x="4666" y="9116"/>
                </a:lnTo>
                <a:lnTo>
                  <a:pt x="4558" y="9116"/>
                </a:lnTo>
                <a:lnTo>
                  <a:pt x="4424" y="9090"/>
                </a:lnTo>
                <a:lnTo>
                  <a:pt x="4317" y="8982"/>
                </a:lnTo>
                <a:lnTo>
                  <a:pt x="4263" y="8875"/>
                </a:lnTo>
                <a:lnTo>
                  <a:pt x="4263" y="8741"/>
                </a:lnTo>
                <a:lnTo>
                  <a:pt x="4290" y="8607"/>
                </a:lnTo>
                <a:lnTo>
                  <a:pt x="4397" y="8527"/>
                </a:lnTo>
                <a:lnTo>
                  <a:pt x="4612" y="8312"/>
                </a:lnTo>
                <a:lnTo>
                  <a:pt x="4826" y="8017"/>
                </a:lnTo>
                <a:lnTo>
                  <a:pt x="5068" y="7642"/>
                </a:lnTo>
                <a:lnTo>
                  <a:pt x="5255" y="7240"/>
                </a:lnTo>
                <a:lnTo>
                  <a:pt x="5336" y="7132"/>
                </a:lnTo>
                <a:lnTo>
                  <a:pt x="5443" y="7052"/>
                </a:lnTo>
                <a:lnTo>
                  <a:pt x="5577" y="7025"/>
                </a:lnTo>
                <a:close/>
                <a:moveTo>
                  <a:pt x="6623" y="7454"/>
                </a:moveTo>
                <a:lnTo>
                  <a:pt x="6757" y="7481"/>
                </a:lnTo>
                <a:lnTo>
                  <a:pt x="6864" y="7561"/>
                </a:lnTo>
                <a:lnTo>
                  <a:pt x="6918" y="7669"/>
                </a:lnTo>
                <a:lnTo>
                  <a:pt x="6945" y="7803"/>
                </a:lnTo>
                <a:lnTo>
                  <a:pt x="6918" y="7910"/>
                </a:lnTo>
                <a:lnTo>
                  <a:pt x="6730" y="8339"/>
                </a:lnTo>
                <a:lnTo>
                  <a:pt x="6489" y="8741"/>
                </a:lnTo>
                <a:lnTo>
                  <a:pt x="6221" y="9170"/>
                </a:lnTo>
                <a:lnTo>
                  <a:pt x="5926" y="9545"/>
                </a:lnTo>
                <a:lnTo>
                  <a:pt x="5738" y="9706"/>
                </a:lnTo>
                <a:lnTo>
                  <a:pt x="5577" y="9867"/>
                </a:lnTo>
                <a:lnTo>
                  <a:pt x="5390" y="10001"/>
                </a:lnTo>
                <a:lnTo>
                  <a:pt x="5202" y="10135"/>
                </a:lnTo>
                <a:lnTo>
                  <a:pt x="5014" y="10216"/>
                </a:lnTo>
                <a:lnTo>
                  <a:pt x="4800" y="10296"/>
                </a:lnTo>
                <a:lnTo>
                  <a:pt x="4585" y="10350"/>
                </a:lnTo>
                <a:lnTo>
                  <a:pt x="4371" y="10350"/>
                </a:lnTo>
                <a:lnTo>
                  <a:pt x="4237" y="10323"/>
                </a:lnTo>
                <a:lnTo>
                  <a:pt x="4156" y="10269"/>
                </a:lnTo>
                <a:lnTo>
                  <a:pt x="4076" y="10162"/>
                </a:lnTo>
                <a:lnTo>
                  <a:pt x="4049" y="10028"/>
                </a:lnTo>
                <a:lnTo>
                  <a:pt x="4076" y="9894"/>
                </a:lnTo>
                <a:lnTo>
                  <a:pt x="4156" y="9787"/>
                </a:lnTo>
                <a:lnTo>
                  <a:pt x="4237" y="9706"/>
                </a:lnTo>
                <a:lnTo>
                  <a:pt x="4371" y="9680"/>
                </a:lnTo>
                <a:lnTo>
                  <a:pt x="4505" y="9680"/>
                </a:lnTo>
                <a:lnTo>
                  <a:pt x="4639" y="9653"/>
                </a:lnTo>
                <a:lnTo>
                  <a:pt x="4800" y="9572"/>
                </a:lnTo>
                <a:lnTo>
                  <a:pt x="4934" y="9519"/>
                </a:lnTo>
                <a:lnTo>
                  <a:pt x="5202" y="9304"/>
                </a:lnTo>
                <a:lnTo>
                  <a:pt x="5443" y="9063"/>
                </a:lnTo>
                <a:lnTo>
                  <a:pt x="5684" y="8741"/>
                </a:lnTo>
                <a:lnTo>
                  <a:pt x="5926" y="8393"/>
                </a:lnTo>
                <a:lnTo>
                  <a:pt x="6113" y="8044"/>
                </a:lnTo>
                <a:lnTo>
                  <a:pt x="6301" y="7642"/>
                </a:lnTo>
                <a:lnTo>
                  <a:pt x="6382" y="7534"/>
                </a:lnTo>
                <a:lnTo>
                  <a:pt x="6489" y="7481"/>
                </a:lnTo>
                <a:lnTo>
                  <a:pt x="6623" y="7454"/>
                </a:lnTo>
                <a:close/>
                <a:moveTo>
                  <a:pt x="3942" y="0"/>
                </a:moveTo>
                <a:lnTo>
                  <a:pt x="3513" y="80"/>
                </a:lnTo>
                <a:lnTo>
                  <a:pt x="3084" y="188"/>
                </a:lnTo>
                <a:lnTo>
                  <a:pt x="2681" y="322"/>
                </a:lnTo>
                <a:lnTo>
                  <a:pt x="2306" y="509"/>
                </a:lnTo>
                <a:lnTo>
                  <a:pt x="1931" y="724"/>
                </a:lnTo>
                <a:lnTo>
                  <a:pt x="1609" y="992"/>
                </a:lnTo>
                <a:lnTo>
                  <a:pt x="1287" y="1260"/>
                </a:lnTo>
                <a:lnTo>
                  <a:pt x="992" y="1582"/>
                </a:lnTo>
                <a:lnTo>
                  <a:pt x="751" y="1931"/>
                </a:lnTo>
                <a:lnTo>
                  <a:pt x="536" y="2279"/>
                </a:lnTo>
                <a:lnTo>
                  <a:pt x="349" y="2655"/>
                </a:lnTo>
                <a:lnTo>
                  <a:pt x="188" y="3057"/>
                </a:lnTo>
                <a:lnTo>
                  <a:pt x="80" y="3486"/>
                </a:lnTo>
                <a:lnTo>
                  <a:pt x="27" y="3915"/>
                </a:lnTo>
                <a:lnTo>
                  <a:pt x="0" y="4371"/>
                </a:lnTo>
                <a:lnTo>
                  <a:pt x="27" y="5014"/>
                </a:lnTo>
                <a:lnTo>
                  <a:pt x="80" y="5658"/>
                </a:lnTo>
                <a:lnTo>
                  <a:pt x="188" y="6301"/>
                </a:lnTo>
                <a:lnTo>
                  <a:pt x="322" y="6918"/>
                </a:lnTo>
                <a:lnTo>
                  <a:pt x="509" y="7534"/>
                </a:lnTo>
                <a:lnTo>
                  <a:pt x="697" y="8124"/>
                </a:lnTo>
                <a:lnTo>
                  <a:pt x="965" y="8687"/>
                </a:lnTo>
                <a:lnTo>
                  <a:pt x="1233" y="9197"/>
                </a:lnTo>
                <a:lnTo>
                  <a:pt x="1502" y="9653"/>
                </a:lnTo>
                <a:lnTo>
                  <a:pt x="1823" y="10055"/>
                </a:lnTo>
                <a:lnTo>
                  <a:pt x="2172" y="10457"/>
                </a:lnTo>
                <a:lnTo>
                  <a:pt x="2547" y="10779"/>
                </a:lnTo>
                <a:lnTo>
                  <a:pt x="2762" y="10940"/>
                </a:lnTo>
                <a:lnTo>
                  <a:pt x="2950" y="11074"/>
                </a:lnTo>
                <a:lnTo>
                  <a:pt x="3191" y="11208"/>
                </a:lnTo>
                <a:lnTo>
                  <a:pt x="3405" y="11288"/>
                </a:lnTo>
                <a:lnTo>
                  <a:pt x="3647" y="11369"/>
                </a:lnTo>
                <a:lnTo>
                  <a:pt x="3888" y="11422"/>
                </a:lnTo>
                <a:lnTo>
                  <a:pt x="4129" y="11476"/>
                </a:lnTo>
                <a:lnTo>
                  <a:pt x="4639" y="11476"/>
                </a:lnTo>
                <a:lnTo>
                  <a:pt x="4880" y="11422"/>
                </a:lnTo>
                <a:lnTo>
                  <a:pt x="5121" y="11369"/>
                </a:lnTo>
                <a:lnTo>
                  <a:pt x="5363" y="11288"/>
                </a:lnTo>
                <a:lnTo>
                  <a:pt x="5577" y="11181"/>
                </a:lnTo>
                <a:lnTo>
                  <a:pt x="5792" y="11074"/>
                </a:lnTo>
                <a:lnTo>
                  <a:pt x="6006" y="10940"/>
                </a:lnTo>
                <a:lnTo>
                  <a:pt x="6221" y="10779"/>
                </a:lnTo>
                <a:lnTo>
                  <a:pt x="6596" y="10457"/>
                </a:lnTo>
                <a:lnTo>
                  <a:pt x="6945" y="10055"/>
                </a:lnTo>
                <a:lnTo>
                  <a:pt x="7266" y="9653"/>
                </a:lnTo>
                <a:lnTo>
                  <a:pt x="7535" y="9197"/>
                </a:lnTo>
                <a:lnTo>
                  <a:pt x="7803" y="8687"/>
                </a:lnTo>
                <a:lnTo>
                  <a:pt x="8044" y="8124"/>
                </a:lnTo>
                <a:lnTo>
                  <a:pt x="8259" y="7534"/>
                </a:lnTo>
                <a:lnTo>
                  <a:pt x="8446" y="6918"/>
                </a:lnTo>
                <a:lnTo>
                  <a:pt x="8580" y="6301"/>
                </a:lnTo>
                <a:lnTo>
                  <a:pt x="8688" y="5658"/>
                </a:lnTo>
                <a:lnTo>
                  <a:pt x="8741" y="5014"/>
                </a:lnTo>
                <a:lnTo>
                  <a:pt x="8768" y="4371"/>
                </a:lnTo>
                <a:lnTo>
                  <a:pt x="8741" y="3915"/>
                </a:lnTo>
                <a:lnTo>
                  <a:pt x="8661" y="3486"/>
                </a:lnTo>
                <a:lnTo>
                  <a:pt x="8554" y="3057"/>
                </a:lnTo>
                <a:lnTo>
                  <a:pt x="8419" y="2655"/>
                </a:lnTo>
                <a:lnTo>
                  <a:pt x="8232" y="2279"/>
                </a:lnTo>
                <a:lnTo>
                  <a:pt x="8017" y="1931"/>
                </a:lnTo>
                <a:lnTo>
                  <a:pt x="7749" y="1582"/>
                </a:lnTo>
                <a:lnTo>
                  <a:pt x="7481" y="1260"/>
                </a:lnTo>
                <a:lnTo>
                  <a:pt x="7159" y="992"/>
                </a:lnTo>
                <a:lnTo>
                  <a:pt x="6837" y="724"/>
                </a:lnTo>
                <a:lnTo>
                  <a:pt x="6462" y="509"/>
                </a:lnTo>
                <a:lnTo>
                  <a:pt x="6087" y="322"/>
                </a:lnTo>
                <a:lnTo>
                  <a:pt x="5684" y="188"/>
                </a:lnTo>
                <a:lnTo>
                  <a:pt x="5255" y="80"/>
                </a:lnTo>
                <a:lnTo>
                  <a:pt x="48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2" name="Google Shape;1862;p35"/>
          <p:cNvGrpSpPr/>
          <p:nvPr/>
        </p:nvGrpSpPr>
        <p:grpSpPr>
          <a:xfrm>
            <a:off x="5171061" y="3865537"/>
            <a:ext cx="222833" cy="328414"/>
            <a:chOff x="7109700" y="1343550"/>
            <a:chExt cx="196450" cy="286925"/>
          </a:xfrm>
        </p:grpSpPr>
        <p:sp>
          <p:nvSpPr>
            <p:cNvPr id="1863" name="Google Shape;1863;p35"/>
            <p:cNvSpPr/>
            <p:nvPr/>
          </p:nvSpPr>
          <p:spPr>
            <a:xfrm>
              <a:off x="7109700" y="1584850"/>
              <a:ext cx="196450" cy="45625"/>
            </a:xfrm>
            <a:custGeom>
              <a:rect b="b" l="l" r="r" t="t"/>
              <a:pathLst>
                <a:path extrusionOk="0" h="1825" w="7858">
                  <a:moveTo>
                    <a:pt x="1" y="1"/>
                  </a:moveTo>
                  <a:lnTo>
                    <a:pt x="1" y="698"/>
                  </a:lnTo>
                  <a:lnTo>
                    <a:pt x="28" y="832"/>
                  </a:lnTo>
                  <a:lnTo>
                    <a:pt x="108" y="939"/>
                  </a:lnTo>
                  <a:lnTo>
                    <a:pt x="886" y="1744"/>
                  </a:lnTo>
                  <a:lnTo>
                    <a:pt x="1020" y="1797"/>
                  </a:lnTo>
                  <a:lnTo>
                    <a:pt x="1127" y="1824"/>
                  </a:lnTo>
                  <a:lnTo>
                    <a:pt x="6731" y="1824"/>
                  </a:lnTo>
                  <a:lnTo>
                    <a:pt x="6865" y="1797"/>
                  </a:lnTo>
                  <a:lnTo>
                    <a:pt x="6972" y="1744"/>
                  </a:lnTo>
                  <a:lnTo>
                    <a:pt x="7777" y="939"/>
                  </a:lnTo>
                  <a:lnTo>
                    <a:pt x="7830" y="832"/>
                  </a:lnTo>
                  <a:lnTo>
                    <a:pt x="7857" y="698"/>
                  </a:lnTo>
                  <a:lnTo>
                    <a:pt x="7857" y="1"/>
                  </a:lnTo>
                  <a:lnTo>
                    <a:pt x="5176" y="1"/>
                  </a:lnTo>
                  <a:lnTo>
                    <a:pt x="5176" y="349"/>
                  </a:lnTo>
                  <a:lnTo>
                    <a:pt x="5149" y="483"/>
                  </a:lnTo>
                  <a:lnTo>
                    <a:pt x="5069" y="591"/>
                  </a:lnTo>
                  <a:lnTo>
                    <a:pt x="4961" y="671"/>
                  </a:lnTo>
                  <a:lnTo>
                    <a:pt x="4827" y="698"/>
                  </a:lnTo>
                  <a:lnTo>
                    <a:pt x="3031" y="698"/>
                  </a:lnTo>
                  <a:lnTo>
                    <a:pt x="2897" y="671"/>
                  </a:lnTo>
                  <a:lnTo>
                    <a:pt x="2789" y="591"/>
                  </a:lnTo>
                  <a:lnTo>
                    <a:pt x="2736" y="483"/>
                  </a:lnTo>
                  <a:lnTo>
                    <a:pt x="2709" y="349"/>
                  </a:lnTo>
                  <a:lnTo>
                    <a:pt x="27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5"/>
            <p:cNvSpPr/>
            <p:nvPr/>
          </p:nvSpPr>
          <p:spPr>
            <a:xfrm>
              <a:off x="7109700" y="1343550"/>
              <a:ext cx="196450" cy="241325"/>
            </a:xfrm>
            <a:custGeom>
              <a:rect b="b" l="l" r="r" t="t"/>
              <a:pathLst>
                <a:path extrusionOk="0" h="9653" w="7858">
                  <a:moveTo>
                    <a:pt x="3942" y="670"/>
                  </a:moveTo>
                  <a:lnTo>
                    <a:pt x="4237" y="697"/>
                  </a:lnTo>
                  <a:lnTo>
                    <a:pt x="4505" y="778"/>
                  </a:lnTo>
                  <a:lnTo>
                    <a:pt x="4747" y="912"/>
                  </a:lnTo>
                  <a:lnTo>
                    <a:pt x="4961" y="1099"/>
                  </a:lnTo>
                  <a:lnTo>
                    <a:pt x="5149" y="1314"/>
                  </a:lnTo>
                  <a:lnTo>
                    <a:pt x="5283" y="1555"/>
                  </a:lnTo>
                  <a:lnTo>
                    <a:pt x="5363" y="1823"/>
                  </a:lnTo>
                  <a:lnTo>
                    <a:pt x="5390" y="2118"/>
                  </a:lnTo>
                  <a:lnTo>
                    <a:pt x="5390" y="5389"/>
                  </a:lnTo>
                  <a:lnTo>
                    <a:pt x="2468" y="5389"/>
                  </a:lnTo>
                  <a:lnTo>
                    <a:pt x="2468" y="2118"/>
                  </a:lnTo>
                  <a:lnTo>
                    <a:pt x="2521" y="1823"/>
                  </a:lnTo>
                  <a:lnTo>
                    <a:pt x="2602" y="1555"/>
                  </a:lnTo>
                  <a:lnTo>
                    <a:pt x="2736" y="1314"/>
                  </a:lnTo>
                  <a:lnTo>
                    <a:pt x="2897" y="1099"/>
                  </a:lnTo>
                  <a:lnTo>
                    <a:pt x="3111" y="912"/>
                  </a:lnTo>
                  <a:lnTo>
                    <a:pt x="3379" y="778"/>
                  </a:lnTo>
                  <a:lnTo>
                    <a:pt x="3647" y="697"/>
                  </a:lnTo>
                  <a:lnTo>
                    <a:pt x="3942" y="670"/>
                  </a:lnTo>
                  <a:close/>
                  <a:moveTo>
                    <a:pt x="4130" y="6462"/>
                  </a:moveTo>
                  <a:lnTo>
                    <a:pt x="4291" y="6516"/>
                  </a:lnTo>
                  <a:lnTo>
                    <a:pt x="4452" y="6596"/>
                  </a:lnTo>
                  <a:lnTo>
                    <a:pt x="4559" y="6730"/>
                  </a:lnTo>
                  <a:lnTo>
                    <a:pt x="4693" y="6837"/>
                  </a:lnTo>
                  <a:lnTo>
                    <a:pt x="4774" y="6998"/>
                  </a:lnTo>
                  <a:lnTo>
                    <a:pt x="4827" y="7159"/>
                  </a:lnTo>
                  <a:lnTo>
                    <a:pt x="4827" y="7347"/>
                  </a:lnTo>
                  <a:lnTo>
                    <a:pt x="4827" y="7481"/>
                  </a:lnTo>
                  <a:lnTo>
                    <a:pt x="4800" y="7615"/>
                  </a:lnTo>
                  <a:lnTo>
                    <a:pt x="4747" y="7749"/>
                  </a:lnTo>
                  <a:lnTo>
                    <a:pt x="4666" y="7856"/>
                  </a:lnTo>
                  <a:lnTo>
                    <a:pt x="4586" y="7964"/>
                  </a:lnTo>
                  <a:lnTo>
                    <a:pt x="4505" y="8044"/>
                  </a:lnTo>
                  <a:lnTo>
                    <a:pt x="4398" y="8124"/>
                  </a:lnTo>
                  <a:lnTo>
                    <a:pt x="4264" y="8178"/>
                  </a:lnTo>
                  <a:lnTo>
                    <a:pt x="4264" y="8500"/>
                  </a:lnTo>
                  <a:lnTo>
                    <a:pt x="4237" y="8634"/>
                  </a:lnTo>
                  <a:lnTo>
                    <a:pt x="4184" y="8741"/>
                  </a:lnTo>
                  <a:lnTo>
                    <a:pt x="4076" y="8795"/>
                  </a:lnTo>
                  <a:lnTo>
                    <a:pt x="3942" y="8822"/>
                  </a:lnTo>
                  <a:lnTo>
                    <a:pt x="3808" y="8795"/>
                  </a:lnTo>
                  <a:lnTo>
                    <a:pt x="3701" y="8741"/>
                  </a:lnTo>
                  <a:lnTo>
                    <a:pt x="3621" y="8634"/>
                  </a:lnTo>
                  <a:lnTo>
                    <a:pt x="3594" y="8500"/>
                  </a:lnTo>
                  <a:lnTo>
                    <a:pt x="3594" y="8178"/>
                  </a:lnTo>
                  <a:lnTo>
                    <a:pt x="3487" y="8124"/>
                  </a:lnTo>
                  <a:lnTo>
                    <a:pt x="3379" y="8044"/>
                  </a:lnTo>
                  <a:lnTo>
                    <a:pt x="3272" y="7964"/>
                  </a:lnTo>
                  <a:lnTo>
                    <a:pt x="3192" y="7856"/>
                  </a:lnTo>
                  <a:lnTo>
                    <a:pt x="3138" y="7749"/>
                  </a:lnTo>
                  <a:lnTo>
                    <a:pt x="3084" y="7615"/>
                  </a:lnTo>
                  <a:lnTo>
                    <a:pt x="3058" y="7481"/>
                  </a:lnTo>
                  <a:lnTo>
                    <a:pt x="3031" y="7347"/>
                  </a:lnTo>
                  <a:lnTo>
                    <a:pt x="3058" y="7159"/>
                  </a:lnTo>
                  <a:lnTo>
                    <a:pt x="3111" y="6998"/>
                  </a:lnTo>
                  <a:lnTo>
                    <a:pt x="3192" y="6837"/>
                  </a:lnTo>
                  <a:lnTo>
                    <a:pt x="3299" y="6730"/>
                  </a:lnTo>
                  <a:lnTo>
                    <a:pt x="3433" y="6596"/>
                  </a:lnTo>
                  <a:lnTo>
                    <a:pt x="3594" y="6516"/>
                  </a:lnTo>
                  <a:lnTo>
                    <a:pt x="3755" y="6462"/>
                  </a:lnTo>
                  <a:close/>
                  <a:moveTo>
                    <a:pt x="3728" y="0"/>
                  </a:moveTo>
                  <a:lnTo>
                    <a:pt x="3513" y="27"/>
                  </a:lnTo>
                  <a:lnTo>
                    <a:pt x="3299" y="80"/>
                  </a:lnTo>
                  <a:lnTo>
                    <a:pt x="3111" y="161"/>
                  </a:lnTo>
                  <a:lnTo>
                    <a:pt x="2923" y="241"/>
                  </a:lnTo>
                  <a:lnTo>
                    <a:pt x="2736" y="349"/>
                  </a:lnTo>
                  <a:lnTo>
                    <a:pt x="2575" y="483"/>
                  </a:lnTo>
                  <a:lnTo>
                    <a:pt x="2441" y="617"/>
                  </a:lnTo>
                  <a:lnTo>
                    <a:pt x="2280" y="778"/>
                  </a:lnTo>
                  <a:lnTo>
                    <a:pt x="2173" y="938"/>
                  </a:lnTo>
                  <a:lnTo>
                    <a:pt x="2065" y="1099"/>
                  </a:lnTo>
                  <a:lnTo>
                    <a:pt x="1985" y="1287"/>
                  </a:lnTo>
                  <a:lnTo>
                    <a:pt x="1905" y="1475"/>
                  </a:lnTo>
                  <a:lnTo>
                    <a:pt x="1851" y="1689"/>
                  </a:lnTo>
                  <a:lnTo>
                    <a:pt x="1824" y="1904"/>
                  </a:lnTo>
                  <a:lnTo>
                    <a:pt x="1797" y="2118"/>
                  </a:lnTo>
                  <a:lnTo>
                    <a:pt x="1797" y="5389"/>
                  </a:lnTo>
                  <a:lnTo>
                    <a:pt x="1020" y="5389"/>
                  </a:lnTo>
                  <a:lnTo>
                    <a:pt x="886" y="5470"/>
                  </a:lnTo>
                  <a:lnTo>
                    <a:pt x="108" y="6274"/>
                  </a:lnTo>
                  <a:lnTo>
                    <a:pt x="28" y="6382"/>
                  </a:lnTo>
                  <a:lnTo>
                    <a:pt x="1" y="6516"/>
                  </a:lnTo>
                  <a:lnTo>
                    <a:pt x="1" y="8982"/>
                  </a:lnTo>
                  <a:lnTo>
                    <a:pt x="3031" y="8982"/>
                  </a:lnTo>
                  <a:lnTo>
                    <a:pt x="3165" y="9009"/>
                  </a:lnTo>
                  <a:lnTo>
                    <a:pt x="3272" y="9090"/>
                  </a:lnTo>
                  <a:lnTo>
                    <a:pt x="3352" y="9197"/>
                  </a:lnTo>
                  <a:lnTo>
                    <a:pt x="3379" y="9331"/>
                  </a:lnTo>
                  <a:lnTo>
                    <a:pt x="3379" y="9653"/>
                  </a:lnTo>
                  <a:lnTo>
                    <a:pt x="4505" y="9653"/>
                  </a:lnTo>
                  <a:lnTo>
                    <a:pt x="4505" y="9331"/>
                  </a:lnTo>
                  <a:lnTo>
                    <a:pt x="4532" y="9197"/>
                  </a:lnTo>
                  <a:lnTo>
                    <a:pt x="4586" y="9090"/>
                  </a:lnTo>
                  <a:lnTo>
                    <a:pt x="4693" y="9009"/>
                  </a:lnTo>
                  <a:lnTo>
                    <a:pt x="4827" y="8982"/>
                  </a:lnTo>
                  <a:lnTo>
                    <a:pt x="7857" y="8982"/>
                  </a:lnTo>
                  <a:lnTo>
                    <a:pt x="7857" y="6516"/>
                  </a:lnTo>
                  <a:lnTo>
                    <a:pt x="7830" y="6382"/>
                  </a:lnTo>
                  <a:lnTo>
                    <a:pt x="7777" y="6274"/>
                  </a:lnTo>
                  <a:lnTo>
                    <a:pt x="6972" y="5470"/>
                  </a:lnTo>
                  <a:lnTo>
                    <a:pt x="6865" y="5389"/>
                  </a:lnTo>
                  <a:lnTo>
                    <a:pt x="6061" y="5389"/>
                  </a:lnTo>
                  <a:lnTo>
                    <a:pt x="6061" y="2118"/>
                  </a:lnTo>
                  <a:lnTo>
                    <a:pt x="6061" y="1904"/>
                  </a:lnTo>
                  <a:lnTo>
                    <a:pt x="6034" y="1689"/>
                  </a:lnTo>
                  <a:lnTo>
                    <a:pt x="5980" y="1475"/>
                  </a:lnTo>
                  <a:lnTo>
                    <a:pt x="5900" y="1287"/>
                  </a:lnTo>
                  <a:lnTo>
                    <a:pt x="5819" y="1099"/>
                  </a:lnTo>
                  <a:lnTo>
                    <a:pt x="5712" y="938"/>
                  </a:lnTo>
                  <a:lnTo>
                    <a:pt x="5578" y="778"/>
                  </a:lnTo>
                  <a:lnTo>
                    <a:pt x="5444" y="617"/>
                  </a:lnTo>
                  <a:lnTo>
                    <a:pt x="5283" y="483"/>
                  </a:lnTo>
                  <a:lnTo>
                    <a:pt x="5122" y="349"/>
                  </a:lnTo>
                  <a:lnTo>
                    <a:pt x="4961" y="241"/>
                  </a:lnTo>
                  <a:lnTo>
                    <a:pt x="4774" y="161"/>
                  </a:lnTo>
                  <a:lnTo>
                    <a:pt x="4559" y="80"/>
                  </a:lnTo>
                  <a:lnTo>
                    <a:pt x="4371" y="27"/>
                  </a:lnTo>
                  <a:lnTo>
                    <a:pt x="41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 name="Google Shape;1865;p35"/>
          <p:cNvGrpSpPr/>
          <p:nvPr/>
        </p:nvGrpSpPr>
        <p:grpSpPr>
          <a:xfrm>
            <a:off x="1592137" y="1511401"/>
            <a:ext cx="268432" cy="329187"/>
            <a:chOff x="283025" y="2058100"/>
            <a:chExt cx="236650" cy="287600"/>
          </a:xfrm>
        </p:grpSpPr>
        <p:sp>
          <p:nvSpPr>
            <p:cNvPr id="1866" name="Google Shape;1866;p35"/>
            <p:cNvSpPr/>
            <p:nvPr/>
          </p:nvSpPr>
          <p:spPr>
            <a:xfrm>
              <a:off x="333300" y="2108375"/>
              <a:ext cx="42925" cy="89850"/>
            </a:xfrm>
            <a:custGeom>
              <a:rect b="b" l="l" r="r" t="t"/>
              <a:pathLst>
                <a:path extrusionOk="0" h="3594" w="1717">
                  <a:moveTo>
                    <a:pt x="590" y="1"/>
                  </a:moveTo>
                  <a:lnTo>
                    <a:pt x="27" y="403"/>
                  </a:lnTo>
                  <a:lnTo>
                    <a:pt x="0" y="832"/>
                  </a:lnTo>
                  <a:lnTo>
                    <a:pt x="0" y="1234"/>
                  </a:lnTo>
                  <a:lnTo>
                    <a:pt x="27" y="1636"/>
                  </a:lnTo>
                  <a:lnTo>
                    <a:pt x="54" y="2039"/>
                  </a:lnTo>
                  <a:lnTo>
                    <a:pt x="81" y="2441"/>
                  </a:lnTo>
                  <a:lnTo>
                    <a:pt x="161" y="2843"/>
                  </a:lnTo>
                  <a:lnTo>
                    <a:pt x="242" y="3218"/>
                  </a:lnTo>
                  <a:lnTo>
                    <a:pt x="349" y="3594"/>
                  </a:lnTo>
                  <a:lnTo>
                    <a:pt x="1717" y="2387"/>
                  </a:lnTo>
                  <a:lnTo>
                    <a:pt x="17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5"/>
            <p:cNvSpPr/>
            <p:nvPr/>
          </p:nvSpPr>
          <p:spPr>
            <a:xfrm>
              <a:off x="348050" y="2190825"/>
              <a:ext cx="28175" cy="71100"/>
            </a:xfrm>
            <a:custGeom>
              <a:rect b="b" l="l" r="r" t="t"/>
              <a:pathLst>
                <a:path extrusionOk="0" h="2844" w="1127">
                  <a:moveTo>
                    <a:pt x="1127" y="1"/>
                  </a:moveTo>
                  <a:lnTo>
                    <a:pt x="0" y="966"/>
                  </a:lnTo>
                  <a:lnTo>
                    <a:pt x="215" y="1476"/>
                  </a:lnTo>
                  <a:lnTo>
                    <a:pt x="483" y="1958"/>
                  </a:lnTo>
                  <a:lnTo>
                    <a:pt x="778" y="2414"/>
                  </a:lnTo>
                  <a:lnTo>
                    <a:pt x="1127" y="2843"/>
                  </a:lnTo>
                  <a:lnTo>
                    <a:pt x="11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5"/>
            <p:cNvSpPr/>
            <p:nvPr/>
          </p:nvSpPr>
          <p:spPr>
            <a:xfrm>
              <a:off x="426475" y="2190825"/>
              <a:ext cx="28175" cy="71100"/>
            </a:xfrm>
            <a:custGeom>
              <a:rect b="b" l="l" r="r" t="t"/>
              <a:pathLst>
                <a:path extrusionOk="0" h="2844" w="1127">
                  <a:moveTo>
                    <a:pt x="1" y="1"/>
                  </a:moveTo>
                  <a:lnTo>
                    <a:pt x="1" y="2843"/>
                  </a:lnTo>
                  <a:lnTo>
                    <a:pt x="349" y="2414"/>
                  </a:lnTo>
                  <a:lnTo>
                    <a:pt x="644" y="1958"/>
                  </a:lnTo>
                  <a:lnTo>
                    <a:pt x="885" y="1476"/>
                  </a:lnTo>
                  <a:lnTo>
                    <a:pt x="1127" y="96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5"/>
            <p:cNvSpPr/>
            <p:nvPr/>
          </p:nvSpPr>
          <p:spPr>
            <a:xfrm>
              <a:off x="283025" y="2058100"/>
              <a:ext cx="236650" cy="287600"/>
            </a:xfrm>
            <a:custGeom>
              <a:rect b="b" l="l" r="r" t="t"/>
              <a:pathLst>
                <a:path extrusionOk="0" h="11504" w="9466">
                  <a:moveTo>
                    <a:pt x="4049" y="1341"/>
                  </a:moveTo>
                  <a:lnTo>
                    <a:pt x="4183" y="1368"/>
                  </a:lnTo>
                  <a:lnTo>
                    <a:pt x="4291" y="1449"/>
                  </a:lnTo>
                  <a:lnTo>
                    <a:pt x="4371" y="1556"/>
                  </a:lnTo>
                  <a:lnTo>
                    <a:pt x="4398" y="1690"/>
                  </a:lnTo>
                  <a:lnTo>
                    <a:pt x="4398" y="8983"/>
                  </a:lnTo>
                  <a:lnTo>
                    <a:pt x="4371" y="9090"/>
                  </a:lnTo>
                  <a:lnTo>
                    <a:pt x="4344" y="9171"/>
                  </a:lnTo>
                  <a:lnTo>
                    <a:pt x="4264" y="9251"/>
                  </a:lnTo>
                  <a:lnTo>
                    <a:pt x="4183" y="9305"/>
                  </a:lnTo>
                  <a:lnTo>
                    <a:pt x="4103" y="9332"/>
                  </a:lnTo>
                  <a:lnTo>
                    <a:pt x="3996" y="9332"/>
                  </a:lnTo>
                  <a:lnTo>
                    <a:pt x="3915" y="9305"/>
                  </a:lnTo>
                  <a:lnTo>
                    <a:pt x="3835" y="9251"/>
                  </a:lnTo>
                  <a:lnTo>
                    <a:pt x="3486" y="8903"/>
                  </a:lnTo>
                  <a:lnTo>
                    <a:pt x="3164" y="8527"/>
                  </a:lnTo>
                  <a:lnTo>
                    <a:pt x="2870" y="8152"/>
                  </a:lnTo>
                  <a:lnTo>
                    <a:pt x="2601" y="7777"/>
                  </a:lnTo>
                  <a:lnTo>
                    <a:pt x="2360" y="7348"/>
                  </a:lnTo>
                  <a:lnTo>
                    <a:pt x="2146" y="6919"/>
                  </a:lnTo>
                  <a:lnTo>
                    <a:pt x="1958" y="6490"/>
                  </a:lnTo>
                  <a:lnTo>
                    <a:pt x="1797" y="6061"/>
                  </a:lnTo>
                  <a:lnTo>
                    <a:pt x="1663" y="5578"/>
                  </a:lnTo>
                  <a:lnTo>
                    <a:pt x="1529" y="5122"/>
                  </a:lnTo>
                  <a:lnTo>
                    <a:pt x="1448" y="4639"/>
                  </a:lnTo>
                  <a:lnTo>
                    <a:pt x="1395" y="4157"/>
                  </a:lnTo>
                  <a:lnTo>
                    <a:pt x="1341" y="3674"/>
                  </a:lnTo>
                  <a:lnTo>
                    <a:pt x="1341" y="3192"/>
                  </a:lnTo>
                  <a:lnTo>
                    <a:pt x="1341" y="2709"/>
                  </a:lnTo>
                  <a:lnTo>
                    <a:pt x="1395" y="2200"/>
                  </a:lnTo>
                  <a:lnTo>
                    <a:pt x="1422" y="2065"/>
                  </a:lnTo>
                  <a:lnTo>
                    <a:pt x="1529" y="1958"/>
                  </a:lnTo>
                  <a:lnTo>
                    <a:pt x="2280" y="1422"/>
                  </a:lnTo>
                  <a:lnTo>
                    <a:pt x="2387" y="1368"/>
                  </a:lnTo>
                  <a:lnTo>
                    <a:pt x="2494" y="1341"/>
                  </a:lnTo>
                  <a:close/>
                  <a:moveTo>
                    <a:pt x="6972" y="1341"/>
                  </a:moveTo>
                  <a:lnTo>
                    <a:pt x="7079" y="1368"/>
                  </a:lnTo>
                  <a:lnTo>
                    <a:pt x="7186" y="1422"/>
                  </a:lnTo>
                  <a:lnTo>
                    <a:pt x="7937" y="1958"/>
                  </a:lnTo>
                  <a:lnTo>
                    <a:pt x="8045" y="2065"/>
                  </a:lnTo>
                  <a:lnTo>
                    <a:pt x="8071" y="2200"/>
                  </a:lnTo>
                  <a:lnTo>
                    <a:pt x="8125" y="2709"/>
                  </a:lnTo>
                  <a:lnTo>
                    <a:pt x="8125" y="3192"/>
                  </a:lnTo>
                  <a:lnTo>
                    <a:pt x="8098" y="3674"/>
                  </a:lnTo>
                  <a:lnTo>
                    <a:pt x="8071" y="4157"/>
                  </a:lnTo>
                  <a:lnTo>
                    <a:pt x="8018" y="4639"/>
                  </a:lnTo>
                  <a:lnTo>
                    <a:pt x="7910" y="5122"/>
                  </a:lnTo>
                  <a:lnTo>
                    <a:pt x="7803" y="5578"/>
                  </a:lnTo>
                  <a:lnTo>
                    <a:pt x="7669" y="6034"/>
                  </a:lnTo>
                  <a:lnTo>
                    <a:pt x="7508" y="6490"/>
                  </a:lnTo>
                  <a:lnTo>
                    <a:pt x="7321" y="6919"/>
                  </a:lnTo>
                  <a:lnTo>
                    <a:pt x="7106" y="7348"/>
                  </a:lnTo>
                  <a:lnTo>
                    <a:pt x="6865" y="7750"/>
                  </a:lnTo>
                  <a:lnTo>
                    <a:pt x="6597" y="8152"/>
                  </a:lnTo>
                  <a:lnTo>
                    <a:pt x="6302" y="8527"/>
                  </a:lnTo>
                  <a:lnTo>
                    <a:pt x="5980" y="8903"/>
                  </a:lnTo>
                  <a:lnTo>
                    <a:pt x="5631" y="9251"/>
                  </a:lnTo>
                  <a:lnTo>
                    <a:pt x="5551" y="9305"/>
                  </a:lnTo>
                  <a:lnTo>
                    <a:pt x="5444" y="9332"/>
                  </a:lnTo>
                  <a:lnTo>
                    <a:pt x="5363" y="9332"/>
                  </a:lnTo>
                  <a:lnTo>
                    <a:pt x="5283" y="9305"/>
                  </a:lnTo>
                  <a:lnTo>
                    <a:pt x="5202" y="9251"/>
                  </a:lnTo>
                  <a:lnTo>
                    <a:pt x="5122" y="9171"/>
                  </a:lnTo>
                  <a:lnTo>
                    <a:pt x="5095" y="9090"/>
                  </a:lnTo>
                  <a:lnTo>
                    <a:pt x="5068" y="8983"/>
                  </a:lnTo>
                  <a:lnTo>
                    <a:pt x="5068" y="1690"/>
                  </a:lnTo>
                  <a:lnTo>
                    <a:pt x="5095" y="1556"/>
                  </a:lnTo>
                  <a:lnTo>
                    <a:pt x="5175" y="1449"/>
                  </a:lnTo>
                  <a:lnTo>
                    <a:pt x="5283" y="1368"/>
                  </a:lnTo>
                  <a:lnTo>
                    <a:pt x="5417" y="1341"/>
                  </a:lnTo>
                  <a:close/>
                  <a:moveTo>
                    <a:pt x="2065" y="1"/>
                  </a:moveTo>
                  <a:lnTo>
                    <a:pt x="1958" y="28"/>
                  </a:lnTo>
                  <a:lnTo>
                    <a:pt x="1851" y="54"/>
                  </a:lnTo>
                  <a:lnTo>
                    <a:pt x="269" y="1207"/>
                  </a:lnTo>
                  <a:lnTo>
                    <a:pt x="188" y="1288"/>
                  </a:lnTo>
                  <a:lnTo>
                    <a:pt x="135" y="1422"/>
                  </a:lnTo>
                  <a:lnTo>
                    <a:pt x="81" y="1744"/>
                  </a:lnTo>
                  <a:lnTo>
                    <a:pt x="54" y="2092"/>
                  </a:lnTo>
                  <a:lnTo>
                    <a:pt x="0" y="2548"/>
                  </a:lnTo>
                  <a:lnTo>
                    <a:pt x="0" y="3084"/>
                  </a:lnTo>
                  <a:lnTo>
                    <a:pt x="0" y="3701"/>
                  </a:lnTo>
                  <a:lnTo>
                    <a:pt x="54" y="4398"/>
                  </a:lnTo>
                  <a:lnTo>
                    <a:pt x="188" y="5149"/>
                  </a:lnTo>
                  <a:lnTo>
                    <a:pt x="269" y="5632"/>
                  </a:lnTo>
                  <a:lnTo>
                    <a:pt x="403" y="6141"/>
                  </a:lnTo>
                  <a:lnTo>
                    <a:pt x="564" y="6624"/>
                  </a:lnTo>
                  <a:lnTo>
                    <a:pt x="724" y="7079"/>
                  </a:lnTo>
                  <a:lnTo>
                    <a:pt x="939" y="7535"/>
                  </a:lnTo>
                  <a:lnTo>
                    <a:pt x="1153" y="7964"/>
                  </a:lnTo>
                  <a:lnTo>
                    <a:pt x="1395" y="8393"/>
                  </a:lnTo>
                  <a:lnTo>
                    <a:pt x="1663" y="8796"/>
                  </a:lnTo>
                  <a:lnTo>
                    <a:pt x="1958" y="9171"/>
                  </a:lnTo>
                  <a:lnTo>
                    <a:pt x="2253" y="9546"/>
                  </a:lnTo>
                  <a:lnTo>
                    <a:pt x="2601" y="9895"/>
                  </a:lnTo>
                  <a:lnTo>
                    <a:pt x="2950" y="10243"/>
                  </a:lnTo>
                  <a:lnTo>
                    <a:pt x="3325" y="10565"/>
                  </a:lnTo>
                  <a:lnTo>
                    <a:pt x="3701" y="10887"/>
                  </a:lnTo>
                  <a:lnTo>
                    <a:pt x="4130" y="11182"/>
                  </a:lnTo>
                  <a:lnTo>
                    <a:pt x="4559" y="11450"/>
                  </a:lnTo>
                  <a:lnTo>
                    <a:pt x="4639" y="11477"/>
                  </a:lnTo>
                  <a:lnTo>
                    <a:pt x="4720" y="11504"/>
                  </a:lnTo>
                  <a:lnTo>
                    <a:pt x="4827" y="11477"/>
                  </a:lnTo>
                  <a:lnTo>
                    <a:pt x="4907" y="11450"/>
                  </a:lnTo>
                  <a:lnTo>
                    <a:pt x="5336" y="11182"/>
                  </a:lnTo>
                  <a:lnTo>
                    <a:pt x="5765" y="10887"/>
                  </a:lnTo>
                  <a:lnTo>
                    <a:pt x="6141" y="10565"/>
                  </a:lnTo>
                  <a:lnTo>
                    <a:pt x="6516" y="10243"/>
                  </a:lnTo>
                  <a:lnTo>
                    <a:pt x="6865" y="9922"/>
                  </a:lnTo>
                  <a:lnTo>
                    <a:pt x="7213" y="9546"/>
                  </a:lnTo>
                  <a:lnTo>
                    <a:pt x="7508" y="9171"/>
                  </a:lnTo>
                  <a:lnTo>
                    <a:pt x="7803" y="8796"/>
                  </a:lnTo>
                  <a:lnTo>
                    <a:pt x="8071" y="8393"/>
                  </a:lnTo>
                  <a:lnTo>
                    <a:pt x="8313" y="7964"/>
                  </a:lnTo>
                  <a:lnTo>
                    <a:pt x="8527" y="7535"/>
                  </a:lnTo>
                  <a:lnTo>
                    <a:pt x="8715" y="7079"/>
                  </a:lnTo>
                  <a:lnTo>
                    <a:pt x="8903" y="6624"/>
                  </a:lnTo>
                  <a:lnTo>
                    <a:pt x="9063" y="6141"/>
                  </a:lnTo>
                  <a:lnTo>
                    <a:pt x="9171" y="5632"/>
                  </a:lnTo>
                  <a:lnTo>
                    <a:pt x="9278" y="5149"/>
                  </a:lnTo>
                  <a:lnTo>
                    <a:pt x="9412" y="4398"/>
                  </a:lnTo>
                  <a:lnTo>
                    <a:pt x="9466" y="3701"/>
                  </a:lnTo>
                  <a:lnTo>
                    <a:pt x="9466" y="3084"/>
                  </a:lnTo>
                  <a:lnTo>
                    <a:pt x="9466" y="2548"/>
                  </a:lnTo>
                  <a:lnTo>
                    <a:pt x="9412" y="2092"/>
                  </a:lnTo>
                  <a:lnTo>
                    <a:pt x="9385" y="1744"/>
                  </a:lnTo>
                  <a:lnTo>
                    <a:pt x="9332" y="1422"/>
                  </a:lnTo>
                  <a:lnTo>
                    <a:pt x="9278" y="1288"/>
                  </a:lnTo>
                  <a:lnTo>
                    <a:pt x="9197" y="1207"/>
                  </a:lnTo>
                  <a:lnTo>
                    <a:pt x="7615" y="54"/>
                  </a:lnTo>
                  <a:lnTo>
                    <a:pt x="7508" y="28"/>
                  </a:lnTo>
                  <a:lnTo>
                    <a:pt x="7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5"/>
            <p:cNvSpPr/>
            <p:nvPr/>
          </p:nvSpPr>
          <p:spPr>
            <a:xfrm>
              <a:off x="426475" y="2108375"/>
              <a:ext cx="42925" cy="89850"/>
            </a:xfrm>
            <a:custGeom>
              <a:rect b="b" l="l" r="r" t="t"/>
              <a:pathLst>
                <a:path extrusionOk="0" h="3594" w="1717">
                  <a:moveTo>
                    <a:pt x="1" y="1"/>
                  </a:moveTo>
                  <a:lnTo>
                    <a:pt x="1" y="2387"/>
                  </a:lnTo>
                  <a:lnTo>
                    <a:pt x="1368" y="3594"/>
                  </a:lnTo>
                  <a:lnTo>
                    <a:pt x="1475" y="3218"/>
                  </a:lnTo>
                  <a:lnTo>
                    <a:pt x="1556" y="2843"/>
                  </a:lnTo>
                  <a:lnTo>
                    <a:pt x="1609" y="2441"/>
                  </a:lnTo>
                  <a:lnTo>
                    <a:pt x="1663" y="2039"/>
                  </a:lnTo>
                  <a:lnTo>
                    <a:pt x="1690" y="1636"/>
                  </a:lnTo>
                  <a:lnTo>
                    <a:pt x="1717" y="1234"/>
                  </a:lnTo>
                  <a:lnTo>
                    <a:pt x="1717" y="832"/>
                  </a:lnTo>
                  <a:lnTo>
                    <a:pt x="1690" y="403"/>
                  </a:lnTo>
                  <a:lnTo>
                    <a:pt x="11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 name="Google Shape;1871;p35"/>
          <p:cNvGrpSpPr/>
          <p:nvPr/>
        </p:nvGrpSpPr>
        <p:grpSpPr>
          <a:xfrm>
            <a:off x="1608485" y="2684376"/>
            <a:ext cx="235736" cy="329187"/>
            <a:chOff x="1813400" y="2058100"/>
            <a:chExt cx="207825" cy="287600"/>
          </a:xfrm>
        </p:grpSpPr>
        <p:sp>
          <p:nvSpPr>
            <p:cNvPr id="1872" name="Google Shape;1872;p35"/>
            <p:cNvSpPr/>
            <p:nvPr/>
          </p:nvSpPr>
          <p:spPr>
            <a:xfrm>
              <a:off x="1813400" y="2058100"/>
              <a:ext cx="207825" cy="287600"/>
            </a:xfrm>
            <a:custGeom>
              <a:rect b="b" l="l" r="r" t="t"/>
              <a:pathLst>
                <a:path extrusionOk="0" h="11504" w="8313">
                  <a:moveTo>
                    <a:pt x="4264" y="1663"/>
                  </a:moveTo>
                  <a:lnTo>
                    <a:pt x="4317" y="1690"/>
                  </a:lnTo>
                  <a:lnTo>
                    <a:pt x="4371" y="1744"/>
                  </a:lnTo>
                  <a:lnTo>
                    <a:pt x="4371" y="1797"/>
                  </a:lnTo>
                  <a:lnTo>
                    <a:pt x="4371" y="1905"/>
                  </a:lnTo>
                  <a:lnTo>
                    <a:pt x="4639" y="1931"/>
                  </a:lnTo>
                  <a:lnTo>
                    <a:pt x="4934" y="1985"/>
                  </a:lnTo>
                  <a:lnTo>
                    <a:pt x="5068" y="2065"/>
                  </a:lnTo>
                  <a:lnTo>
                    <a:pt x="5149" y="2119"/>
                  </a:lnTo>
                  <a:lnTo>
                    <a:pt x="5229" y="2226"/>
                  </a:lnTo>
                  <a:lnTo>
                    <a:pt x="5256" y="2334"/>
                  </a:lnTo>
                  <a:lnTo>
                    <a:pt x="5229" y="2441"/>
                  </a:lnTo>
                  <a:lnTo>
                    <a:pt x="5175" y="2575"/>
                  </a:lnTo>
                  <a:lnTo>
                    <a:pt x="5149" y="2629"/>
                  </a:lnTo>
                  <a:lnTo>
                    <a:pt x="5095" y="2682"/>
                  </a:lnTo>
                  <a:lnTo>
                    <a:pt x="5015" y="2709"/>
                  </a:lnTo>
                  <a:lnTo>
                    <a:pt x="4961" y="2736"/>
                  </a:lnTo>
                  <a:lnTo>
                    <a:pt x="4854" y="2709"/>
                  </a:lnTo>
                  <a:lnTo>
                    <a:pt x="4720" y="2655"/>
                  </a:lnTo>
                  <a:lnTo>
                    <a:pt x="4585" y="2602"/>
                  </a:lnTo>
                  <a:lnTo>
                    <a:pt x="4371" y="2548"/>
                  </a:lnTo>
                  <a:lnTo>
                    <a:pt x="4371" y="3272"/>
                  </a:lnTo>
                  <a:lnTo>
                    <a:pt x="4720" y="3406"/>
                  </a:lnTo>
                  <a:lnTo>
                    <a:pt x="4880" y="3487"/>
                  </a:lnTo>
                  <a:lnTo>
                    <a:pt x="5041" y="3621"/>
                  </a:lnTo>
                  <a:lnTo>
                    <a:pt x="5149" y="3755"/>
                  </a:lnTo>
                  <a:lnTo>
                    <a:pt x="5256" y="3889"/>
                  </a:lnTo>
                  <a:lnTo>
                    <a:pt x="5309" y="4103"/>
                  </a:lnTo>
                  <a:lnTo>
                    <a:pt x="5336" y="4318"/>
                  </a:lnTo>
                  <a:lnTo>
                    <a:pt x="5336" y="4532"/>
                  </a:lnTo>
                  <a:lnTo>
                    <a:pt x="5283" y="4720"/>
                  </a:lnTo>
                  <a:lnTo>
                    <a:pt x="5202" y="4908"/>
                  </a:lnTo>
                  <a:lnTo>
                    <a:pt x="5068" y="5042"/>
                  </a:lnTo>
                  <a:lnTo>
                    <a:pt x="4934" y="5176"/>
                  </a:lnTo>
                  <a:lnTo>
                    <a:pt x="4773" y="5256"/>
                  </a:lnTo>
                  <a:lnTo>
                    <a:pt x="4585" y="5337"/>
                  </a:lnTo>
                  <a:lnTo>
                    <a:pt x="4371" y="5390"/>
                  </a:lnTo>
                  <a:lnTo>
                    <a:pt x="4371" y="5524"/>
                  </a:lnTo>
                  <a:lnTo>
                    <a:pt x="4371" y="5578"/>
                  </a:lnTo>
                  <a:lnTo>
                    <a:pt x="4317" y="5632"/>
                  </a:lnTo>
                  <a:lnTo>
                    <a:pt x="4264" y="5658"/>
                  </a:lnTo>
                  <a:lnTo>
                    <a:pt x="4130" y="5658"/>
                  </a:lnTo>
                  <a:lnTo>
                    <a:pt x="4049" y="5632"/>
                  </a:lnTo>
                  <a:lnTo>
                    <a:pt x="4022" y="5578"/>
                  </a:lnTo>
                  <a:lnTo>
                    <a:pt x="4022" y="5524"/>
                  </a:lnTo>
                  <a:lnTo>
                    <a:pt x="4022" y="5417"/>
                  </a:lnTo>
                  <a:lnTo>
                    <a:pt x="3808" y="5390"/>
                  </a:lnTo>
                  <a:lnTo>
                    <a:pt x="3593" y="5337"/>
                  </a:lnTo>
                  <a:lnTo>
                    <a:pt x="3406" y="5283"/>
                  </a:lnTo>
                  <a:lnTo>
                    <a:pt x="3245" y="5203"/>
                  </a:lnTo>
                  <a:lnTo>
                    <a:pt x="3138" y="5095"/>
                  </a:lnTo>
                  <a:lnTo>
                    <a:pt x="3030" y="4988"/>
                  </a:lnTo>
                  <a:lnTo>
                    <a:pt x="2977" y="4881"/>
                  </a:lnTo>
                  <a:lnTo>
                    <a:pt x="2950" y="4774"/>
                  </a:lnTo>
                  <a:lnTo>
                    <a:pt x="2977" y="4639"/>
                  </a:lnTo>
                  <a:lnTo>
                    <a:pt x="3030" y="4505"/>
                  </a:lnTo>
                  <a:lnTo>
                    <a:pt x="3138" y="4398"/>
                  </a:lnTo>
                  <a:lnTo>
                    <a:pt x="3218" y="4371"/>
                  </a:lnTo>
                  <a:lnTo>
                    <a:pt x="3352" y="4371"/>
                  </a:lnTo>
                  <a:lnTo>
                    <a:pt x="3433" y="4398"/>
                  </a:lnTo>
                  <a:lnTo>
                    <a:pt x="3593" y="4505"/>
                  </a:lnTo>
                  <a:lnTo>
                    <a:pt x="3781" y="4639"/>
                  </a:lnTo>
                  <a:lnTo>
                    <a:pt x="3888" y="4666"/>
                  </a:lnTo>
                  <a:lnTo>
                    <a:pt x="4022" y="4720"/>
                  </a:lnTo>
                  <a:lnTo>
                    <a:pt x="4022" y="3916"/>
                  </a:lnTo>
                  <a:lnTo>
                    <a:pt x="3674" y="3781"/>
                  </a:lnTo>
                  <a:lnTo>
                    <a:pt x="3513" y="3701"/>
                  </a:lnTo>
                  <a:lnTo>
                    <a:pt x="3352" y="3594"/>
                  </a:lnTo>
                  <a:lnTo>
                    <a:pt x="3218" y="3460"/>
                  </a:lnTo>
                  <a:lnTo>
                    <a:pt x="3111" y="3299"/>
                  </a:lnTo>
                  <a:lnTo>
                    <a:pt x="3057" y="3138"/>
                  </a:lnTo>
                  <a:lnTo>
                    <a:pt x="3030" y="2923"/>
                  </a:lnTo>
                  <a:lnTo>
                    <a:pt x="3057" y="2709"/>
                  </a:lnTo>
                  <a:lnTo>
                    <a:pt x="3111" y="2494"/>
                  </a:lnTo>
                  <a:lnTo>
                    <a:pt x="3218" y="2360"/>
                  </a:lnTo>
                  <a:lnTo>
                    <a:pt x="3325" y="2226"/>
                  </a:lnTo>
                  <a:lnTo>
                    <a:pt x="3486" y="2092"/>
                  </a:lnTo>
                  <a:lnTo>
                    <a:pt x="3647" y="2012"/>
                  </a:lnTo>
                  <a:lnTo>
                    <a:pt x="3808" y="1958"/>
                  </a:lnTo>
                  <a:lnTo>
                    <a:pt x="4022" y="1931"/>
                  </a:lnTo>
                  <a:lnTo>
                    <a:pt x="4022" y="1797"/>
                  </a:lnTo>
                  <a:lnTo>
                    <a:pt x="4022" y="1744"/>
                  </a:lnTo>
                  <a:lnTo>
                    <a:pt x="4049" y="1690"/>
                  </a:lnTo>
                  <a:lnTo>
                    <a:pt x="4130" y="1663"/>
                  </a:lnTo>
                  <a:close/>
                  <a:moveTo>
                    <a:pt x="6623" y="6516"/>
                  </a:moveTo>
                  <a:lnTo>
                    <a:pt x="6757" y="6543"/>
                  </a:lnTo>
                  <a:lnTo>
                    <a:pt x="6865" y="6624"/>
                  </a:lnTo>
                  <a:lnTo>
                    <a:pt x="6918" y="6704"/>
                  </a:lnTo>
                  <a:lnTo>
                    <a:pt x="6945" y="6838"/>
                  </a:lnTo>
                  <a:lnTo>
                    <a:pt x="6918" y="6972"/>
                  </a:lnTo>
                  <a:lnTo>
                    <a:pt x="6865" y="7079"/>
                  </a:lnTo>
                  <a:lnTo>
                    <a:pt x="6757" y="7160"/>
                  </a:lnTo>
                  <a:lnTo>
                    <a:pt x="6623" y="7187"/>
                  </a:lnTo>
                  <a:lnTo>
                    <a:pt x="4827" y="7187"/>
                  </a:lnTo>
                  <a:lnTo>
                    <a:pt x="4693" y="7160"/>
                  </a:lnTo>
                  <a:lnTo>
                    <a:pt x="4585" y="7079"/>
                  </a:lnTo>
                  <a:lnTo>
                    <a:pt x="4505" y="6972"/>
                  </a:lnTo>
                  <a:lnTo>
                    <a:pt x="4478" y="6838"/>
                  </a:lnTo>
                  <a:lnTo>
                    <a:pt x="4505" y="6704"/>
                  </a:lnTo>
                  <a:lnTo>
                    <a:pt x="4585" y="6624"/>
                  </a:lnTo>
                  <a:lnTo>
                    <a:pt x="4693" y="6543"/>
                  </a:lnTo>
                  <a:lnTo>
                    <a:pt x="4827" y="6516"/>
                  </a:lnTo>
                  <a:close/>
                  <a:moveTo>
                    <a:pt x="6623" y="7857"/>
                  </a:moveTo>
                  <a:lnTo>
                    <a:pt x="6757" y="7884"/>
                  </a:lnTo>
                  <a:lnTo>
                    <a:pt x="6865" y="7964"/>
                  </a:lnTo>
                  <a:lnTo>
                    <a:pt x="6918" y="8072"/>
                  </a:lnTo>
                  <a:lnTo>
                    <a:pt x="6945" y="8206"/>
                  </a:lnTo>
                  <a:lnTo>
                    <a:pt x="6918" y="8340"/>
                  </a:lnTo>
                  <a:lnTo>
                    <a:pt x="6865" y="8420"/>
                  </a:lnTo>
                  <a:lnTo>
                    <a:pt x="6757" y="8501"/>
                  </a:lnTo>
                  <a:lnTo>
                    <a:pt x="6623" y="8527"/>
                  </a:lnTo>
                  <a:lnTo>
                    <a:pt x="1690" y="8527"/>
                  </a:lnTo>
                  <a:lnTo>
                    <a:pt x="1556" y="8501"/>
                  </a:lnTo>
                  <a:lnTo>
                    <a:pt x="1448" y="8420"/>
                  </a:lnTo>
                  <a:lnTo>
                    <a:pt x="1368" y="8340"/>
                  </a:lnTo>
                  <a:lnTo>
                    <a:pt x="1341" y="8206"/>
                  </a:lnTo>
                  <a:lnTo>
                    <a:pt x="1368" y="8072"/>
                  </a:lnTo>
                  <a:lnTo>
                    <a:pt x="1448" y="7964"/>
                  </a:lnTo>
                  <a:lnTo>
                    <a:pt x="1556" y="7884"/>
                  </a:lnTo>
                  <a:lnTo>
                    <a:pt x="1690" y="7857"/>
                  </a:lnTo>
                  <a:close/>
                  <a:moveTo>
                    <a:pt x="6623" y="9198"/>
                  </a:moveTo>
                  <a:lnTo>
                    <a:pt x="6757" y="9225"/>
                  </a:lnTo>
                  <a:lnTo>
                    <a:pt x="6865" y="9305"/>
                  </a:lnTo>
                  <a:lnTo>
                    <a:pt x="6918" y="9412"/>
                  </a:lnTo>
                  <a:lnTo>
                    <a:pt x="6945" y="9546"/>
                  </a:lnTo>
                  <a:lnTo>
                    <a:pt x="6918" y="9680"/>
                  </a:lnTo>
                  <a:lnTo>
                    <a:pt x="6865" y="9788"/>
                  </a:lnTo>
                  <a:lnTo>
                    <a:pt x="6757" y="9841"/>
                  </a:lnTo>
                  <a:lnTo>
                    <a:pt x="6623" y="9868"/>
                  </a:lnTo>
                  <a:lnTo>
                    <a:pt x="1690" y="9868"/>
                  </a:lnTo>
                  <a:lnTo>
                    <a:pt x="1556" y="9841"/>
                  </a:lnTo>
                  <a:lnTo>
                    <a:pt x="1448" y="9788"/>
                  </a:lnTo>
                  <a:lnTo>
                    <a:pt x="1368" y="9680"/>
                  </a:lnTo>
                  <a:lnTo>
                    <a:pt x="1341" y="9546"/>
                  </a:lnTo>
                  <a:lnTo>
                    <a:pt x="1368" y="9412"/>
                  </a:lnTo>
                  <a:lnTo>
                    <a:pt x="1448" y="9305"/>
                  </a:lnTo>
                  <a:lnTo>
                    <a:pt x="1556" y="9225"/>
                  </a:lnTo>
                  <a:lnTo>
                    <a:pt x="1690" y="9198"/>
                  </a:lnTo>
                  <a:close/>
                  <a:moveTo>
                    <a:pt x="1582" y="1"/>
                  </a:moveTo>
                  <a:lnTo>
                    <a:pt x="1475" y="28"/>
                  </a:lnTo>
                  <a:lnTo>
                    <a:pt x="1368" y="108"/>
                  </a:lnTo>
                  <a:lnTo>
                    <a:pt x="108" y="1368"/>
                  </a:lnTo>
                  <a:lnTo>
                    <a:pt x="27" y="1476"/>
                  </a:lnTo>
                  <a:lnTo>
                    <a:pt x="0" y="1610"/>
                  </a:lnTo>
                  <a:lnTo>
                    <a:pt x="0" y="11155"/>
                  </a:lnTo>
                  <a:lnTo>
                    <a:pt x="27" y="11289"/>
                  </a:lnTo>
                  <a:lnTo>
                    <a:pt x="108" y="11396"/>
                  </a:lnTo>
                  <a:lnTo>
                    <a:pt x="215" y="11477"/>
                  </a:lnTo>
                  <a:lnTo>
                    <a:pt x="322" y="11504"/>
                  </a:lnTo>
                  <a:lnTo>
                    <a:pt x="7964" y="11504"/>
                  </a:lnTo>
                  <a:lnTo>
                    <a:pt x="8098" y="11477"/>
                  </a:lnTo>
                  <a:lnTo>
                    <a:pt x="8205" y="11396"/>
                  </a:lnTo>
                  <a:lnTo>
                    <a:pt x="8286" y="11289"/>
                  </a:lnTo>
                  <a:lnTo>
                    <a:pt x="8313" y="11155"/>
                  </a:lnTo>
                  <a:lnTo>
                    <a:pt x="8313" y="349"/>
                  </a:lnTo>
                  <a:lnTo>
                    <a:pt x="8286" y="215"/>
                  </a:lnTo>
                  <a:lnTo>
                    <a:pt x="8205" y="108"/>
                  </a:lnTo>
                  <a:lnTo>
                    <a:pt x="8098" y="28"/>
                  </a:lnTo>
                  <a:lnTo>
                    <a:pt x="79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5"/>
            <p:cNvSpPr/>
            <p:nvPr/>
          </p:nvSpPr>
          <p:spPr>
            <a:xfrm>
              <a:off x="1922000" y="2159325"/>
              <a:ext cx="7400" cy="16775"/>
            </a:xfrm>
            <a:custGeom>
              <a:rect b="b" l="l" r="r" t="t"/>
              <a:pathLst>
                <a:path extrusionOk="0" h="671" w="296">
                  <a:moveTo>
                    <a:pt x="0" y="1"/>
                  </a:moveTo>
                  <a:lnTo>
                    <a:pt x="0" y="671"/>
                  </a:lnTo>
                  <a:lnTo>
                    <a:pt x="107" y="617"/>
                  </a:lnTo>
                  <a:lnTo>
                    <a:pt x="188" y="564"/>
                  </a:lnTo>
                  <a:lnTo>
                    <a:pt x="268" y="456"/>
                  </a:lnTo>
                  <a:lnTo>
                    <a:pt x="295" y="349"/>
                  </a:lnTo>
                  <a:lnTo>
                    <a:pt x="268" y="242"/>
                  </a:lnTo>
                  <a:lnTo>
                    <a:pt x="215" y="161"/>
                  </a:lnTo>
                  <a:lnTo>
                    <a:pt x="107" y="8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5"/>
            <p:cNvSpPr/>
            <p:nvPr/>
          </p:nvSpPr>
          <p:spPr>
            <a:xfrm>
              <a:off x="1907250" y="2122450"/>
              <a:ext cx="7400" cy="14100"/>
            </a:xfrm>
            <a:custGeom>
              <a:rect b="b" l="l" r="r" t="t"/>
              <a:pathLst>
                <a:path extrusionOk="0" h="564" w="296">
                  <a:moveTo>
                    <a:pt x="295" y="1"/>
                  </a:moveTo>
                  <a:lnTo>
                    <a:pt x="161" y="28"/>
                  </a:lnTo>
                  <a:lnTo>
                    <a:pt x="54" y="108"/>
                  </a:lnTo>
                  <a:lnTo>
                    <a:pt x="0" y="189"/>
                  </a:lnTo>
                  <a:lnTo>
                    <a:pt x="0" y="269"/>
                  </a:lnTo>
                  <a:lnTo>
                    <a:pt x="27" y="376"/>
                  </a:lnTo>
                  <a:lnTo>
                    <a:pt x="81" y="457"/>
                  </a:lnTo>
                  <a:lnTo>
                    <a:pt x="188" y="510"/>
                  </a:lnTo>
                  <a:lnTo>
                    <a:pt x="295" y="564"/>
                  </a:lnTo>
                  <a:lnTo>
                    <a:pt x="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35"/>
          <p:cNvGrpSpPr/>
          <p:nvPr/>
        </p:nvGrpSpPr>
        <p:grpSpPr>
          <a:xfrm>
            <a:off x="3828618" y="4709296"/>
            <a:ext cx="1486764" cy="322306"/>
            <a:chOff x="1067349" y="466100"/>
            <a:chExt cx="2096100" cy="454400"/>
          </a:xfrm>
        </p:grpSpPr>
        <p:sp>
          <p:nvSpPr>
            <p:cNvPr id="1876" name="Google Shape;1876;p35"/>
            <p:cNvSpPr/>
            <p:nvPr/>
          </p:nvSpPr>
          <p:spPr>
            <a:xfrm flipH="1">
              <a:off x="1067349" y="820600"/>
              <a:ext cx="2096100" cy="99900"/>
            </a:xfrm>
            <a:prstGeom prst="ellipse">
              <a:avLst/>
            </a:prstGeom>
            <a:solidFill>
              <a:srgbClr val="363636">
                <a:alpha val="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5"/>
            <p:cNvSpPr/>
            <p:nvPr/>
          </p:nvSpPr>
          <p:spPr>
            <a:xfrm>
              <a:off x="1841092" y="483242"/>
              <a:ext cx="1268732" cy="359128"/>
            </a:xfrm>
            <a:custGeom>
              <a:rect b="b" l="l" r="r" t="t"/>
              <a:pathLst>
                <a:path extrusionOk="0" h="9281" w="32788">
                  <a:moveTo>
                    <a:pt x="24586" y="0"/>
                  </a:moveTo>
                  <a:lnTo>
                    <a:pt x="23893" y="19"/>
                  </a:lnTo>
                  <a:lnTo>
                    <a:pt x="22488" y="96"/>
                  </a:lnTo>
                  <a:lnTo>
                    <a:pt x="21024" y="212"/>
                  </a:lnTo>
                  <a:lnTo>
                    <a:pt x="19523" y="385"/>
                  </a:lnTo>
                  <a:lnTo>
                    <a:pt x="18002" y="578"/>
                  </a:lnTo>
                  <a:lnTo>
                    <a:pt x="16461" y="809"/>
                  </a:lnTo>
                  <a:lnTo>
                    <a:pt x="14921" y="1059"/>
                  </a:lnTo>
                  <a:lnTo>
                    <a:pt x="13381" y="1329"/>
                  </a:lnTo>
                  <a:lnTo>
                    <a:pt x="11879" y="1598"/>
                  </a:lnTo>
                  <a:lnTo>
                    <a:pt x="10416" y="1906"/>
                  </a:lnTo>
                  <a:lnTo>
                    <a:pt x="8991" y="2195"/>
                  </a:lnTo>
                  <a:lnTo>
                    <a:pt x="7644" y="2503"/>
                  </a:lnTo>
                  <a:lnTo>
                    <a:pt x="5141" y="3081"/>
                  </a:lnTo>
                  <a:lnTo>
                    <a:pt x="3042" y="3600"/>
                  </a:lnTo>
                  <a:lnTo>
                    <a:pt x="1425" y="4024"/>
                  </a:lnTo>
                  <a:lnTo>
                    <a:pt x="0" y="4409"/>
                  </a:lnTo>
                  <a:lnTo>
                    <a:pt x="366" y="8529"/>
                  </a:lnTo>
                  <a:lnTo>
                    <a:pt x="1733" y="8664"/>
                  </a:lnTo>
                  <a:lnTo>
                    <a:pt x="3312" y="8799"/>
                  </a:lnTo>
                  <a:lnTo>
                    <a:pt x="5372" y="8953"/>
                  </a:lnTo>
                  <a:lnTo>
                    <a:pt x="7798" y="9107"/>
                  </a:lnTo>
                  <a:lnTo>
                    <a:pt x="9126" y="9165"/>
                  </a:lnTo>
                  <a:lnTo>
                    <a:pt x="10512" y="9222"/>
                  </a:lnTo>
                  <a:lnTo>
                    <a:pt x="11937" y="9261"/>
                  </a:lnTo>
                  <a:lnTo>
                    <a:pt x="13420" y="9280"/>
                  </a:lnTo>
                  <a:lnTo>
                    <a:pt x="14902" y="9280"/>
                  </a:lnTo>
                  <a:lnTo>
                    <a:pt x="16404" y="9261"/>
                  </a:lnTo>
                  <a:lnTo>
                    <a:pt x="17925" y="9222"/>
                  </a:lnTo>
                  <a:lnTo>
                    <a:pt x="19426" y="9165"/>
                  </a:lnTo>
                  <a:lnTo>
                    <a:pt x="20890" y="9049"/>
                  </a:lnTo>
                  <a:lnTo>
                    <a:pt x="22334" y="8914"/>
                  </a:lnTo>
                  <a:lnTo>
                    <a:pt x="23739" y="8760"/>
                  </a:lnTo>
                  <a:lnTo>
                    <a:pt x="24413" y="8664"/>
                  </a:lnTo>
                  <a:lnTo>
                    <a:pt x="25068" y="8548"/>
                  </a:lnTo>
                  <a:lnTo>
                    <a:pt x="25722" y="8433"/>
                  </a:lnTo>
                  <a:lnTo>
                    <a:pt x="26338" y="8298"/>
                  </a:lnTo>
                  <a:lnTo>
                    <a:pt x="26954" y="8163"/>
                  </a:lnTo>
                  <a:lnTo>
                    <a:pt x="27532" y="8009"/>
                  </a:lnTo>
                  <a:lnTo>
                    <a:pt x="28090" y="7836"/>
                  </a:lnTo>
                  <a:lnTo>
                    <a:pt x="28629" y="7663"/>
                  </a:lnTo>
                  <a:lnTo>
                    <a:pt x="29149" y="7470"/>
                  </a:lnTo>
                  <a:lnTo>
                    <a:pt x="29631" y="7278"/>
                  </a:lnTo>
                  <a:lnTo>
                    <a:pt x="30093" y="7047"/>
                  </a:lnTo>
                  <a:lnTo>
                    <a:pt x="30516" y="6835"/>
                  </a:lnTo>
                  <a:lnTo>
                    <a:pt x="30901" y="6585"/>
                  </a:lnTo>
                  <a:lnTo>
                    <a:pt x="31267" y="6334"/>
                  </a:lnTo>
                  <a:lnTo>
                    <a:pt x="31594" y="6046"/>
                  </a:lnTo>
                  <a:lnTo>
                    <a:pt x="31883" y="5776"/>
                  </a:lnTo>
                  <a:lnTo>
                    <a:pt x="32133" y="5468"/>
                  </a:lnTo>
                  <a:lnTo>
                    <a:pt x="32345" y="5141"/>
                  </a:lnTo>
                  <a:lnTo>
                    <a:pt x="32518" y="4813"/>
                  </a:lnTo>
                  <a:lnTo>
                    <a:pt x="32653" y="4467"/>
                  </a:lnTo>
                  <a:lnTo>
                    <a:pt x="32711" y="4274"/>
                  </a:lnTo>
                  <a:lnTo>
                    <a:pt x="32749" y="4101"/>
                  </a:lnTo>
                  <a:lnTo>
                    <a:pt x="32769" y="3908"/>
                  </a:lnTo>
                  <a:lnTo>
                    <a:pt x="32788" y="3716"/>
                  </a:lnTo>
                  <a:lnTo>
                    <a:pt x="32788" y="3581"/>
                  </a:lnTo>
                  <a:lnTo>
                    <a:pt x="32788" y="3389"/>
                  </a:lnTo>
                  <a:lnTo>
                    <a:pt x="32788" y="3196"/>
                  </a:lnTo>
                  <a:lnTo>
                    <a:pt x="32749" y="3023"/>
                  </a:lnTo>
                  <a:lnTo>
                    <a:pt x="32711" y="2850"/>
                  </a:lnTo>
                  <a:lnTo>
                    <a:pt x="32672" y="2676"/>
                  </a:lnTo>
                  <a:lnTo>
                    <a:pt x="32615" y="2503"/>
                  </a:lnTo>
                  <a:lnTo>
                    <a:pt x="32538" y="2349"/>
                  </a:lnTo>
                  <a:lnTo>
                    <a:pt x="32461" y="2195"/>
                  </a:lnTo>
                  <a:lnTo>
                    <a:pt x="32364" y="2041"/>
                  </a:lnTo>
                  <a:lnTo>
                    <a:pt x="32249" y="1906"/>
                  </a:lnTo>
                  <a:lnTo>
                    <a:pt x="32018" y="1637"/>
                  </a:lnTo>
                  <a:lnTo>
                    <a:pt x="31748" y="1386"/>
                  </a:lnTo>
                  <a:lnTo>
                    <a:pt x="31421" y="1175"/>
                  </a:lnTo>
                  <a:lnTo>
                    <a:pt x="31074" y="982"/>
                  </a:lnTo>
                  <a:lnTo>
                    <a:pt x="30689" y="789"/>
                  </a:lnTo>
                  <a:lnTo>
                    <a:pt x="30266" y="635"/>
                  </a:lnTo>
                  <a:lnTo>
                    <a:pt x="29823" y="501"/>
                  </a:lnTo>
                  <a:lnTo>
                    <a:pt x="29342" y="366"/>
                  </a:lnTo>
                  <a:lnTo>
                    <a:pt x="28841" y="270"/>
                  </a:lnTo>
                  <a:lnTo>
                    <a:pt x="28302" y="193"/>
                  </a:lnTo>
                  <a:lnTo>
                    <a:pt x="27744" y="116"/>
                  </a:lnTo>
                  <a:lnTo>
                    <a:pt x="27147" y="58"/>
                  </a:lnTo>
                  <a:lnTo>
                    <a:pt x="26531" y="19"/>
                  </a:lnTo>
                  <a:lnTo>
                    <a:pt x="2591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5"/>
            <p:cNvSpPr/>
            <p:nvPr/>
          </p:nvSpPr>
          <p:spPr>
            <a:xfrm>
              <a:off x="1841092" y="483242"/>
              <a:ext cx="1268732" cy="359128"/>
            </a:xfrm>
            <a:custGeom>
              <a:rect b="b" l="l" r="r" t="t"/>
              <a:pathLst>
                <a:path extrusionOk="0" fill="none" h="9281" w="32788">
                  <a:moveTo>
                    <a:pt x="0" y="4409"/>
                  </a:moveTo>
                  <a:lnTo>
                    <a:pt x="366" y="8529"/>
                  </a:lnTo>
                  <a:lnTo>
                    <a:pt x="366" y="8529"/>
                  </a:lnTo>
                  <a:lnTo>
                    <a:pt x="1733" y="8664"/>
                  </a:lnTo>
                  <a:lnTo>
                    <a:pt x="3312" y="8799"/>
                  </a:lnTo>
                  <a:lnTo>
                    <a:pt x="5372" y="8953"/>
                  </a:lnTo>
                  <a:lnTo>
                    <a:pt x="7798" y="9107"/>
                  </a:lnTo>
                  <a:lnTo>
                    <a:pt x="9126" y="9165"/>
                  </a:lnTo>
                  <a:lnTo>
                    <a:pt x="10512" y="9222"/>
                  </a:lnTo>
                  <a:lnTo>
                    <a:pt x="11937" y="9261"/>
                  </a:lnTo>
                  <a:lnTo>
                    <a:pt x="13420" y="9280"/>
                  </a:lnTo>
                  <a:lnTo>
                    <a:pt x="14902" y="9280"/>
                  </a:lnTo>
                  <a:lnTo>
                    <a:pt x="16404" y="9261"/>
                  </a:lnTo>
                  <a:lnTo>
                    <a:pt x="17925" y="9222"/>
                  </a:lnTo>
                  <a:lnTo>
                    <a:pt x="19426" y="9165"/>
                  </a:lnTo>
                  <a:lnTo>
                    <a:pt x="20890" y="9049"/>
                  </a:lnTo>
                  <a:lnTo>
                    <a:pt x="22334" y="8914"/>
                  </a:lnTo>
                  <a:lnTo>
                    <a:pt x="23739" y="8760"/>
                  </a:lnTo>
                  <a:lnTo>
                    <a:pt x="24413" y="8664"/>
                  </a:lnTo>
                  <a:lnTo>
                    <a:pt x="25068" y="8548"/>
                  </a:lnTo>
                  <a:lnTo>
                    <a:pt x="25722" y="8433"/>
                  </a:lnTo>
                  <a:lnTo>
                    <a:pt x="26338" y="8298"/>
                  </a:lnTo>
                  <a:lnTo>
                    <a:pt x="26954" y="8163"/>
                  </a:lnTo>
                  <a:lnTo>
                    <a:pt x="27532" y="8009"/>
                  </a:lnTo>
                  <a:lnTo>
                    <a:pt x="28090" y="7836"/>
                  </a:lnTo>
                  <a:lnTo>
                    <a:pt x="28629" y="7663"/>
                  </a:lnTo>
                  <a:lnTo>
                    <a:pt x="29149" y="7470"/>
                  </a:lnTo>
                  <a:lnTo>
                    <a:pt x="29631" y="7278"/>
                  </a:lnTo>
                  <a:lnTo>
                    <a:pt x="30093" y="7047"/>
                  </a:lnTo>
                  <a:lnTo>
                    <a:pt x="30516" y="6835"/>
                  </a:lnTo>
                  <a:lnTo>
                    <a:pt x="30901" y="6585"/>
                  </a:lnTo>
                  <a:lnTo>
                    <a:pt x="31267" y="6334"/>
                  </a:lnTo>
                  <a:lnTo>
                    <a:pt x="31594" y="6046"/>
                  </a:lnTo>
                  <a:lnTo>
                    <a:pt x="31883" y="5776"/>
                  </a:lnTo>
                  <a:lnTo>
                    <a:pt x="32133" y="5468"/>
                  </a:lnTo>
                  <a:lnTo>
                    <a:pt x="32345" y="5141"/>
                  </a:lnTo>
                  <a:lnTo>
                    <a:pt x="32518" y="4813"/>
                  </a:lnTo>
                  <a:lnTo>
                    <a:pt x="32653" y="4467"/>
                  </a:lnTo>
                  <a:lnTo>
                    <a:pt x="32711" y="4274"/>
                  </a:lnTo>
                  <a:lnTo>
                    <a:pt x="32749" y="4101"/>
                  </a:lnTo>
                  <a:lnTo>
                    <a:pt x="32769" y="3908"/>
                  </a:lnTo>
                  <a:lnTo>
                    <a:pt x="32788" y="3716"/>
                  </a:lnTo>
                  <a:lnTo>
                    <a:pt x="32788" y="3716"/>
                  </a:lnTo>
                  <a:lnTo>
                    <a:pt x="32788" y="3581"/>
                  </a:lnTo>
                  <a:lnTo>
                    <a:pt x="32788" y="3581"/>
                  </a:lnTo>
                  <a:lnTo>
                    <a:pt x="32788" y="3389"/>
                  </a:lnTo>
                  <a:lnTo>
                    <a:pt x="32788" y="3196"/>
                  </a:lnTo>
                  <a:lnTo>
                    <a:pt x="32749" y="3023"/>
                  </a:lnTo>
                  <a:lnTo>
                    <a:pt x="32711" y="2850"/>
                  </a:lnTo>
                  <a:lnTo>
                    <a:pt x="32672" y="2676"/>
                  </a:lnTo>
                  <a:lnTo>
                    <a:pt x="32615" y="2503"/>
                  </a:lnTo>
                  <a:lnTo>
                    <a:pt x="32538" y="2349"/>
                  </a:lnTo>
                  <a:lnTo>
                    <a:pt x="32461" y="2195"/>
                  </a:lnTo>
                  <a:lnTo>
                    <a:pt x="32364" y="2041"/>
                  </a:lnTo>
                  <a:lnTo>
                    <a:pt x="32249" y="1906"/>
                  </a:lnTo>
                  <a:lnTo>
                    <a:pt x="32018" y="1637"/>
                  </a:lnTo>
                  <a:lnTo>
                    <a:pt x="31748" y="1386"/>
                  </a:lnTo>
                  <a:lnTo>
                    <a:pt x="31421" y="1175"/>
                  </a:lnTo>
                  <a:lnTo>
                    <a:pt x="31074" y="982"/>
                  </a:lnTo>
                  <a:lnTo>
                    <a:pt x="30689" y="789"/>
                  </a:lnTo>
                  <a:lnTo>
                    <a:pt x="30266" y="635"/>
                  </a:lnTo>
                  <a:lnTo>
                    <a:pt x="29823" y="501"/>
                  </a:lnTo>
                  <a:lnTo>
                    <a:pt x="29342" y="366"/>
                  </a:lnTo>
                  <a:lnTo>
                    <a:pt x="28841" y="270"/>
                  </a:lnTo>
                  <a:lnTo>
                    <a:pt x="28302" y="193"/>
                  </a:lnTo>
                  <a:lnTo>
                    <a:pt x="27744" y="116"/>
                  </a:lnTo>
                  <a:lnTo>
                    <a:pt x="27147" y="58"/>
                  </a:lnTo>
                  <a:lnTo>
                    <a:pt x="26531" y="19"/>
                  </a:lnTo>
                  <a:lnTo>
                    <a:pt x="25915" y="0"/>
                  </a:lnTo>
                  <a:lnTo>
                    <a:pt x="25260" y="0"/>
                  </a:lnTo>
                  <a:lnTo>
                    <a:pt x="24586" y="0"/>
                  </a:lnTo>
                  <a:lnTo>
                    <a:pt x="23893" y="19"/>
                  </a:lnTo>
                  <a:lnTo>
                    <a:pt x="22488" y="96"/>
                  </a:lnTo>
                  <a:lnTo>
                    <a:pt x="21024" y="212"/>
                  </a:lnTo>
                  <a:lnTo>
                    <a:pt x="19523" y="385"/>
                  </a:lnTo>
                  <a:lnTo>
                    <a:pt x="18002" y="578"/>
                  </a:lnTo>
                  <a:lnTo>
                    <a:pt x="16461" y="809"/>
                  </a:lnTo>
                  <a:lnTo>
                    <a:pt x="14921" y="1059"/>
                  </a:lnTo>
                  <a:lnTo>
                    <a:pt x="13381" y="1329"/>
                  </a:lnTo>
                  <a:lnTo>
                    <a:pt x="11879" y="1598"/>
                  </a:lnTo>
                  <a:lnTo>
                    <a:pt x="10416" y="1906"/>
                  </a:lnTo>
                  <a:lnTo>
                    <a:pt x="8991" y="2195"/>
                  </a:lnTo>
                  <a:lnTo>
                    <a:pt x="7644" y="2503"/>
                  </a:lnTo>
                  <a:lnTo>
                    <a:pt x="5141" y="3081"/>
                  </a:lnTo>
                  <a:lnTo>
                    <a:pt x="3042" y="3600"/>
                  </a:lnTo>
                  <a:lnTo>
                    <a:pt x="1425" y="4024"/>
                  </a:lnTo>
                  <a:lnTo>
                    <a:pt x="0" y="4409"/>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5"/>
            <p:cNvSpPr/>
            <p:nvPr/>
          </p:nvSpPr>
          <p:spPr>
            <a:xfrm>
              <a:off x="1473799" y="653849"/>
              <a:ext cx="381455" cy="178810"/>
            </a:xfrm>
            <a:custGeom>
              <a:rect b="b" l="l" r="r" t="t"/>
              <a:pathLst>
                <a:path extrusionOk="0" h="4621" w="9858">
                  <a:moveTo>
                    <a:pt x="9492" y="0"/>
                  </a:moveTo>
                  <a:lnTo>
                    <a:pt x="0" y="1714"/>
                  </a:lnTo>
                  <a:lnTo>
                    <a:pt x="270" y="4621"/>
                  </a:lnTo>
                  <a:lnTo>
                    <a:pt x="9858" y="4120"/>
                  </a:lnTo>
                  <a:lnTo>
                    <a:pt x="9492" y="0"/>
                  </a:lnTo>
                  <a:close/>
                </a:path>
              </a:pathLst>
            </a:custGeom>
            <a:solidFill>
              <a:srgbClr val="7197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5"/>
            <p:cNvSpPr/>
            <p:nvPr/>
          </p:nvSpPr>
          <p:spPr>
            <a:xfrm>
              <a:off x="1473799" y="653849"/>
              <a:ext cx="381455" cy="178810"/>
            </a:xfrm>
            <a:custGeom>
              <a:rect b="b" l="l" r="r" t="t"/>
              <a:pathLst>
                <a:path extrusionOk="0" fill="none" h="4621" w="9858">
                  <a:moveTo>
                    <a:pt x="0" y="1714"/>
                  </a:moveTo>
                  <a:lnTo>
                    <a:pt x="270" y="4621"/>
                  </a:lnTo>
                  <a:lnTo>
                    <a:pt x="9858" y="4120"/>
                  </a:lnTo>
                  <a:lnTo>
                    <a:pt x="9492" y="0"/>
                  </a:lnTo>
                  <a:lnTo>
                    <a:pt x="0" y="1714"/>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5"/>
            <p:cNvSpPr/>
            <p:nvPr/>
          </p:nvSpPr>
          <p:spPr>
            <a:xfrm>
              <a:off x="1480493" y="793887"/>
              <a:ext cx="3792" cy="38772"/>
            </a:xfrm>
            <a:custGeom>
              <a:rect b="b" l="l" r="r" t="t"/>
              <a:pathLst>
                <a:path extrusionOk="0" h="1002" w="98">
                  <a:moveTo>
                    <a:pt x="1" y="1"/>
                  </a:moveTo>
                  <a:lnTo>
                    <a:pt x="1" y="1"/>
                  </a:lnTo>
                  <a:lnTo>
                    <a:pt x="1" y="1"/>
                  </a:lnTo>
                  <a:lnTo>
                    <a:pt x="97" y="1002"/>
                  </a:lnTo>
                  <a:lnTo>
                    <a:pt x="1" y="1"/>
                  </a:lnTo>
                  <a:close/>
                </a:path>
              </a:pathLst>
            </a:custGeom>
            <a:solidFill>
              <a:srgbClr val="A0B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5"/>
            <p:cNvSpPr/>
            <p:nvPr/>
          </p:nvSpPr>
          <p:spPr>
            <a:xfrm>
              <a:off x="1480493" y="793887"/>
              <a:ext cx="3792" cy="38772"/>
            </a:xfrm>
            <a:custGeom>
              <a:rect b="b" l="l" r="r" t="t"/>
              <a:pathLst>
                <a:path extrusionOk="0" fill="none" h="1002" w="98">
                  <a:moveTo>
                    <a:pt x="1" y="1"/>
                  </a:moveTo>
                  <a:lnTo>
                    <a:pt x="1" y="1"/>
                  </a:lnTo>
                  <a:lnTo>
                    <a:pt x="1" y="1"/>
                  </a:lnTo>
                  <a:lnTo>
                    <a:pt x="97" y="1002"/>
                  </a:lnTo>
                  <a:lnTo>
                    <a:pt x="1" y="1"/>
                  </a:lnTo>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5"/>
            <p:cNvSpPr/>
            <p:nvPr/>
          </p:nvSpPr>
          <p:spPr>
            <a:xfrm>
              <a:off x="1850031" y="626995"/>
              <a:ext cx="1259793" cy="215376"/>
            </a:xfrm>
            <a:custGeom>
              <a:rect b="b" l="l" r="r" t="t"/>
              <a:pathLst>
                <a:path extrusionOk="0" h="5566" w="32557">
                  <a:moveTo>
                    <a:pt x="32557" y="1"/>
                  </a:moveTo>
                  <a:lnTo>
                    <a:pt x="32095" y="251"/>
                  </a:lnTo>
                  <a:lnTo>
                    <a:pt x="31633" y="482"/>
                  </a:lnTo>
                  <a:lnTo>
                    <a:pt x="31152" y="694"/>
                  </a:lnTo>
                  <a:lnTo>
                    <a:pt x="30670" y="906"/>
                  </a:lnTo>
                  <a:lnTo>
                    <a:pt x="30189" y="1098"/>
                  </a:lnTo>
                  <a:lnTo>
                    <a:pt x="29688" y="1272"/>
                  </a:lnTo>
                  <a:lnTo>
                    <a:pt x="29188" y="1426"/>
                  </a:lnTo>
                  <a:lnTo>
                    <a:pt x="28687" y="1580"/>
                  </a:lnTo>
                  <a:lnTo>
                    <a:pt x="28187" y="1734"/>
                  </a:lnTo>
                  <a:lnTo>
                    <a:pt x="27667" y="1849"/>
                  </a:lnTo>
                  <a:lnTo>
                    <a:pt x="26646" y="2080"/>
                  </a:lnTo>
                  <a:lnTo>
                    <a:pt x="25607" y="2254"/>
                  </a:lnTo>
                  <a:lnTo>
                    <a:pt x="24567" y="2408"/>
                  </a:lnTo>
                  <a:lnTo>
                    <a:pt x="21621" y="2735"/>
                  </a:lnTo>
                  <a:lnTo>
                    <a:pt x="18964" y="3004"/>
                  </a:lnTo>
                  <a:lnTo>
                    <a:pt x="16616" y="3216"/>
                  </a:lnTo>
                  <a:lnTo>
                    <a:pt x="14498" y="3389"/>
                  </a:lnTo>
                  <a:lnTo>
                    <a:pt x="12592" y="3524"/>
                  </a:lnTo>
                  <a:lnTo>
                    <a:pt x="10917" y="3601"/>
                  </a:lnTo>
                  <a:lnTo>
                    <a:pt x="9376" y="3640"/>
                  </a:lnTo>
                  <a:lnTo>
                    <a:pt x="8009" y="3659"/>
                  </a:lnTo>
                  <a:lnTo>
                    <a:pt x="6874" y="3640"/>
                  </a:lnTo>
                  <a:lnTo>
                    <a:pt x="5815" y="3620"/>
                  </a:lnTo>
                  <a:lnTo>
                    <a:pt x="4813" y="3582"/>
                  </a:lnTo>
                  <a:lnTo>
                    <a:pt x="3851" y="3524"/>
                  </a:lnTo>
                  <a:lnTo>
                    <a:pt x="1964" y="3389"/>
                  </a:lnTo>
                  <a:lnTo>
                    <a:pt x="0" y="3255"/>
                  </a:lnTo>
                  <a:lnTo>
                    <a:pt x="135" y="4814"/>
                  </a:lnTo>
                  <a:lnTo>
                    <a:pt x="1309" y="4930"/>
                  </a:lnTo>
                  <a:lnTo>
                    <a:pt x="2657" y="5064"/>
                  </a:lnTo>
                  <a:lnTo>
                    <a:pt x="4428" y="5199"/>
                  </a:lnTo>
                  <a:lnTo>
                    <a:pt x="6546" y="5334"/>
                  </a:lnTo>
                  <a:lnTo>
                    <a:pt x="8934" y="5450"/>
                  </a:lnTo>
                  <a:lnTo>
                    <a:pt x="10204" y="5507"/>
                  </a:lnTo>
                  <a:lnTo>
                    <a:pt x="11514" y="5546"/>
                  </a:lnTo>
                  <a:lnTo>
                    <a:pt x="12861" y="5565"/>
                  </a:lnTo>
                  <a:lnTo>
                    <a:pt x="15865" y="5565"/>
                  </a:lnTo>
                  <a:lnTo>
                    <a:pt x="17501" y="5527"/>
                  </a:lnTo>
                  <a:lnTo>
                    <a:pt x="19118" y="5450"/>
                  </a:lnTo>
                  <a:lnTo>
                    <a:pt x="20716" y="5334"/>
                  </a:lnTo>
                  <a:lnTo>
                    <a:pt x="22257" y="5199"/>
                  </a:lnTo>
                  <a:lnTo>
                    <a:pt x="23027" y="5103"/>
                  </a:lnTo>
                  <a:lnTo>
                    <a:pt x="23758" y="5007"/>
                  </a:lnTo>
                  <a:lnTo>
                    <a:pt x="24490" y="4891"/>
                  </a:lnTo>
                  <a:lnTo>
                    <a:pt x="25202" y="4776"/>
                  </a:lnTo>
                  <a:lnTo>
                    <a:pt x="25876" y="4641"/>
                  </a:lnTo>
                  <a:lnTo>
                    <a:pt x="26550" y="4487"/>
                  </a:lnTo>
                  <a:lnTo>
                    <a:pt x="27185" y="4314"/>
                  </a:lnTo>
                  <a:lnTo>
                    <a:pt x="27802" y="4140"/>
                  </a:lnTo>
                  <a:lnTo>
                    <a:pt x="28379" y="3948"/>
                  </a:lnTo>
                  <a:lnTo>
                    <a:pt x="28937" y="3755"/>
                  </a:lnTo>
                  <a:lnTo>
                    <a:pt x="29457" y="3524"/>
                  </a:lnTo>
                  <a:lnTo>
                    <a:pt x="29939" y="3293"/>
                  </a:lnTo>
                  <a:lnTo>
                    <a:pt x="30401" y="3043"/>
                  </a:lnTo>
                  <a:lnTo>
                    <a:pt x="30805" y="2773"/>
                  </a:lnTo>
                  <a:lnTo>
                    <a:pt x="31190" y="2504"/>
                  </a:lnTo>
                  <a:lnTo>
                    <a:pt x="31517" y="2196"/>
                  </a:lnTo>
                  <a:lnTo>
                    <a:pt x="31806" y="1868"/>
                  </a:lnTo>
                  <a:lnTo>
                    <a:pt x="31941" y="1714"/>
                  </a:lnTo>
                  <a:lnTo>
                    <a:pt x="32056" y="1541"/>
                  </a:lnTo>
                  <a:lnTo>
                    <a:pt x="32153" y="1368"/>
                  </a:lnTo>
                  <a:lnTo>
                    <a:pt x="32249" y="1175"/>
                  </a:lnTo>
                  <a:lnTo>
                    <a:pt x="32345" y="1002"/>
                  </a:lnTo>
                  <a:lnTo>
                    <a:pt x="32403" y="810"/>
                  </a:lnTo>
                  <a:lnTo>
                    <a:pt x="32461" y="617"/>
                  </a:lnTo>
                  <a:lnTo>
                    <a:pt x="32499" y="405"/>
                  </a:lnTo>
                  <a:lnTo>
                    <a:pt x="32538" y="213"/>
                  </a:lnTo>
                  <a:lnTo>
                    <a:pt x="32557"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5"/>
            <p:cNvSpPr/>
            <p:nvPr/>
          </p:nvSpPr>
          <p:spPr>
            <a:xfrm>
              <a:off x="1480493" y="752909"/>
              <a:ext cx="374761" cy="79750"/>
            </a:xfrm>
            <a:custGeom>
              <a:rect b="b" l="l" r="r" t="t"/>
              <a:pathLst>
                <a:path extrusionOk="0" h="2061" w="9685">
                  <a:moveTo>
                    <a:pt x="9550" y="1"/>
                  </a:moveTo>
                  <a:lnTo>
                    <a:pt x="7163" y="212"/>
                  </a:lnTo>
                  <a:lnTo>
                    <a:pt x="4775" y="463"/>
                  </a:lnTo>
                  <a:lnTo>
                    <a:pt x="2388" y="732"/>
                  </a:lnTo>
                  <a:lnTo>
                    <a:pt x="1" y="1060"/>
                  </a:lnTo>
                  <a:lnTo>
                    <a:pt x="97" y="2061"/>
                  </a:lnTo>
                  <a:lnTo>
                    <a:pt x="9685" y="1560"/>
                  </a:lnTo>
                  <a:lnTo>
                    <a:pt x="9550" y="1"/>
                  </a:lnTo>
                  <a:close/>
                </a:path>
              </a:pathLst>
            </a:custGeom>
            <a:solidFill>
              <a:srgbClr val="363636">
                <a:alpha val="15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5"/>
            <p:cNvSpPr/>
            <p:nvPr/>
          </p:nvSpPr>
          <p:spPr>
            <a:xfrm>
              <a:off x="1104300" y="670217"/>
              <a:ext cx="379985" cy="214602"/>
            </a:xfrm>
            <a:custGeom>
              <a:rect b="b" l="l" r="r" t="t"/>
              <a:pathLst>
                <a:path extrusionOk="0" h="5546" w="9820">
                  <a:moveTo>
                    <a:pt x="6488" y="1"/>
                  </a:moveTo>
                  <a:lnTo>
                    <a:pt x="6122" y="39"/>
                  </a:lnTo>
                  <a:lnTo>
                    <a:pt x="5795" y="97"/>
                  </a:lnTo>
                  <a:lnTo>
                    <a:pt x="5429" y="212"/>
                  </a:lnTo>
                  <a:lnTo>
                    <a:pt x="5044" y="366"/>
                  </a:lnTo>
                  <a:lnTo>
                    <a:pt x="4640" y="559"/>
                  </a:lnTo>
                  <a:lnTo>
                    <a:pt x="4216" y="751"/>
                  </a:lnTo>
                  <a:lnTo>
                    <a:pt x="3793" y="1002"/>
                  </a:lnTo>
                  <a:lnTo>
                    <a:pt x="3369" y="1233"/>
                  </a:lnTo>
                  <a:lnTo>
                    <a:pt x="2946" y="1502"/>
                  </a:lnTo>
                  <a:lnTo>
                    <a:pt x="2137" y="2041"/>
                  </a:lnTo>
                  <a:lnTo>
                    <a:pt x="1386" y="2542"/>
                  </a:lnTo>
                  <a:lnTo>
                    <a:pt x="770" y="3004"/>
                  </a:lnTo>
                  <a:lnTo>
                    <a:pt x="308" y="3351"/>
                  </a:lnTo>
                  <a:lnTo>
                    <a:pt x="0" y="3582"/>
                  </a:lnTo>
                  <a:lnTo>
                    <a:pt x="404" y="3736"/>
                  </a:lnTo>
                  <a:lnTo>
                    <a:pt x="963" y="3967"/>
                  </a:lnTo>
                  <a:lnTo>
                    <a:pt x="1714" y="4256"/>
                  </a:lnTo>
                  <a:lnTo>
                    <a:pt x="2561" y="4583"/>
                  </a:lnTo>
                  <a:lnTo>
                    <a:pt x="3485" y="4910"/>
                  </a:lnTo>
                  <a:lnTo>
                    <a:pt x="4409" y="5180"/>
                  </a:lnTo>
                  <a:lnTo>
                    <a:pt x="4852" y="5314"/>
                  </a:lnTo>
                  <a:lnTo>
                    <a:pt x="5275" y="5411"/>
                  </a:lnTo>
                  <a:lnTo>
                    <a:pt x="5660" y="5488"/>
                  </a:lnTo>
                  <a:lnTo>
                    <a:pt x="6026" y="5526"/>
                  </a:lnTo>
                  <a:lnTo>
                    <a:pt x="6334" y="5545"/>
                  </a:lnTo>
                  <a:lnTo>
                    <a:pt x="6604" y="5526"/>
                  </a:lnTo>
                  <a:lnTo>
                    <a:pt x="6893" y="5468"/>
                  </a:lnTo>
                  <a:lnTo>
                    <a:pt x="7181" y="5391"/>
                  </a:lnTo>
                  <a:lnTo>
                    <a:pt x="7470" y="5314"/>
                  </a:lnTo>
                  <a:lnTo>
                    <a:pt x="7740" y="5218"/>
                  </a:lnTo>
                  <a:lnTo>
                    <a:pt x="8279" y="4987"/>
                  </a:lnTo>
                  <a:lnTo>
                    <a:pt x="8779" y="4775"/>
                  </a:lnTo>
                  <a:lnTo>
                    <a:pt x="9203" y="4564"/>
                  </a:lnTo>
                  <a:lnTo>
                    <a:pt x="9530" y="4371"/>
                  </a:lnTo>
                  <a:lnTo>
                    <a:pt x="9819" y="4198"/>
                  </a:lnTo>
                  <a:lnTo>
                    <a:pt x="9549" y="1291"/>
                  </a:lnTo>
                  <a:lnTo>
                    <a:pt x="9492" y="1214"/>
                  </a:lnTo>
                  <a:lnTo>
                    <a:pt x="9299" y="1060"/>
                  </a:lnTo>
                  <a:lnTo>
                    <a:pt x="8991" y="809"/>
                  </a:lnTo>
                  <a:lnTo>
                    <a:pt x="8799" y="674"/>
                  </a:lnTo>
                  <a:lnTo>
                    <a:pt x="8587" y="559"/>
                  </a:lnTo>
                  <a:lnTo>
                    <a:pt x="8356" y="424"/>
                  </a:lnTo>
                  <a:lnTo>
                    <a:pt x="8086" y="309"/>
                  </a:lnTo>
                  <a:lnTo>
                    <a:pt x="7797" y="193"/>
                  </a:lnTo>
                  <a:lnTo>
                    <a:pt x="7509" y="116"/>
                  </a:lnTo>
                  <a:lnTo>
                    <a:pt x="7181" y="39"/>
                  </a:lnTo>
                  <a:lnTo>
                    <a:pt x="68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5"/>
            <p:cNvSpPr/>
            <p:nvPr/>
          </p:nvSpPr>
          <p:spPr>
            <a:xfrm>
              <a:off x="1104300" y="766336"/>
              <a:ext cx="213093" cy="51426"/>
            </a:xfrm>
            <a:custGeom>
              <a:rect b="b" l="l" r="r" t="t"/>
              <a:pathLst>
                <a:path extrusionOk="0" h="1329" w="5507">
                  <a:moveTo>
                    <a:pt x="4794" y="0"/>
                  </a:moveTo>
                  <a:lnTo>
                    <a:pt x="4678" y="19"/>
                  </a:lnTo>
                  <a:lnTo>
                    <a:pt x="4582" y="58"/>
                  </a:lnTo>
                  <a:lnTo>
                    <a:pt x="4486" y="96"/>
                  </a:lnTo>
                  <a:lnTo>
                    <a:pt x="4409" y="154"/>
                  </a:lnTo>
                  <a:lnTo>
                    <a:pt x="4332" y="231"/>
                  </a:lnTo>
                  <a:lnTo>
                    <a:pt x="4274" y="328"/>
                  </a:lnTo>
                  <a:lnTo>
                    <a:pt x="4216" y="405"/>
                  </a:lnTo>
                  <a:lnTo>
                    <a:pt x="4197" y="520"/>
                  </a:lnTo>
                  <a:lnTo>
                    <a:pt x="308" y="867"/>
                  </a:lnTo>
                  <a:lnTo>
                    <a:pt x="0" y="1098"/>
                  </a:lnTo>
                  <a:lnTo>
                    <a:pt x="404" y="1252"/>
                  </a:lnTo>
                  <a:lnTo>
                    <a:pt x="4236" y="924"/>
                  </a:lnTo>
                  <a:lnTo>
                    <a:pt x="4274" y="1001"/>
                  </a:lnTo>
                  <a:lnTo>
                    <a:pt x="4332" y="1098"/>
                  </a:lnTo>
                  <a:lnTo>
                    <a:pt x="4409" y="1175"/>
                  </a:lnTo>
                  <a:lnTo>
                    <a:pt x="4486" y="1232"/>
                  </a:lnTo>
                  <a:lnTo>
                    <a:pt x="4582" y="1271"/>
                  </a:lnTo>
                  <a:lnTo>
                    <a:pt x="4678" y="1309"/>
                  </a:lnTo>
                  <a:lnTo>
                    <a:pt x="4794" y="1329"/>
                  </a:lnTo>
                  <a:lnTo>
                    <a:pt x="4910" y="1329"/>
                  </a:lnTo>
                  <a:lnTo>
                    <a:pt x="5025" y="1309"/>
                  </a:lnTo>
                  <a:lnTo>
                    <a:pt x="5160" y="1252"/>
                  </a:lnTo>
                  <a:lnTo>
                    <a:pt x="5256" y="1175"/>
                  </a:lnTo>
                  <a:lnTo>
                    <a:pt x="5352" y="1098"/>
                  </a:lnTo>
                  <a:lnTo>
                    <a:pt x="5429" y="982"/>
                  </a:lnTo>
                  <a:lnTo>
                    <a:pt x="5487" y="867"/>
                  </a:lnTo>
                  <a:lnTo>
                    <a:pt x="5506" y="732"/>
                  </a:lnTo>
                  <a:lnTo>
                    <a:pt x="5506" y="597"/>
                  </a:lnTo>
                  <a:lnTo>
                    <a:pt x="5487" y="462"/>
                  </a:lnTo>
                  <a:lnTo>
                    <a:pt x="5429" y="347"/>
                  </a:lnTo>
                  <a:lnTo>
                    <a:pt x="5352" y="231"/>
                  </a:lnTo>
                  <a:lnTo>
                    <a:pt x="5275" y="154"/>
                  </a:lnTo>
                  <a:lnTo>
                    <a:pt x="5160" y="77"/>
                  </a:lnTo>
                  <a:lnTo>
                    <a:pt x="5044" y="19"/>
                  </a:lnTo>
                  <a:lnTo>
                    <a:pt x="49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5"/>
            <p:cNvSpPr/>
            <p:nvPr/>
          </p:nvSpPr>
          <p:spPr>
            <a:xfrm>
              <a:off x="2200182" y="466100"/>
              <a:ext cx="542388" cy="421698"/>
            </a:xfrm>
            <a:custGeom>
              <a:rect b="b" l="l" r="r" t="t"/>
              <a:pathLst>
                <a:path extrusionOk="0" h="10898" w="14017">
                  <a:moveTo>
                    <a:pt x="11610" y="0"/>
                  </a:moveTo>
                  <a:lnTo>
                    <a:pt x="11436" y="58"/>
                  </a:lnTo>
                  <a:lnTo>
                    <a:pt x="11282" y="135"/>
                  </a:lnTo>
                  <a:lnTo>
                    <a:pt x="11148" y="231"/>
                  </a:lnTo>
                  <a:lnTo>
                    <a:pt x="11013" y="366"/>
                  </a:lnTo>
                  <a:lnTo>
                    <a:pt x="10936" y="539"/>
                  </a:lnTo>
                  <a:lnTo>
                    <a:pt x="10859" y="693"/>
                  </a:lnTo>
                  <a:lnTo>
                    <a:pt x="10840" y="867"/>
                  </a:lnTo>
                  <a:lnTo>
                    <a:pt x="10840" y="1059"/>
                  </a:lnTo>
                  <a:lnTo>
                    <a:pt x="10859" y="1136"/>
                  </a:lnTo>
                  <a:lnTo>
                    <a:pt x="10897" y="1213"/>
                  </a:lnTo>
                  <a:lnTo>
                    <a:pt x="11109" y="1695"/>
                  </a:lnTo>
                  <a:lnTo>
                    <a:pt x="11321" y="2157"/>
                  </a:lnTo>
                  <a:lnTo>
                    <a:pt x="11494" y="2638"/>
                  </a:lnTo>
                  <a:lnTo>
                    <a:pt x="11648" y="3119"/>
                  </a:lnTo>
                  <a:lnTo>
                    <a:pt x="11783" y="3601"/>
                  </a:lnTo>
                  <a:lnTo>
                    <a:pt x="11898" y="4101"/>
                  </a:lnTo>
                  <a:lnTo>
                    <a:pt x="12014" y="4602"/>
                  </a:lnTo>
                  <a:lnTo>
                    <a:pt x="12091" y="5102"/>
                  </a:lnTo>
                  <a:lnTo>
                    <a:pt x="12149" y="5603"/>
                  </a:lnTo>
                  <a:lnTo>
                    <a:pt x="12187" y="6103"/>
                  </a:lnTo>
                  <a:lnTo>
                    <a:pt x="12207" y="6604"/>
                  </a:lnTo>
                  <a:lnTo>
                    <a:pt x="12207" y="7105"/>
                  </a:lnTo>
                  <a:lnTo>
                    <a:pt x="12168" y="7624"/>
                  </a:lnTo>
                  <a:lnTo>
                    <a:pt x="12129" y="8125"/>
                  </a:lnTo>
                  <a:lnTo>
                    <a:pt x="12072" y="8645"/>
                  </a:lnTo>
                  <a:lnTo>
                    <a:pt x="11975" y="9145"/>
                  </a:lnTo>
                  <a:lnTo>
                    <a:pt x="11956" y="9319"/>
                  </a:lnTo>
                  <a:lnTo>
                    <a:pt x="11975" y="9492"/>
                  </a:lnTo>
                  <a:lnTo>
                    <a:pt x="12014" y="9627"/>
                  </a:lnTo>
                  <a:lnTo>
                    <a:pt x="12091" y="9762"/>
                  </a:lnTo>
                  <a:lnTo>
                    <a:pt x="212" y="10455"/>
                  </a:lnTo>
                  <a:lnTo>
                    <a:pt x="116" y="10474"/>
                  </a:lnTo>
                  <a:lnTo>
                    <a:pt x="58" y="10532"/>
                  </a:lnTo>
                  <a:lnTo>
                    <a:pt x="19" y="10609"/>
                  </a:lnTo>
                  <a:lnTo>
                    <a:pt x="0" y="10686"/>
                  </a:lnTo>
                  <a:lnTo>
                    <a:pt x="39" y="10763"/>
                  </a:lnTo>
                  <a:lnTo>
                    <a:pt x="77" y="10840"/>
                  </a:lnTo>
                  <a:lnTo>
                    <a:pt x="154" y="10878"/>
                  </a:lnTo>
                  <a:lnTo>
                    <a:pt x="250" y="10897"/>
                  </a:lnTo>
                  <a:lnTo>
                    <a:pt x="12803" y="10185"/>
                  </a:lnTo>
                  <a:lnTo>
                    <a:pt x="12957" y="10185"/>
                  </a:lnTo>
                  <a:lnTo>
                    <a:pt x="13111" y="10166"/>
                  </a:lnTo>
                  <a:lnTo>
                    <a:pt x="13265" y="10108"/>
                  </a:lnTo>
                  <a:lnTo>
                    <a:pt x="13400" y="10031"/>
                  </a:lnTo>
                  <a:lnTo>
                    <a:pt x="13535" y="9935"/>
                  </a:lnTo>
                  <a:lnTo>
                    <a:pt x="13631" y="9819"/>
                  </a:lnTo>
                  <a:lnTo>
                    <a:pt x="13708" y="9646"/>
                  </a:lnTo>
                  <a:lnTo>
                    <a:pt x="13766" y="9473"/>
                  </a:lnTo>
                  <a:lnTo>
                    <a:pt x="13862" y="8914"/>
                  </a:lnTo>
                  <a:lnTo>
                    <a:pt x="13939" y="8337"/>
                  </a:lnTo>
                  <a:lnTo>
                    <a:pt x="13997" y="7778"/>
                  </a:lnTo>
                  <a:lnTo>
                    <a:pt x="14016" y="7201"/>
                  </a:lnTo>
                  <a:lnTo>
                    <a:pt x="14016" y="6643"/>
                  </a:lnTo>
                  <a:lnTo>
                    <a:pt x="13997" y="6065"/>
                  </a:lnTo>
                  <a:lnTo>
                    <a:pt x="13959" y="5507"/>
                  </a:lnTo>
                  <a:lnTo>
                    <a:pt x="13901" y="4929"/>
                  </a:lnTo>
                  <a:lnTo>
                    <a:pt x="13824" y="4371"/>
                  </a:lnTo>
                  <a:lnTo>
                    <a:pt x="13708" y="3812"/>
                  </a:lnTo>
                  <a:lnTo>
                    <a:pt x="13573" y="3254"/>
                  </a:lnTo>
                  <a:lnTo>
                    <a:pt x="13439" y="2715"/>
                  </a:lnTo>
                  <a:lnTo>
                    <a:pt x="13265" y="2157"/>
                  </a:lnTo>
                  <a:lnTo>
                    <a:pt x="13054" y="1637"/>
                  </a:lnTo>
                  <a:lnTo>
                    <a:pt x="12842" y="1098"/>
                  </a:lnTo>
                  <a:lnTo>
                    <a:pt x="12611" y="578"/>
                  </a:lnTo>
                  <a:lnTo>
                    <a:pt x="12515" y="424"/>
                  </a:lnTo>
                  <a:lnTo>
                    <a:pt x="12399" y="289"/>
                  </a:lnTo>
                  <a:lnTo>
                    <a:pt x="12264" y="174"/>
                  </a:lnTo>
                  <a:lnTo>
                    <a:pt x="12129" y="77"/>
                  </a:lnTo>
                  <a:lnTo>
                    <a:pt x="11975" y="20"/>
                  </a:lnTo>
                  <a:lnTo>
                    <a:pt x="118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Constitution Minitheme by Slidesgo">
  <a:themeElements>
    <a:clrScheme name="Simple Light">
      <a:dk1>
        <a:srgbClr val="32547C"/>
      </a:dk1>
      <a:lt1>
        <a:srgbClr val="E95C4C"/>
      </a:lt1>
      <a:dk2>
        <a:srgbClr val="0E0E0E"/>
      </a:dk2>
      <a:lt2>
        <a:srgbClr val="DBE9FF"/>
      </a:lt2>
      <a:accent1>
        <a:srgbClr val="CADEFC"/>
      </a:accent1>
      <a:accent2>
        <a:srgbClr val="AA7459"/>
      </a:accent2>
      <a:accent3>
        <a:srgbClr val="704631"/>
      </a:accent3>
      <a:accent4>
        <a:srgbClr val="FFFFFF"/>
      </a:accent4>
      <a:accent5>
        <a:srgbClr val="7197D5"/>
      </a:accent5>
      <a:accent6>
        <a:srgbClr val="90C3A5"/>
      </a:accent6>
      <a:hlink>
        <a:srgbClr val="0E0E0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